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8"/>
  </p:notesMasterIdLst>
  <p:handoutMasterIdLst>
    <p:handoutMasterId r:id="rId9"/>
  </p:handout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A170B22-A4BB-4708-B0CE-A73E8306129B}" type="datetime1">
              <a:rPr lang="pt-BR" smtClean="0"/>
              <a:t>07/03/2022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6245E56-2EE9-450B-A671-BE5C90BAC91C}" type="datetime1">
              <a:rPr lang="pt-BR" smtClean="0"/>
              <a:t>07/03/2022</a:t>
            </a:fld>
            <a:endParaRPr lang="en-US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/>
              <a:t>Clique para editar o texto Mestre</a:t>
            </a:r>
            <a:endParaRPr lang="en-US"/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tângulo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tângulo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tângulo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64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20" name="Espaço Reservado para Data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2F3AF6F7-5911-45C3-BE0F-7F38FEFE43FA}" type="datetime1">
              <a:rPr lang="pt-BR" smtClean="0"/>
              <a:t>07/03/2022</a:t>
            </a:fld>
            <a:endParaRPr lang="en-US" dirty="0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Espaço reservado para o número do slide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0C3F0E-1EAD-419A-B8F3-CB7CDE6B1E86}" type="datetime1">
              <a:rPr lang="pt-BR" smtClean="0"/>
              <a:t>07/03/2022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pt-br" dirty="0"/>
              <a:t>Clique para editar o estilo de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74CCBA-3812-426F-BA8C-8BC3E97D7FB5}" type="datetime1">
              <a:rPr lang="pt-BR" smtClean="0"/>
              <a:t>07/03/2022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8C737E-092E-4203-A347-8410086932C6}" type="datetime1">
              <a:rPr lang="pt-BR" smtClean="0"/>
              <a:t>07/03/2022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tângulo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tângulo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tângulo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64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494319B4-ED34-4D08-91C0-F7E8BD9417E6}" type="datetime1">
              <a:rPr lang="pt-BR" smtClean="0"/>
              <a:t>07/03/2022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D1C28D-3F4C-4305-9CD5-9949626E9ED5}" type="datetime1">
              <a:rPr lang="pt-BR" smtClean="0"/>
              <a:t>07/03/2022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5F8630-DFFC-437C-A718-61BE3F548C4E}" type="datetime1">
              <a:rPr lang="pt-BR" smtClean="0"/>
              <a:t>07/03/2022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12AD8E-909B-47FE-B3D6-961E1D2E7A49}" type="datetime1">
              <a:rPr lang="pt-BR" smtClean="0"/>
              <a:t>07/03/2022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0BF672-AFC3-4C39-AA84-C1113D4307F1}" type="datetime1">
              <a:rPr lang="pt-BR" smtClean="0"/>
              <a:t>07/03/2022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B01F5550-97CC-4F3B-A34B-FE39BFD06EF0}" type="datetime1">
              <a:rPr lang="pt-BR" smtClean="0"/>
              <a:t>07/03/2022</a:t>
            </a:fld>
            <a:endParaRPr lang="en-US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Espaço Reservado para o Número do Slide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imagem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dirty="0"/>
              <a:t>Clique no ícone para adicionar uma imagem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7975B8C2-382E-4F5E-B0CE-7E0EEF75E017}" type="datetime1">
              <a:rPr lang="pt-BR" smtClean="0"/>
              <a:t>07/03/2022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tângulo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tângulo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tângulo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/>
              <a:t>Clique para editar o estilo de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91DF2A3A-30FD-464E-8202-27A276433376}" type="datetime1">
              <a:rPr lang="pt-BR" smtClean="0"/>
              <a:t>07/03/2022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Imagem ampliada de um logotipo&#10;&#10;Descrição gerada automaticament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tângulo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tângulo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 fontScale="90000"/>
          </a:bodyPr>
          <a:lstStyle/>
          <a:p>
            <a:pPr rtl="0"/>
            <a:r>
              <a:rPr lang="pt-BR" sz="4400" dirty="0">
                <a:solidFill>
                  <a:schemeClr val="tx1"/>
                </a:solidFill>
              </a:rPr>
              <a:t>C</a:t>
            </a:r>
            <a:r>
              <a:rPr lang="pt-br" sz="4400" dirty="0">
                <a:solidFill>
                  <a:schemeClr val="tx1"/>
                </a:solidFill>
              </a:rPr>
              <a:t>ALÇANDO AS LUVAS DE PROCEDIMENTO E ESTÉREIS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4293270"/>
            <a:ext cx="4775075" cy="55965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pt-BR" dirty="0">
                <a:solidFill>
                  <a:schemeClr val="tx1"/>
                </a:solidFill>
              </a:rPr>
              <a:t>E</a:t>
            </a:r>
            <a:r>
              <a:rPr lang="pt-br" dirty="0">
                <a:solidFill>
                  <a:schemeClr val="tx1"/>
                </a:solidFill>
              </a:rPr>
              <a:t>NFERMEIRA DANIELA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844FD1-FF0F-43D4-8A1A-37E1B60DF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8A282A3-FACF-42A8-B074-2C518AFBF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61C1DB3-9846-4193-8109-62DE666B6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07/03/2022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CC3D49D-8279-4C4A-A473-B7C790F7EB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901" y="642594"/>
            <a:ext cx="8299938" cy="5536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1489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2C98FF-A977-4238-8DA7-D45322A3D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LUVAS DE PROCEDIMENTO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F6E34-9FA0-4F41-AA5D-24A7F7D79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/>
              <a:t>O OBJETIVO DE UTILIZAR LUVAS DE PROCEDIMENTOS SÃO EXCLUSIVAMENTE PARA </a:t>
            </a:r>
          </a:p>
          <a:p>
            <a:pPr marL="0" indent="0" algn="ctr">
              <a:buNone/>
            </a:pPr>
            <a:r>
              <a:rPr lang="pt-BR" b="1" u="sng" dirty="0"/>
              <a:t>PROTEÇÃO DO PROFISSIONAL</a:t>
            </a:r>
          </a:p>
          <a:p>
            <a:pPr marL="0" indent="0" algn="ctr">
              <a:buNone/>
            </a:pPr>
            <a:endParaRPr lang="pt-BR" b="1" u="sng" dirty="0"/>
          </a:p>
          <a:p>
            <a:pPr marL="0" indent="0" algn="just">
              <a:buNone/>
            </a:pPr>
            <a:r>
              <a:rPr lang="pt-BR" dirty="0"/>
              <a:t>CONTUDO, A TROCA DE LUVAS ENTRE PROCEDIMENTOS COM O MESMO PACIENTE BEM COMO A TROCA DE LUVAS ENTRE ASSISTENCIA A PACIENTES DIFERENTES!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/>
              <a:t>SERÃO UTILIZADAS SEMPRE QUE HOUVER RISCO DE EXPOSIÇÃO A FLUÍDOS CORPORAIS (ORGÂNICOS).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D3897FF-48A6-4D47-8B5D-CB3C9FB88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60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B2898E-D186-479D-A059-16CA540DB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LUVAS ESTÉREIS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5CCCE2-3B9E-46FC-8E7F-F8E0E1002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669" y="2551176"/>
            <a:ext cx="10058400" cy="3849624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/>
              <a:t>AS LUVAS ESTÉREIS DEVEM SER UTILIZADAS EM TODOS OS MOMENTOS QUE OCORRER CONTATO COM MATERIAL ESTÉRIL, EMPROCEDIMENTOS ESTÉREIS (REALIZADOS EM AMBITO LABORATORIAL E CIRÚRGICO).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AS LUVAS ESTÉREIS SERVEM COMO PROTEÇÃO DE BARREIRA PARA O PROFISSIONAL, MAS SUA PRINCIPAL FUNÇÃO É EVITAR A CONTAMINAÇÃO DAS MÃOS DO PROFISSIONAL PARA COM O CLIENTE.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208DA6A-7107-4E74-BB92-B44C752A9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07/03/2022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327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63E2CA-6502-42FB-A432-C573A692E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CALÇANDO LUVAS ESTÉREIS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39CDB95-4162-4CEB-AE8C-3C19232AA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07/03/2022</a:t>
            </a:fld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8C6B6DA9-C40D-4D59-BE35-29490FED0FF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2" t="45851" r="5194" b="7785"/>
          <a:stretch/>
        </p:blipFill>
        <p:spPr bwMode="auto">
          <a:xfrm>
            <a:off x="1727409" y="1812024"/>
            <a:ext cx="9087129" cy="4588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4085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F0B209-997B-412E-8E41-35CDD3C09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DESCARTE DE LUVAS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E884E04-B041-45EA-846C-D4D610314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07/03/2022</a:t>
            </a:fld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85FD0649-5360-47DD-9C50-474F65FEE10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65" r="24853"/>
          <a:stretch/>
        </p:blipFill>
        <p:spPr bwMode="auto">
          <a:xfrm>
            <a:off x="3903785" y="1858699"/>
            <a:ext cx="4229100" cy="433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46382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14_TF78438558" id="{EFC388B7-E3E7-46E9-90A0-7401A222EB8A}" vid="{685F28B6-3FA5-49C7-9831-35ED941F70C7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{77B23658-D0F2-408D-8B9F-A2ABACBB5231}tf78438558_win32</Template>
  <TotalTime>64</TotalTime>
  <Words>132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Garamond</vt:lpstr>
      <vt:lpstr>SavonVTI</vt:lpstr>
      <vt:lpstr>CALÇANDO AS LUVAS DE PROCEDIMENTO E ESTÉREIS</vt:lpstr>
      <vt:lpstr>Apresentação do PowerPoint</vt:lpstr>
      <vt:lpstr>LUVAS DE PROCEDIMENTO</vt:lpstr>
      <vt:lpstr>LUVAS ESTÉREIS</vt:lpstr>
      <vt:lpstr>CALÇANDO LUVAS ESTÉREIS</vt:lpstr>
      <vt:lpstr>DESCARTE DE LUVAS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CALÇANDO AS LUVAS DE PROCEDIMENTO E ESTÉREIS</dc:title>
  <dc:creator>Proprietário</dc:creator>
  <cp:lastModifiedBy>Proprietário</cp:lastModifiedBy>
  <cp:revision>1</cp:revision>
  <dcterms:created xsi:type="dcterms:W3CDTF">2022-03-07T23:45:29Z</dcterms:created>
  <dcterms:modified xsi:type="dcterms:W3CDTF">2022-03-08T00:50:04Z</dcterms:modified>
</cp:coreProperties>
</file>