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83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94660"/>
  </p:normalViewPr>
  <p:slideViewPr>
    <p:cSldViewPr>
      <p:cViewPr varScale="1">
        <p:scale>
          <a:sx n="108" d="100"/>
          <a:sy n="108" d="100"/>
        </p:scale>
        <p:origin x="171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A0B1C4-A4A7-4785-B304-CB2EDF565683}" type="datetimeFigureOut">
              <a:rPr lang="pt-BR" smtClean="0"/>
              <a:pPr/>
              <a:t>15/03/2022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5DA21D-FAC2-42D2-B1A1-ACD88FD5CB1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4777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15/03/2022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15/03/2022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15/03/2022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15/03/2022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15/03/2022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15/03/2022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15/03/2022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15/03/2022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15/03/2022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15/03/2022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8B74-2616-496F-970C-005175900015}" type="datetimeFigureOut">
              <a:rPr lang="pt-BR" smtClean="0"/>
              <a:pPr/>
              <a:t>15/03/2022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C8B74-2616-496F-970C-005175900015}" type="datetimeFigureOut">
              <a:rPr lang="pt-BR" smtClean="0"/>
              <a:pPr/>
              <a:t>15/03/2022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1CD68-6B68-4050-8940-D7420F19D19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B48A6E-CFF4-4136-8F34-189FE887A5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536" y="692697"/>
            <a:ext cx="8062664" cy="1872207"/>
          </a:xfrm>
        </p:spPr>
        <p:txBody>
          <a:bodyPr>
            <a:norm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Projeto de extensão integrador 1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F5ED593-5EFA-4798-99AA-EA68833697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552" y="2132856"/>
            <a:ext cx="7918648" cy="4032448"/>
          </a:xfrm>
        </p:spPr>
        <p:txBody>
          <a:bodyPr>
            <a:noAutofit/>
          </a:bodyPr>
          <a:lstStyle/>
          <a:p>
            <a:r>
              <a:rPr lang="pt-BR" sz="4000" dirty="0">
                <a:solidFill>
                  <a:schemeClr val="tx1"/>
                </a:solidFill>
              </a:rPr>
              <a:t>Enfermagem 5 </a:t>
            </a:r>
          </a:p>
          <a:p>
            <a:r>
              <a:rPr lang="pt-BR" sz="4000" dirty="0">
                <a:solidFill>
                  <a:schemeClr val="tx1"/>
                </a:solidFill>
              </a:rPr>
              <a:t>Faculdade e Escola Técnica Dama</a:t>
            </a:r>
          </a:p>
          <a:p>
            <a:r>
              <a:rPr lang="pt-BR" sz="4000" dirty="0">
                <a:solidFill>
                  <a:schemeClr val="tx1"/>
                </a:solidFill>
              </a:rPr>
              <a:t>Prof.ª Iolanda</a:t>
            </a:r>
          </a:p>
          <a:p>
            <a:endParaRPr lang="pt-BR" sz="4000" dirty="0">
              <a:solidFill>
                <a:schemeClr val="tx1"/>
              </a:solidFill>
            </a:endParaRPr>
          </a:p>
          <a:p>
            <a:r>
              <a:rPr lang="pt-BR" sz="4000" b="1" dirty="0">
                <a:solidFill>
                  <a:srgbClr val="FF0000"/>
                </a:solidFill>
              </a:rPr>
              <a:t>Instrumento de coleta de dados</a:t>
            </a:r>
          </a:p>
          <a:p>
            <a:endParaRPr lang="pt-BR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315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18FDD-460C-4C08-9FE9-079FDBCC5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Mapa de localização</a:t>
            </a:r>
            <a:br>
              <a:rPr lang="pt-BR" dirty="0"/>
            </a:br>
            <a:r>
              <a:rPr lang="pt-BR" sz="3100" dirty="0"/>
              <a:t>Território geográfico definido</a:t>
            </a:r>
          </a:p>
        </p:txBody>
      </p:sp>
      <p:pic>
        <p:nvPicPr>
          <p:cNvPr id="4" name="Espaço Reservado para Conteúdo 3">
            <a:extLst>
              <a:ext uri="{FF2B5EF4-FFF2-40B4-BE49-F238E27FC236}">
                <a16:creationId xmlns:a16="http://schemas.microsoft.com/office/drawing/2014/main" id="{FD77FE50-A018-4B38-95F1-AF2E6C1018B3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089" y="1600200"/>
            <a:ext cx="8017822" cy="4525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7288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A44D5CDA-038B-41C0-A33B-1B8AE49E9A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36712"/>
            <a:ext cx="9144000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065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D2A47429-3B04-44F6-9175-90D0EF8409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4" y="3140968"/>
            <a:ext cx="4392487" cy="2952328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F21BB7C3-C4BC-4D3B-8395-1D1BDEBEBA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116632"/>
            <a:ext cx="5832647" cy="2952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402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6947337A-CE40-41BA-96ED-32255B1411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556792"/>
            <a:ext cx="8784975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022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18EBF5FF-A702-481A-9EDB-9879B9C661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407" y="692696"/>
            <a:ext cx="8060041" cy="525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778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AD88F3FE-AE9C-4429-95AD-E55F41450B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338" y="188640"/>
            <a:ext cx="8771150" cy="5904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791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15B8776A-9136-4C40-A7E7-F887C571A1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4956" y="620688"/>
            <a:ext cx="6305396" cy="53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7274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D3A1DB71-7B7E-4076-801E-19530E17E1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453389"/>
            <a:ext cx="6912768" cy="5423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256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84595E-B1AE-4017-AAD3-EF3A96ED5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RELATÓRIO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24612F4-4111-426D-B998-CAAABD8DD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Aspectos positivos:</a:t>
            </a:r>
          </a:p>
          <a:p>
            <a:r>
              <a:rPr lang="pt-BR" dirty="0"/>
              <a:t>Aspectos negativos:</a:t>
            </a:r>
          </a:p>
          <a:p>
            <a:r>
              <a:rPr lang="pt-BR" dirty="0"/>
              <a:t>Observações:</a:t>
            </a:r>
          </a:p>
          <a:p>
            <a:r>
              <a:rPr lang="pt-BR" dirty="0"/>
              <a:t>Desenhar mapa: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751366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1620</TotalTime>
  <Words>40</Words>
  <Application>Microsoft Office PowerPoint</Application>
  <PresentationFormat>Apresentação na tela (4:3)</PresentationFormat>
  <Paragraphs>12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Tema do Office</vt:lpstr>
      <vt:lpstr>Projeto de extensão integrador 1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RELATÓRIO</vt:lpstr>
      <vt:lpstr>Mapa de localização Território geográfico definido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ESCOLA TÉCNICA DAMA CURSO TÉCNICO EM ENFERMAGEM</dc:title>
  <dc:creator>Administrador</dc:creator>
  <cp:lastModifiedBy>Cliente</cp:lastModifiedBy>
  <cp:revision>39</cp:revision>
  <dcterms:created xsi:type="dcterms:W3CDTF">2018-07-09T17:23:11Z</dcterms:created>
  <dcterms:modified xsi:type="dcterms:W3CDTF">2022-03-15T16:34:03Z</dcterms:modified>
</cp:coreProperties>
</file>