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58" r:id="rId7"/>
    <p:sldId id="264" r:id="rId8"/>
    <p:sldId id="270" r:id="rId9"/>
    <p:sldId id="265" r:id="rId10"/>
    <p:sldId id="263" r:id="rId11"/>
    <p:sldId id="262" r:id="rId12"/>
    <p:sldId id="269" r:id="rId13"/>
    <p:sldId id="261" r:id="rId14"/>
    <p:sldId id="260" r:id="rId15"/>
    <p:sldId id="259" r:id="rId16"/>
    <p:sldId id="271" r:id="rId17"/>
    <p:sldId id="277" r:id="rId18"/>
    <p:sldId id="276" r:id="rId19"/>
    <p:sldId id="275" r:id="rId20"/>
    <p:sldId id="274" r:id="rId21"/>
    <p:sldId id="273" r:id="rId22"/>
    <p:sldId id="272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01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7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6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8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1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83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96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A9A8-EAAA-40CD-8025-96E89BD1EBDF}" type="datetimeFigureOut">
              <a:rPr lang="pt-BR" smtClean="0"/>
              <a:t>13/07/2021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75D5-1C23-4E41-9322-028B1809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0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RESSONÂNCIA MAGNÉTICA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IMAGENS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65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96" y="300943"/>
            <a:ext cx="7581967" cy="63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137931"/>
            <a:ext cx="6528122" cy="65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86" y="1759352"/>
            <a:ext cx="9253286" cy="3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9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0" y="852269"/>
            <a:ext cx="7282707" cy="51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65" y="81023"/>
            <a:ext cx="6274507" cy="63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34950"/>
            <a:ext cx="10083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35" y="891251"/>
            <a:ext cx="9232401" cy="50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9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62" y="937550"/>
            <a:ext cx="8423400" cy="51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2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36" y="822961"/>
            <a:ext cx="5562300" cy="534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9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85" y="785506"/>
            <a:ext cx="6081440" cy="56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09" y="1122744"/>
            <a:ext cx="10653318" cy="49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26" y="468017"/>
            <a:ext cx="7385215" cy="60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1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2" y="671332"/>
            <a:ext cx="9260079" cy="52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73" y="1307940"/>
            <a:ext cx="9741778" cy="43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8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60" y="446313"/>
            <a:ext cx="5602690" cy="59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94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01" y="389334"/>
            <a:ext cx="6620659" cy="58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3" y="1458410"/>
            <a:ext cx="10526230" cy="415965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137003" y="601884"/>
            <a:ext cx="1250065" cy="60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COR T1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32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8" y="173620"/>
            <a:ext cx="9940285" cy="64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5" y="532436"/>
            <a:ext cx="9736883" cy="557842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94339" y="150471"/>
            <a:ext cx="879676" cy="3819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49160" y="150471"/>
            <a:ext cx="947194" cy="370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T2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949160" y="6179731"/>
            <a:ext cx="1630101" cy="5318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GRADIENTE T2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886937" y="6123007"/>
            <a:ext cx="983848" cy="369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FLAIR T1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31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7" y="0"/>
            <a:ext cx="9380306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7792" y="497711"/>
            <a:ext cx="914400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T1CC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088547" y="266218"/>
            <a:ext cx="810228" cy="4977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T1 SC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76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3" y="1041722"/>
            <a:ext cx="6815812" cy="51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08" y="395774"/>
            <a:ext cx="6213014" cy="58075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94876" y="914400"/>
            <a:ext cx="868101" cy="55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T1 SAG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1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30" y="508321"/>
            <a:ext cx="5721874" cy="57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0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Widescreen</PresentationFormat>
  <Paragraphs>10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RESSONÂNCIA MAGNÉTICA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RESSONÂNCIA MAGNÉTICA</dc:title>
  <dc:creator>Cleide</dc:creator>
  <cp:lastModifiedBy>Cleide</cp:lastModifiedBy>
  <cp:revision>6</cp:revision>
  <dcterms:created xsi:type="dcterms:W3CDTF">2021-07-13T20:50:33Z</dcterms:created>
  <dcterms:modified xsi:type="dcterms:W3CDTF">2021-07-13T21:10:12Z</dcterms:modified>
</cp:coreProperties>
</file>