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6" r:id="rId1"/>
  </p:sldMasterIdLst>
  <p:sldIdLst>
    <p:sldId id="256" r:id="rId2"/>
    <p:sldId id="262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33"/>
  </p:normalViewPr>
  <p:slideViewPr>
    <p:cSldViewPr snapToGrid="0" snapToObjects="1">
      <p:cViewPr varScale="1">
        <p:scale>
          <a:sx n="85" d="100"/>
          <a:sy n="85" d="100"/>
        </p:scale>
        <p:origin x="15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DA51639-B2D6-4652-B8C3-1B4C224A7BAF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98150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9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3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219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4961B7-6B89-48AB-966F-622E2788EECC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463497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8476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6291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0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339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CF131DD-A141-4471-BCF9-C6073EDD7E20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731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B334A90-EB03-42F3-8859-2C2B2724C058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855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905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9HVtd9k7B4&amp;t=1826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ho.int/primary-health/Conference-PH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A04E7-E481-6A40-BF0A-D02074743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538" y="1543158"/>
            <a:ext cx="11953461" cy="3432312"/>
          </a:xfrm>
        </p:spPr>
        <p:txBody>
          <a:bodyPr/>
          <a:lstStyle/>
          <a:p>
            <a:r>
              <a:rPr lang="pt-BR" sz="3200" b="1" dirty="0">
                <a:solidFill>
                  <a:schemeClr val="tx1"/>
                </a:solidFill>
              </a:rPr>
              <a:t>Curso:</a:t>
            </a:r>
            <a:r>
              <a:rPr lang="pt-BR" sz="3200" b="1" dirty="0"/>
              <a:t> </a:t>
            </a:r>
            <a:r>
              <a:rPr lang="pt-BR" sz="3200" dirty="0"/>
              <a:t>técnico em estética</a:t>
            </a:r>
            <a:br>
              <a:rPr lang="pt-BR" sz="3200" dirty="0"/>
            </a:br>
            <a:r>
              <a:rPr lang="pt-BR" sz="3200" b="1" dirty="0"/>
              <a:t>disciplina:</a:t>
            </a:r>
            <a:r>
              <a:rPr lang="pt-BR" sz="3200" dirty="0"/>
              <a:t> saúde pública</a:t>
            </a:r>
            <a:br>
              <a:rPr lang="pt-BR" sz="3200" dirty="0"/>
            </a:br>
            <a:r>
              <a:rPr lang="pt-BR" sz="3200" b="1" dirty="0"/>
              <a:t>professora: </a:t>
            </a:r>
            <a:r>
              <a:rPr lang="pt-BR" sz="3200" dirty="0" err="1"/>
              <a:t>janine</a:t>
            </a:r>
            <a:r>
              <a:rPr lang="pt-BR" sz="3200" dirty="0"/>
              <a:t> ribeiro </a:t>
            </a:r>
            <a:r>
              <a:rPr lang="pt-BR" sz="3200" dirty="0" err="1"/>
              <a:t>isphair</a:t>
            </a:r>
            <a:r>
              <a:rPr lang="pt-BR" sz="3200" dirty="0"/>
              <a:t> </a:t>
            </a:r>
            <a:r>
              <a:rPr lang="pt-BR" sz="3200" dirty="0" err="1"/>
              <a:t>watzko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8798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828042" y="1517715"/>
            <a:ext cx="63290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hlinkClick r:id="rId2"/>
              </a:rPr>
              <a:t>https://www.youtube.com/watch?v=i9HVtd9k7B4&amp;t=1826s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2013678" y="3264409"/>
            <a:ext cx="10178322" cy="3593591"/>
          </a:xfrm>
        </p:spPr>
        <p:txBody>
          <a:bodyPr/>
          <a:lstStyle/>
          <a:p>
            <a:r>
              <a:rPr lang="pt-BR" dirty="0"/>
              <a:t>40 ANOS DE ALMA ATA – SALA DE CONVIDADOS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4">
            <a:extLst>
              <a:ext uri="{FF2B5EF4-FFF2-40B4-BE49-F238E27FC236}">
                <a16:creationId xmlns:a16="http://schemas.microsoft.com/office/drawing/2014/main" id="{98A79720-99F9-2944-A1A9-908D3ED2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978408"/>
            <a:ext cx="10178322" cy="1492132"/>
          </a:xfrm>
        </p:spPr>
        <p:txBody>
          <a:bodyPr/>
          <a:lstStyle/>
          <a:p>
            <a:pPr algn="ctr"/>
            <a:r>
              <a:rPr lang="pt-BR" dirty="0"/>
              <a:t>LEITURAS SUGERIDAS</a:t>
            </a:r>
          </a:p>
        </p:txBody>
      </p:sp>
      <p:sp>
        <p:nvSpPr>
          <p:cNvPr id="16" name="Espaço Reservado para Conteúdo 15">
            <a:extLst>
              <a:ext uri="{FF2B5EF4-FFF2-40B4-BE49-F238E27FC236}">
                <a16:creationId xmlns:a16="http://schemas.microsoft.com/office/drawing/2014/main" id="{84C79317-B235-D248-8F0F-5ED5CFD77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7" y="2286001"/>
            <a:ext cx="10529505" cy="3593591"/>
          </a:xfrm>
        </p:spPr>
        <p:txBody>
          <a:bodyPr/>
          <a:lstStyle/>
          <a:p>
            <a:pPr marL="0" indent="0">
              <a:buNone/>
            </a:pPr>
            <a:endParaRPr lang="pt-BR" sz="2800" dirty="0">
              <a:latin typeface="Georgia" panose="02040502050405020303" pitchFamily="18" charset="0"/>
            </a:endParaRPr>
          </a:p>
          <a:p>
            <a:endParaRPr lang="pt-BR" sz="2800" dirty="0">
              <a:latin typeface="Georgia" panose="02040502050405020303" pitchFamily="18" charset="0"/>
            </a:endParaRPr>
          </a:p>
          <a:p>
            <a:r>
              <a:rPr lang="pt-BR" sz="2800" dirty="0">
                <a:latin typeface="Georgia" panose="02040502050405020303" pitchFamily="18" charset="0"/>
              </a:rPr>
              <a:t>Declaração Internacional Alma Ata – 1978</a:t>
            </a:r>
          </a:p>
          <a:p>
            <a:r>
              <a:rPr lang="pt-BR" sz="2800" dirty="0">
                <a:latin typeface="Georgia" panose="02040502050405020303" pitchFamily="18" charset="0"/>
              </a:rPr>
              <a:t>Carta de Ottawa - 1986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3239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8A8F95-1825-174A-BF96-65695E117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647429"/>
            <a:ext cx="10178322" cy="1492132"/>
          </a:xfrm>
        </p:spPr>
        <p:txBody>
          <a:bodyPr/>
          <a:lstStyle/>
          <a:p>
            <a:pPr algn="ctr"/>
            <a:r>
              <a:rPr lang="pt-BR" dirty="0"/>
              <a:t>Temas da pesquisa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CA87E2-68D7-C247-A15D-56AE2B05F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39561"/>
            <a:ext cx="10178322" cy="416973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t-BR" dirty="0">
                <a:latin typeface="Georgia" panose="02040502050405020303" pitchFamily="18" charset="0"/>
              </a:rPr>
              <a:t>Conferência Global sobre Atenção Primária à saúde: </a:t>
            </a:r>
          </a:p>
          <a:p>
            <a:pPr marL="0" indent="0">
              <a:buNone/>
            </a:pPr>
            <a:r>
              <a:rPr lang="pt-BR" dirty="0">
                <a:latin typeface="Georgia" panose="02040502050405020303" pitchFamily="18" charset="0"/>
                <a:hlinkClick r:id="rId2"/>
              </a:rPr>
              <a:t>https://www.who.int/primary-health/Conference-PHC</a:t>
            </a:r>
            <a:endParaRPr lang="pt-BR" dirty="0"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pt-BR" dirty="0"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Tópicos a serem pesquisados:</a:t>
            </a:r>
          </a:p>
          <a:p>
            <a:r>
              <a:rPr lang="pt-BR" dirty="0">
                <a:latin typeface="Georgia" panose="02040502050405020303" pitchFamily="18" charset="0"/>
              </a:rPr>
              <a:t>Local de realização </a:t>
            </a:r>
          </a:p>
          <a:p>
            <a:r>
              <a:rPr lang="pt-BR" dirty="0">
                <a:latin typeface="Georgia" panose="02040502050405020303" pitchFamily="18" charset="0"/>
              </a:rPr>
              <a:t>Período de realização </a:t>
            </a:r>
          </a:p>
          <a:p>
            <a:r>
              <a:rPr lang="pt-BR" dirty="0">
                <a:latin typeface="Georgia" panose="02040502050405020303" pitchFamily="18" charset="0"/>
              </a:rPr>
              <a:t>Organizadores</a:t>
            </a:r>
          </a:p>
          <a:p>
            <a:r>
              <a:rPr lang="pt-BR" dirty="0">
                <a:latin typeface="Georgia" panose="02040502050405020303" pitchFamily="18" charset="0"/>
              </a:rPr>
              <a:t>Propostas </a:t>
            </a:r>
          </a:p>
          <a:p>
            <a:r>
              <a:rPr lang="pt-BR" dirty="0">
                <a:latin typeface="Georgia" panose="02040502050405020303" pitchFamily="18" charset="0"/>
              </a:rPr>
              <a:t>Resultados alcançados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6090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B1313A-F7A7-3941-9569-129D0207B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554663"/>
            <a:ext cx="10178322" cy="1492132"/>
          </a:xfrm>
        </p:spPr>
        <p:txBody>
          <a:bodyPr/>
          <a:lstStyle/>
          <a:p>
            <a:pPr algn="ctr"/>
            <a:r>
              <a:rPr lang="pt-BR" dirty="0"/>
              <a:t>Consideração pessoal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69B4D8-E100-A243-B62F-7D7AA6B72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3"/>
            </a:pPr>
            <a:r>
              <a:rPr lang="pt-BR" dirty="0">
                <a:solidFill>
                  <a:schemeClr val="tx1"/>
                </a:solidFill>
                <a:latin typeface="Georgia" panose="02040502050405020303" pitchFamily="18" charset="0"/>
              </a:rPr>
              <a:t>Responda:</a:t>
            </a:r>
          </a:p>
          <a:p>
            <a:pPr marL="0" indent="0">
              <a:buNone/>
            </a:pPr>
            <a:endParaRPr lang="pt-BR" dirty="0">
              <a:latin typeface="Georgia" panose="02040502050405020303" pitchFamily="18" charset="0"/>
            </a:endParaRPr>
          </a:p>
          <a:p>
            <a:r>
              <a:rPr lang="pt-BR" dirty="0">
                <a:latin typeface="Georgia" panose="02040502050405020303" pitchFamily="18" charset="0"/>
              </a:rPr>
              <a:t>Para enfrentar os desafios da saúde e desenvolvimento da era moderna precisamos de uma APS que:</a:t>
            </a:r>
          </a:p>
        </p:txBody>
      </p:sp>
    </p:spTree>
    <p:extLst>
      <p:ext uri="{BB962C8B-B14F-4D97-AF65-F5344CB8AC3E}">
        <p14:creationId xmlns:p14="http://schemas.microsoft.com/office/powerpoint/2010/main" val="434003041"/>
      </p:ext>
    </p:extLst>
  </p:cSld>
  <p:clrMapOvr>
    <a:masterClrMapping/>
  </p:clrMapOvr>
</p:sld>
</file>

<file path=ppt/theme/theme1.xml><?xml version="1.0" encoding="utf-8"?>
<a:theme xmlns:a="http://schemas.openxmlformats.org/drawingml/2006/main" name="Selo">
  <a:themeElements>
    <a:clrScheme name="Selo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Selo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l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{18028CB4-0B43-164D-8F0F-F7E487D8D0D1}tf10001071</Template>
  <TotalTime>79</TotalTime>
  <Words>102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Georgia</vt:lpstr>
      <vt:lpstr>Gill Sans MT</vt:lpstr>
      <vt:lpstr>Impact</vt:lpstr>
      <vt:lpstr>Selo</vt:lpstr>
      <vt:lpstr>Curso: técnico em estética disciplina: saúde pública professora: janine ribeiro isphair watzko</vt:lpstr>
      <vt:lpstr>Apresentação do PowerPoint</vt:lpstr>
      <vt:lpstr>LEITURAS SUGERIDAS</vt:lpstr>
      <vt:lpstr>Temas da pesquisa </vt:lpstr>
      <vt:lpstr>Consideração pessoal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Curso: enfermagem período: 1ª fase disciplina: saúde coletiva i professora: janine ribeiro isphair watzko</dc:title>
  <dc:creator>Raphael Machado Zanotto</dc:creator>
  <cp:lastModifiedBy>User</cp:lastModifiedBy>
  <cp:revision>11</cp:revision>
  <dcterms:created xsi:type="dcterms:W3CDTF">2020-03-24T14:51:38Z</dcterms:created>
  <dcterms:modified xsi:type="dcterms:W3CDTF">2021-12-07T21:31:15Z</dcterms:modified>
</cp:coreProperties>
</file>