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60" r:id="rId2"/>
    <p:sldId id="268" r:id="rId3"/>
    <p:sldId id="261" r:id="rId4"/>
    <p:sldId id="265" r:id="rId5"/>
    <p:sldId id="264" r:id="rId6"/>
    <p:sldId id="269" r:id="rId7"/>
    <p:sldId id="270" r:id="rId8"/>
    <p:sldId id="257" r:id="rId9"/>
    <p:sldId id="258" r:id="rId10"/>
    <p:sldId id="266" r:id="rId11"/>
    <p:sldId id="259" r:id="rId12"/>
    <p:sldId id="267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79" r:id="rId23"/>
    <p:sldId id="281" r:id="rId24"/>
    <p:sldId id="282" r:id="rId25"/>
    <p:sldId id="284" r:id="rId26"/>
    <p:sldId id="283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7C3C9-4598-4BF3-89B5-A2D67F4A1BA2}" type="datetimeFigureOut">
              <a:rPr lang="pt-BR" smtClean="0"/>
              <a:t>05/12/2021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1B57B-0D9A-4CD2-94EE-FBB894D41E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88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714375"/>
            <a:ext cx="6081713" cy="3421063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19675" cy="4135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01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714375"/>
            <a:ext cx="6081713" cy="3421063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19675" cy="4135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34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714375"/>
            <a:ext cx="6081713" cy="3421063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19675" cy="4135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243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714375"/>
            <a:ext cx="6081713" cy="3421063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19675" cy="4135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331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714375"/>
            <a:ext cx="6081713" cy="3421063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19675" cy="4135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4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1413" y="714375"/>
            <a:ext cx="4560887" cy="3421063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8163"/>
            <a:ext cx="5019675" cy="4135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1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white">
            <a:xfrm>
              <a:off x="0" y="720"/>
              <a:ext cx="5760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altLang="pt-BR" sz="2400" b="0" i="0" u="none" strike="noStrike" kern="1200" cap="none" spc="0" normalizeH="0" baseline="0" noProof="0" smtClean="0">
                <a:ln>
                  <a:noFill/>
                </a:ln>
                <a:solidFill>
                  <a:srgbClr val="EAE8E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altLang="pt-BR" sz="2400" b="0" i="0" u="none" strike="noStrike" kern="1200" cap="none" spc="0" normalizeH="0" baseline="0" noProof="0" smtClean="0">
                <a:ln>
                  <a:noFill/>
                </a:ln>
                <a:solidFill>
                  <a:srgbClr val="EAE8E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pic>
          <p:nvPicPr>
            <p:cNvPr id="7" name="Picture 5" descr="URBBANN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24" t="8493" r="35922"/>
            <a:stretch>
              <a:fillRect/>
            </a:stretch>
          </p:blipFill>
          <p:spPr bwMode="ltGray">
            <a:xfrm>
              <a:off x="0" y="0"/>
              <a:ext cx="5760" cy="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4384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B7316-4AF9-4611-BF79-1F74CAB8CB9E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6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6BDF49-FE96-4FD8-A99B-4F5300B8B69F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86800" y="533400"/>
            <a:ext cx="2590800" cy="5562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7569200" cy="5562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BD74DF-CC1F-4BF1-AF8B-2307ECE19621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5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79CA26-E719-44F4-B643-220C66683CC5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9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27FF67-7A5C-4807-95AC-ADF9E8446D59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0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35C7D9-BF9A-4DC2-A350-97FD72703823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2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7010EC-6FF2-499F-B802-5FAA9BE5D397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0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909168-90CB-4604-9285-A3A520DAF53F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6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4AE873-507D-48EF-95C6-179F94AF07D3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32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60123-0B0B-4E3A-91C1-6B37DA3C5C6C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FC1986-5631-468F-8830-04EB157F9D2A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4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white">
            <a:xfrm>
              <a:off x="0" y="0"/>
              <a:ext cx="5760" cy="120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altLang="pt-BR" sz="2400" b="0" i="0" u="none" strike="noStrike" kern="1200" cap="none" spc="0" normalizeH="0" baseline="0" noProof="0" smtClean="0">
                <a:ln>
                  <a:noFill/>
                </a:ln>
                <a:solidFill>
                  <a:srgbClr val="EAE8E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white">
            <a:xfrm>
              <a:off x="0" y="4080"/>
              <a:ext cx="5760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altLang="pt-BR" sz="2400" b="0" i="0" u="none" strike="noStrike" kern="1200" cap="none" spc="0" normalizeH="0" baseline="0" noProof="0" smtClean="0">
                <a:ln>
                  <a:noFill/>
                </a:ln>
                <a:solidFill>
                  <a:srgbClr val="EAE8E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pic>
          <p:nvPicPr>
            <p:cNvPr id="1034" name="Picture 5" descr="URBBANN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667"/>
            <a:stretch>
              <a:fillRect/>
            </a:stretch>
          </p:blipFill>
          <p:spPr bwMode="ltGray">
            <a:xfrm>
              <a:off x="0" y="0"/>
              <a:ext cx="57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8E2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Narrow" panose="020B0606020202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6DCF83-BD97-4E83-AB2C-27D6F267C0E8}" type="slidenum">
              <a:rPr lang="pt-BR" altLang="pt-BR" smtClean="0">
                <a:solidFill>
                  <a:srgbClr val="EAE8E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solidFill>
                <a:srgbClr val="EAE8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563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Ü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30000"/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15000"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15000"/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60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VISÃO DE FUTURO</a:t>
            </a:r>
            <a:endParaRPr lang="pt-BR" altLang="pt-BR" sz="6600" b="1" dirty="0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114" y="1828800"/>
            <a:ext cx="10943772" cy="41910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pt-BR" altLang="pt-BR" dirty="0" smtClean="0"/>
              <a:t>	</a:t>
            </a:r>
            <a:r>
              <a:rPr lang="pt-BR" altLang="pt-BR" sz="4400" b="1" dirty="0" smtClean="0">
                <a:latin typeface="Arial" panose="020B0604020202020204" pitchFamily="34" charset="0"/>
              </a:rPr>
              <a:t>É uma imagem viva de uma situação futura desejável, que esteja ligada ao </a:t>
            </a:r>
            <a:r>
              <a:rPr lang="pt-BR" altLang="pt-BR" sz="4400" b="1" dirty="0" smtClean="0">
                <a:latin typeface="Arial" panose="020B0604020202020204" pitchFamily="34" charset="0"/>
              </a:rPr>
              <a:t>atendimento do cliente </a:t>
            </a:r>
            <a:r>
              <a:rPr lang="pt-BR" altLang="pt-BR" sz="4400" b="1" dirty="0" smtClean="0">
                <a:latin typeface="Arial" panose="020B0604020202020204" pitchFamily="34" charset="0"/>
              </a:rPr>
              <a:t>e que seja, de alguma maneira, muito melhor do que a situação atual.</a:t>
            </a:r>
            <a:endParaRPr lang="pt-BR" altLang="pt-B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17158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utoUpdateAnimBg="0"/>
      <p:bldP spid="19149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417"/>
            <a:ext cx="12308114" cy="734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0010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pt-BR" sz="2400">
              <a:latin typeface="Times New Roman" panose="02020603050405020304" pitchFamily="18" charset="0"/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4071256" y="276494"/>
            <a:ext cx="32874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6000" b="1" dirty="0"/>
              <a:t>MISSÃO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3120571" y="2168267"/>
            <a:ext cx="6879771" cy="1323439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dirty="0" smtClean="0"/>
              <a:t>Deve </a:t>
            </a:r>
            <a:r>
              <a:rPr lang="pt-BR" altLang="pt-BR" dirty="0"/>
              <a:t>ser clara e conhecida por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dirty="0"/>
              <a:t>   todos os seus colaboradores</a:t>
            </a:r>
          </a:p>
        </p:txBody>
      </p:sp>
    </p:spTree>
    <p:extLst>
      <p:ext uri="{BB962C8B-B14F-4D97-AF65-F5344CB8AC3E}">
        <p14:creationId xmlns:p14="http://schemas.microsoft.com/office/powerpoint/2010/main" val="272911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utoUpdateAnimBg="0"/>
      <p:bldP spid="9523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1676400" y="152400"/>
            <a:ext cx="88153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4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 A FORMULAÇÃO DA MISSÃO</a:t>
            </a:r>
            <a:endParaRPr lang="pt-BR" sz="4800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812800" y="1371600"/>
            <a:ext cx="10479314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pt-BR" sz="3600" b="1" dirty="0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Identificação de quem são os clientes, consumidores, fornecedores, usuários, trabalhadores (partes que afetam ou são afetadas pelas estratégias da organização)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pt-BR" sz="3600" b="1" dirty="0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análise das expectativas das instituições identificadas</a:t>
            </a:r>
            <a:endParaRPr lang="en-US" sz="3600" b="1" dirty="0">
              <a:solidFill>
                <a:srgbClr val="EAE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3600" b="1" dirty="0" err="1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Identificação</a:t>
            </a:r>
            <a:r>
              <a:rPr lang="en-US" sz="3600" b="1" dirty="0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 </a:t>
            </a:r>
            <a:r>
              <a:rPr lang="en-US" sz="3600" b="1" dirty="0" err="1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características</a:t>
            </a:r>
            <a:r>
              <a:rPr lang="en-US" sz="3600" b="1" dirty="0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do </a:t>
            </a:r>
            <a:r>
              <a:rPr lang="en-US" sz="3600" b="1" dirty="0" err="1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produto</a:t>
            </a:r>
            <a:r>
              <a:rPr lang="en-US" sz="3600" b="1" dirty="0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que se </a:t>
            </a:r>
            <a:r>
              <a:rPr lang="en-US" sz="3600" b="1" dirty="0" err="1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deseja</a:t>
            </a:r>
            <a:endParaRPr lang="en-US" sz="3600" b="1" dirty="0">
              <a:solidFill>
                <a:srgbClr val="EAE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pt-BR" sz="3200" dirty="0">
              <a:solidFill>
                <a:srgbClr val="EAE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56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783771" y="3288614"/>
            <a:ext cx="10247086" cy="1815882"/>
          </a:xfrm>
          <a:prstGeom prst="rect">
            <a:avLst/>
          </a:prstGeom>
          <a:noFill/>
          <a:ln w="38100">
            <a:solidFill>
              <a:srgbClr val="66FFFF"/>
            </a:solidFill>
            <a:miter lim="800000"/>
            <a:headEnd/>
            <a:tailEnd/>
          </a:ln>
          <a:effectLst>
            <a:prstShdw prst="shdw17" dist="17961" dir="13500000">
              <a:srgbClr val="3D99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dirty="0">
                <a:solidFill>
                  <a:srgbClr val="FFFF00"/>
                </a:solidFill>
              </a:rPr>
              <a:t>   Cuidar da Saúde da </a:t>
            </a:r>
            <a:r>
              <a:rPr lang="pt-BR" altLang="pt-BR" sz="2800" dirty="0" smtClean="0">
                <a:solidFill>
                  <a:srgbClr val="FFFF00"/>
                </a:solidFill>
              </a:rPr>
              <a:t>Mulher, </a:t>
            </a:r>
            <a:r>
              <a:rPr lang="pt-BR" altLang="pt-BR" sz="2800" dirty="0">
                <a:solidFill>
                  <a:srgbClr val="FFFF00"/>
                </a:solidFill>
              </a:rPr>
              <a:t>atendendo as suas necessidades </a:t>
            </a:r>
            <a:r>
              <a:rPr lang="pt-BR" altLang="pt-BR" sz="2800" dirty="0" smtClean="0">
                <a:solidFill>
                  <a:srgbClr val="FFFF00"/>
                </a:solidFill>
              </a:rPr>
              <a:t>de saúde nas </a:t>
            </a:r>
            <a:r>
              <a:rPr lang="pt-BR" altLang="pt-BR" sz="2800" dirty="0">
                <a:solidFill>
                  <a:srgbClr val="FFFF00"/>
                </a:solidFill>
              </a:rPr>
              <a:t>mais diversas fases e momentos, </a:t>
            </a:r>
            <a:r>
              <a:rPr lang="pt-BR" altLang="pt-BR" sz="2800" dirty="0" smtClean="0">
                <a:solidFill>
                  <a:srgbClr val="FFFF00"/>
                </a:solidFill>
              </a:rPr>
              <a:t>contribuindo </a:t>
            </a:r>
            <a:r>
              <a:rPr lang="pt-BR" altLang="pt-BR" sz="2800" dirty="0">
                <a:solidFill>
                  <a:srgbClr val="FFFF00"/>
                </a:solidFill>
              </a:rPr>
              <a:t>para o alcance de uma qualidade de vida cada vez melhor.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1419225"/>
            <a:ext cx="617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3600" i="1" dirty="0" smtClean="0"/>
              <a:t>EXEMPLO DE MISSÃO: </a:t>
            </a:r>
            <a:endParaRPr lang="pt-BR" altLang="pt-BR" sz="2800" i="1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latin typeface="Arial Narrow" panose="020B0606020202030204" pitchFamily="34" charset="0"/>
            </a:endParaRP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524000" y="990600"/>
            <a:ext cx="9144000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838450" y="188913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/>
              <a:t>PLANEJAMENTO ESTRATÉGICO</a:t>
            </a:r>
          </a:p>
        </p:txBody>
      </p:sp>
    </p:spTree>
    <p:extLst>
      <p:ext uri="{BB962C8B-B14F-4D97-AF65-F5344CB8AC3E}">
        <p14:creationId xmlns:p14="http://schemas.microsoft.com/office/powerpoint/2010/main" val="2505900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9388"/>
            <a:ext cx="12192000" cy="703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074057" y="2057401"/>
            <a:ext cx="2881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3600" b="1" dirty="0">
                <a:solidFill>
                  <a:srgbClr val="FF0000"/>
                </a:solidFill>
              </a:rPr>
              <a:t>VALORES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80010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pt-BR" sz="2400">
              <a:latin typeface="Times New Roman" panose="02020603050405020304" pitchFamily="18" charset="0"/>
            </a:endParaRP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5177971" y="2006032"/>
            <a:ext cx="6143172" cy="116955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1800" dirty="0"/>
              <a:t>  </a:t>
            </a:r>
            <a:r>
              <a:rPr lang="pt-BR" altLang="pt-BR" sz="2800" dirty="0"/>
              <a:t>Pilares (Moral) que sustentam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800" dirty="0"/>
              <a:t>   as ações da Instituição</a:t>
            </a:r>
          </a:p>
        </p:txBody>
      </p:sp>
    </p:spTree>
    <p:extLst>
      <p:ext uri="{BB962C8B-B14F-4D97-AF65-F5344CB8AC3E}">
        <p14:creationId xmlns:p14="http://schemas.microsoft.com/office/powerpoint/2010/main" val="2783409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ctrTitle"/>
          </p:nvPr>
        </p:nvSpPr>
        <p:spPr>
          <a:xfrm>
            <a:off x="2209800" y="765176"/>
            <a:ext cx="7772400" cy="1439863"/>
          </a:xfrm>
        </p:spPr>
        <p:txBody>
          <a:bodyPr/>
          <a:lstStyle/>
          <a:p>
            <a:pPr algn="ctr"/>
            <a:r>
              <a:rPr lang="pt-BR" altLang="pt-BR" dirty="0" smtClean="0"/>
              <a:t> </a:t>
            </a:r>
            <a:r>
              <a:rPr lang="pt-BR" alt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</a:p>
        </p:txBody>
      </p:sp>
      <p:sp>
        <p:nvSpPr>
          <p:cNvPr id="36867" name="Subtítulo 2"/>
          <p:cNvSpPr>
            <a:spLocks noGrp="1"/>
          </p:cNvSpPr>
          <p:nvPr>
            <p:ph type="subTitle" idx="1"/>
          </p:nvPr>
        </p:nvSpPr>
        <p:spPr>
          <a:xfrm>
            <a:off x="2738664" y="2702153"/>
            <a:ext cx="6400800" cy="1800225"/>
          </a:xfrm>
        </p:spPr>
        <p:txBody>
          <a:bodyPr/>
          <a:lstStyle/>
          <a:p>
            <a:r>
              <a:rPr lang="pt-BR" altLang="pt-BR" sz="6000" dirty="0" smtClean="0"/>
              <a:t>Aquilo que fundamenta nossa conduta</a:t>
            </a:r>
          </a:p>
        </p:txBody>
      </p:sp>
    </p:spTree>
    <p:extLst>
      <p:ext uri="{BB962C8B-B14F-4D97-AF65-F5344CB8AC3E}">
        <p14:creationId xmlns:p14="http://schemas.microsoft.com/office/powerpoint/2010/main" val="25574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 noChangeAspect="1"/>
          </p:cNvGrpSpPr>
          <p:nvPr/>
        </p:nvGrpSpPr>
        <p:grpSpPr bwMode="auto">
          <a:xfrm>
            <a:off x="2422526" y="692150"/>
            <a:ext cx="7777163" cy="6273800"/>
            <a:chOff x="430" y="368"/>
            <a:chExt cx="4899" cy="3952"/>
          </a:xfrm>
        </p:grpSpPr>
        <p:sp>
          <p:nvSpPr>
            <p:cNvPr id="3789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368"/>
              <a:ext cx="4899" cy="3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894" name="Freeform 4"/>
            <p:cNvSpPr>
              <a:spLocks/>
            </p:cNvSpPr>
            <p:nvPr/>
          </p:nvSpPr>
          <p:spPr bwMode="auto">
            <a:xfrm>
              <a:off x="1184" y="792"/>
              <a:ext cx="2917" cy="2909"/>
            </a:xfrm>
            <a:custGeom>
              <a:avLst/>
              <a:gdLst>
                <a:gd name="T0" fmla="*/ 0 w 5835"/>
                <a:gd name="T1" fmla="*/ 0 h 5819"/>
                <a:gd name="T2" fmla="*/ 0 w 5835"/>
                <a:gd name="T3" fmla="*/ 0 h 5819"/>
                <a:gd name="T4" fmla="*/ 0 w 5835"/>
                <a:gd name="T5" fmla="*/ 0 h 5819"/>
                <a:gd name="T6" fmla="*/ 0 w 5835"/>
                <a:gd name="T7" fmla="*/ 0 h 5819"/>
                <a:gd name="T8" fmla="*/ 0 w 5835"/>
                <a:gd name="T9" fmla="*/ 0 h 5819"/>
                <a:gd name="T10" fmla="*/ 0 w 5835"/>
                <a:gd name="T11" fmla="*/ 0 h 5819"/>
                <a:gd name="T12" fmla="*/ 0 w 5835"/>
                <a:gd name="T13" fmla="*/ 0 h 5819"/>
                <a:gd name="T14" fmla="*/ 0 w 5835"/>
                <a:gd name="T15" fmla="*/ 0 h 5819"/>
                <a:gd name="T16" fmla="*/ 0 w 5835"/>
                <a:gd name="T17" fmla="*/ 0 h 5819"/>
                <a:gd name="T18" fmla="*/ 0 w 5835"/>
                <a:gd name="T19" fmla="*/ 0 h 5819"/>
                <a:gd name="T20" fmla="*/ 0 w 5835"/>
                <a:gd name="T21" fmla="*/ 0 h 5819"/>
                <a:gd name="T22" fmla="*/ 0 w 5835"/>
                <a:gd name="T23" fmla="*/ 0 h 5819"/>
                <a:gd name="T24" fmla="*/ 0 w 5835"/>
                <a:gd name="T25" fmla="*/ 0 h 5819"/>
                <a:gd name="T26" fmla="*/ 0 w 5835"/>
                <a:gd name="T27" fmla="*/ 0 h 5819"/>
                <a:gd name="T28" fmla="*/ 0 w 5835"/>
                <a:gd name="T29" fmla="*/ 0 h 5819"/>
                <a:gd name="T30" fmla="*/ 0 w 5835"/>
                <a:gd name="T31" fmla="*/ 0 h 5819"/>
                <a:gd name="T32" fmla="*/ 0 w 5835"/>
                <a:gd name="T33" fmla="*/ 0 h 5819"/>
                <a:gd name="T34" fmla="*/ 0 w 5835"/>
                <a:gd name="T35" fmla="*/ 0 h 5819"/>
                <a:gd name="T36" fmla="*/ 0 w 5835"/>
                <a:gd name="T37" fmla="*/ 0 h 5819"/>
                <a:gd name="T38" fmla="*/ 0 w 5835"/>
                <a:gd name="T39" fmla="*/ 0 h 5819"/>
                <a:gd name="T40" fmla="*/ 0 w 5835"/>
                <a:gd name="T41" fmla="*/ 0 h 5819"/>
                <a:gd name="T42" fmla="*/ 0 w 5835"/>
                <a:gd name="T43" fmla="*/ 0 h 5819"/>
                <a:gd name="T44" fmla="*/ 0 w 5835"/>
                <a:gd name="T45" fmla="*/ 0 h 5819"/>
                <a:gd name="T46" fmla="*/ 0 w 5835"/>
                <a:gd name="T47" fmla="*/ 0 h 5819"/>
                <a:gd name="T48" fmla="*/ 0 w 5835"/>
                <a:gd name="T49" fmla="*/ 0 h 5819"/>
                <a:gd name="T50" fmla="*/ 0 w 5835"/>
                <a:gd name="T51" fmla="*/ 0 h 5819"/>
                <a:gd name="T52" fmla="*/ 0 w 5835"/>
                <a:gd name="T53" fmla="*/ 0 h 5819"/>
                <a:gd name="T54" fmla="*/ 0 w 5835"/>
                <a:gd name="T55" fmla="*/ 0 h 5819"/>
                <a:gd name="T56" fmla="*/ 0 w 5835"/>
                <a:gd name="T57" fmla="*/ 0 h 5819"/>
                <a:gd name="T58" fmla="*/ 0 w 5835"/>
                <a:gd name="T59" fmla="*/ 0 h 5819"/>
                <a:gd name="T60" fmla="*/ 0 w 5835"/>
                <a:gd name="T61" fmla="*/ 0 h 5819"/>
                <a:gd name="T62" fmla="*/ 0 w 5835"/>
                <a:gd name="T63" fmla="*/ 0 h 5819"/>
                <a:gd name="T64" fmla="*/ 0 w 5835"/>
                <a:gd name="T65" fmla="*/ 0 h 5819"/>
                <a:gd name="T66" fmla="*/ 0 w 5835"/>
                <a:gd name="T67" fmla="*/ 0 h 5819"/>
                <a:gd name="T68" fmla="*/ 0 w 5835"/>
                <a:gd name="T69" fmla="*/ 0 h 5819"/>
                <a:gd name="T70" fmla="*/ 0 w 5835"/>
                <a:gd name="T71" fmla="*/ 0 h 5819"/>
                <a:gd name="T72" fmla="*/ 0 w 5835"/>
                <a:gd name="T73" fmla="*/ 0 h 5819"/>
                <a:gd name="T74" fmla="*/ 0 w 5835"/>
                <a:gd name="T75" fmla="*/ 0 h 5819"/>
                <a:gd name="T76" fmla="*/ 0 w 5835"/>
                <a:gd name="T77" fmla="*/ 0 h 5819"/>
                <a:gd name="T78" fmla="*/ 0 w 5835"/>
                <a:gd name="T79" fmla="*/ 0 h 5819"/>
                <a:gd name="T80" fmla="*/ 0 w 5835"/>
                <a:gd name="T81" fmla="*/ 0 h 5819"/>
                <a:gd name="T82" fmla="*/ 0 w 5835"/>
                <a:gd name="T83" fmla="*/ 0 h 5819"/>
                <a:gd name="T84" fmla="*/ 0 w 5835"/>
                <a:gd name="T85" fmla="*/ 0 h 5819"/>
                <a:gd name="T86" fmla="*/ 0 w 5835"/>
                <a:gd name="T87" fmla="*/ 0 h 5819"/>
                <a:gd name="T88" fmla="*/ 0 w 5835"/>
                <a:gd name="T89" fmla="*/ 0 h 5819"/>
                <a:gd name="T90" fmla="*/ 0 w 5835"/>
                <a:gd name="T91" fmla="*/ 0 h 5819"/>
                <a:gd name="T92" fmla="*/ 0 w 5835"/>
                <a:gd name="T93" fmla="*/ 0 h 5819"/>
                <a:gd name="T94" fmla="*/ 0 w 5835"/>
                <a:gd name="T95" fmla="*/ 0 h 5819"/>
                <a:gd name="T96" fmla="*/ 0 w 5835"/>
                <a:gd name="T97" fmla="*/ 0 h 5819"/>
                <a:gd name="T98" fmla="*/ 0 w 5835"/>
                <a:gd name="T99" fmla="*/ 0 h 5819"/>
                <a:gd name="T100" fmla="*/ 0 w 5835"/>
                <a:gd name="T101" fmla="*/ 0 h 5819"/>
                <a:gd name="T102" fmla="*/ 0 w 5835"/>
                <a:gd name="T103" fmla="*/ 0 h 5819"/>
                <a:gd name="T104" fmla="*/ 0 w 5835"/>
                <a:gd name="T105" fmla="*/ 0 h 5819"/>
                <a:gd name="T106" fmla="*/ 0 w 5835"/>
                <a:gd name="T107" fmla="*/ 0 h 5819"/>
                <a:gd name="T108" fmla="*/ 0 w 5835"/>
                <a:gd name="T109" fmla="*/ 0 h 5819"/>
                <a:gd name="T110" fmla="*/ 0 w 5835"/>
                <a:gd name="T111" fmla="*/ 0 h 5819"/>
                <a:gd name="T112" fmla="*/ 0 w 5835"/>
                <a:gd name="T113" fmla="*/ 0 h 5819"/>
                <a:gd name="T114" fmla="*/ 0 w 5835"/>
                <a:gd name="T115" fmla="*/ 0 h 5819"/>
                <a:gd name="T116" fmla="*/ 0 w 5835"/>
                <a:gd name="T117" fmla="*/ 0 h 5819"/>
                <a:gd name="T118" fmla="*/ 0 w 5835"/>
                <a:gd name="T119" fmla="*/ 0 h 581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35"/>
                <a:gd name="T181" fmla="*/ 0 h 5819"/>
                <a:gd name="T182" fmla="*/ 5835 w 5835"/>
                <a:gd name="T183" fmla="*/ 5819 h 581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35" h="5819">
                  <a:moveTo>
                    <a:pt x="0" y="2909"/>
                  </a:moveTo>
                  <a:lnTo>
                    <a:pt x="0" y="2833"/>
                  </a:lnTo>
                  <a:lnTo>
                    <a:pt x="4" y="2760"/>
                  </a:lnTo>
                  <a:lnTo>
                    <a:pt x="8" y="2686"/>
                  </a:lnTo>
                  <a:lnTo>
                    <a:pt x="14" y="2612"/>
                  </a:lnTo>
                  <a:lnTo>
                    <a:pt x="24" y="2539"/>
                  </a:lnTo>
                  <a:lnTo>
                    <a:pt x="33" y="2467"/>
                  </a:lnTo>
                  <a:lnTo>
                    <a:pt x="45" y="2395"/>
                  </a:lnTo>
                  <a:lnTo>
                    <a:pt x="59" y="2323"/>
                  </a:lnTo>
                  <a:lnTo>
                    <a:pt x="74" y="2252"/>
                  </a:lnTo>
                  <a:lnTo>
                    <a:pt x="92" y="2182"/>
                  </a:lnTo>
                  <a:lnTo>
                    <a:pt x="111" y="2112"/>
                  </a:lnTo>
                  <a:lnTo>
                    <a:pt x="131" y="2044"/>
                  </a:lnTo>
                  <a:lnTo>
                    <a:pt x="152" y="1976"/>
                  </a:lnTo>
                  <a:lnTo>
                    <a:pt x="177" y="1908"/>
                  </a:lnTo>
                  <a:lnTo>
                    <a:pt x="202" y="1842"/>
                  </a:lnTo>
                  <a:lnTo>
                    <a:pt x="230" y="1776"/>
                  </a:lnTo>
                  <a:lnTo>
                    <a:pt x="257" y="1712"/>
                  </a:lnTo>
                  <a:lnTo>
                    <a:pt x="288" y="1648"/>
                  </a:lnTo>
                  <a:lnTo>
                    <a:pt x="319" y="1584"/>
                  </a:lnTo>
                  <a:lnTo>
                    <a:pt x="352" y="1522"/>
                  </a:lnTo>
                  <a:lnTo>
                    <a:pt x="385" y="1460"/>
                  </a:lnTo>
                  <a:lnTo>
                    <a:pt x="422" y="1400"/>
                  </a:lnTo>
                  <a:lnTo>
                    <a:pt x="459" y="1342"/>
                  </a:lnTo>
                  <a:lnTo>
                    <a:pt x="498" y="1282"/>
                  </a:lnTo>
                  <a:lnTo>
                    <a:pt x="537" y="1225"/>
                  </a:lnTo>
                  <a:lnTo>
                    <a:pt x="580" y="1169"/>
                  </a:lnTo>
                  <a:lnTo>
                    <a:pt x="623" y="1113"/>
                  </a:lnTo>
                  <a:lnTo>
                    <a:pt x="665" y="1059"/>
                  </a:lnTo>
                  <a:lnTo>
                    <a:pt x="757" y="954"/>
                  </a:lnTo>
                  <a:lnTo>
                    <a:pt x="854" y="851"/>
                  </a:lnTo>
                  <a:lnTo>
                    <a:pt x="955" y="756"/>
                  </a:lnTo>
                  <a:lnTo>
                    <a:pt x="1060" y="665"/>
                  </a:lnTo>
                  <a:lnTo>
                    <a:pt x="1117" y="620"/>
                  </a:lnTo>
                  <a:lnTo>
                    <a:pt x="1171" y="578"/>
                  </a:lnTo>
                  <a:lnTo>
                    <a:pt x="1227" y="537"/>
                  </a:lnTo>
                  <a:lnTo>
                    <a:pt x="1286" y="496"/>
                  </a:lnTo>
                  <a:lnTo>
                    <a:pt x="1344" y="457"/>
                  </a:lnTo>
                  <a:lnTo>
                    <a:pt x="1404" y="421"/>
                  </a:lnTo>
                  <a:lnTo>
                    <a:pt x="1465" y="386"/>
                  </a:lnTo>
                  <a:lnTo>
                    <a:pt x="1527" y="351"/>
                  </a:lnTo>
                  <a:lnTo>
                    <a:pt x="1589" y="318"/>
                  </a:lnTo>
                  <a:lnTo>
                    <a:pt x="1651" y="287"/>
                  </a:lnTo>
                  <a:lnTo>
                    <a:pt x="1716" y="258"/>
                  </a:lnTo>
                  <a:lnTo>
                    <a:pt x="1782" y="228"/>
                  </a:lnTo>
                  <a:lnTo>
                    <a:pt x="1848" y="201"/>
                  </a:lnTo>
                  <a:lnTo>
                    <a:pt x="1914" y="176"/>
                  </a:lnTo>
                  <a:lnTo>
                    <a:pt x="1982" y="153"/>
                  </a:lnTo>
                  <a:lnTo>
                    <a:pt x="2050" y="132"/>
                  </a:lnTo>
                  <a:lnTo>
                    <a:pt x="2118" y="110"/>
                  </a:lnTo>
                  <a:lnTo>
                    <a:pt x="2188" y="91"/>
                  </a:lnTo>
                  <a:lnTo>
                    <a:pt x="2258" y="75"/>
                  </a:lnTo>
                  <a:lnTo>
                    <a:pt x="2328" y="60"/>
                  </a:lnTo>
                  <a:lnTo>
                    <a:pt x="2400" y="46"/>
                  </a:lnTo>
                  <a:lnTo>
                    <a:pt x="2472" y="33"/>
                  </a:lnTo>
                  <a:lnTo>
                    <a:pt x="2546" y="23"/>
                  </a:lnTo>
                  <a:lnTo>
                    <a:pt x="2618" y="15"/>
                  </a:lnTo>
                  <a:lnTo>
                    <a:pt x="2692" y="9"/>
                  </a:lnTo>
                  <a:lnTo>
                    <a:pt x="2766" y="3"/>
                  </a:lnTo>
                  <a:lnTo>
                    <a:pt x="2842" y="2"/>
                  </a:lnTo>
                  <a:lnTo>
                    <a:pt x="2917" y="0"/>
                  </a:lnTo>
                  <a:lnTo>
                    <a:pt x="2991" y="2"/>
                  </a:lnTo>
                  <a:lnTo>
                    <a:pt x="3067" y="3"/>
                  </a:lnTo>
                  <a:lnTo>
                    <a:pt x="3141" y="9"/>
                  </a:lnTo>
                  <a:lnTo>
                    <a:pt x="3215" y="15"/>
                  </a:lnTo>
                  <a:lnTo>
                    <a:pt x="3289" y="23"/>
                  </a:lnTo>
                  <a:lnTo>
                    <a:pt x="3361" y="33"/>
                  </a:lnTo>
                  <a:lnTo>
                    <a:pt x="3433" y="46"/>
                  </a:lnTo>
                  <a:lnTo>
                    <a:pt x="3505" y="60"/>
                  </a:lnTo>
                  <a:lnTo>
                    <a:pt x="3575" y="75"/>
                  </a:lnTo>
                  <a:lnTo>
                    <a:pt x="3647" y="91"/>
                  </a:lnTo>
                  <a:lnTo>
                    <a:pt x="3715" y="110"/>
                  </a:lnTo>
                  <a:lnTo>
                    <a:pt x="3785" y="132"/>
                  </a:lnTo>
                  <a:lnTo>
                    <a:pt x="3853" y="153"/>
                  </a:lnTo>
                  <a:lnTo>
                    <a:pt x="3919" y="176"/>
                  </a:lnTo>
                  <a:lnTo>
                    <a:pt x="3987" y="201"/>
                  </a:lnTo>
                  <a:lnTo>
                    <a:pt x="4051" y="228"/>
                  </a:lnTo>
                  <a:lnTo>
                    <a:pt x="4117" y="258"/>
                  </a:lnTo>
                  <a:lnTo>
                    <a:pt x="4182" y="287"/>
                  </a:lnTo>
                  <a:lnTo>
                    <a:pt x="4246" y="318"/>
                  </a:lnTo>
                  <a:lnTo>
                    <a:pt x="4308" y="351"/>
                  </a:lnTo>
                  <a:lnTo>
                    <a:pt x="4368" y="386"/>
                  </a:lnTo>
                  <a:lnTo>
                    <a:pt x="4429" y="421"/>
                  </a:lnTo>
                  <a:lnTo>
                    <a:pt x="4489" y="457"/>
                  </a:lnTo>
                  <a:lnTo>
                    <a:pt x="4547" y="496"/>
                  </a:lnTo>
                  <a:lnTo>
                    <a:pt x="4606" y="537"/>
                  </a:lnTo>
                  <a:lnTo>
                    <a:pt x="4662" y="578"/>
                  </a:lnTo>
                  <a:lnTo>
                    <a:pt x="4718" y="620"/>
                  </a:lnTo>
                  <a:lnTo>
                    <a:pt x="4773" y="665"/>
                  </a:lnTo>
                  <a:lnTo>
                    <a:pt x="4878" y="756"/>
                  </a:lnTo>
                  <a:lnTo>
                    <a:pt x="4979" y="851"/>
                  </a:lnTo>
                  <a:lnTo>
                    <a:pt x="5076" y="954"/>
                  </a:lnTo>
                  <a:lnTo>
                    <a:pt x="5168" y="1059"/>
                  </a:lnTo>
                  <a:lnTo>
                    <a:pt x="5212" y="1113"/>
                  </a:lnTo>
                  <a:lnTo>
                    <a:pt x="5255" y="1169"/>
                  </a:lnTo>
                  <a:lnTo>
                    <a:pt x="5296" y="1225"/>
                  </a:lnTo>
                  <a:lnTo>
                    <a:pt x="5335" y="1282"/>
                  </a:lnTo>
                  <a:lnTo>
                    <a:pt x="5374" y="1342"/>
                  </a:lnTo>
                  <a:lnTo>
                    <a:pt x="5411" y="1400"/>
                  </a:lnTo>
                  <a:lnTo>
                    <a:pt x="5448" y="1460"/>
                  </a:lnTo>
                  <a:lnTo>
                    <a:pt x="5483" y="1522"/>
                  </a:lnTo>
                  <a:lnTo>
                    <a:pt x="5516" y="1584"/>
                  </a:lnTo>
                  <a:lnTo>
                    <a:pt x="5547" y="1648"/>
                  </a:lnTo>
                  <a:lnTo>
                    <a:pt x="5576" y="1712"/>
                  </a:lnTo>
                  <a:lnTo>
                    <a:pt x="5605" y="1776"/>
                  </a:lnTo>
                  <a:lnTo>
                    <a:pt x="5632" y="1842"/>
                  </a:lnTo>
                  <a:lnTo>
                    <a:pt x="5658" y="1908"/>
                  </a:lnTo>
                  <a:lnTo>
                    <a:pt x="5681" y="1976"/>
                  </a:lnTo>
                  <a:lnTo>
                    <a:pt x="5702" y="2044"/>
                  </a:lnTo>
                  <a:lnTo>
                    <a:pt x="5724" y="2112"/>
                  </a:lnTo>
                  <a:lnTo>
                    <a:pt x="5741" y="2182"/>
                  </a:lnTo>
                  <a:lnTo>
                    <a:pt x="5759" y="2252"/>
                  </a:lnTo>
                  <a:lnTo>
                    <a:pt x="5774" y="2323"/>
                  </a:lnTo>
                  <a:lnTo>
                    <a:pt x="5788" y="2395"/>
                  </a:lnTo>
                  <a:lnTo>
                    <a:pt x="5800" y="2467"/>
                  </a:lnTo>
                  <a:lnTo>
                    <a:pt x="5811" y="2539"/>
                  </a:lnTo>
                  <a:lnTo>
                    <a:pt x="5819" y="2612"/>
                  </a:lnTo>
                  <a:lnTo>
                    <a:pt x="5825" y="2686"/>
                  </a:lnTo>
                  <a:lnTo>
                    <a:pt x="5831" y="2760"/>
                  </a:lnTo>
                  <a:lnTo>
                    <a:pt x="5833" y="2833"/>
                  </a:lnTo>
                  <a:lnTo>
                    <a:pt x="5835" y="2909"/>
                  </a:lnTo>
                  <a:lnTo>
                    <a:pt x="5833" y="2985"/>
                  </a:lnTo>
                  <a:lnTo>
                    <a:pt x="5831" y="3058"/>
                  </a:lnTo>
                  <a:lnTo>
                    <a:pt x="5825" y="3134"/>
                  </a:lnTo>
                  <a:lnTo>
                    <a:pt x="5819" y="3208"/>
                  </a:lnTo>
                  <a:lnTo>
                    <a:pt x="5811" y="3280"/>
                  </a:lnTo>
                  <a:lnTo>
                    <a:pt x="5800" y="3353"/>
                  </a:lnTo>
                  <a:lnTo>
                    <a:pt x="5788" y="3425"/>
                  </a:lnTo>
                  <a:lnTo>
                    <a:pt x="5774" y="3495"/>
                  </a:lnTo>
                  <a:lnTo>
                    <a:pt x="5759" y="3567"/>
                  </a:lnTo>
                  <a:lnTo>
                    <a:pt x="5741" y="3636"/>
                  </a:lnTo>
                  <a:lnTo>
                    <a:pt x="5724" y="3706"/>
                  </a:lnTo>
                  <a:lnTo>
                    <a:pt x="5702" y="3774"/>
                  </a:lnTo>
                  <a:lnTo>
                    <a:pt x="5681" y="3842"/>
                  </a:lnTo>
                  <a:lnTo>
                    <a:pt x="5658" y="3910"/>
                  </a:lnTo>
                  <a:lnTo>
                    <a:pt x="5632" y="3976"/>
                  </a:lnTo>
                  <a:lnTo>
                    <a:pt x="5605" y="4042"/>
                  </a:lnTo>
                  <a:lnTo>
                    <a:pt x="5576" y="4106"/>
                  </a:lnTo>
                  <a:lnTo>
                    <a:pt x="5547" y="4170"/>
                  </a:lnTo>
                  <a:lnTo>
                    <a:pt x="5516" y="4234"/>
                  </a:lnTo>
                  <a:lnTo>
                    <a:pt x="5483" y="4296"/>
                  </a:lnTo>
                  <a:lnTo>
                    <a:pt x="5448" y="4358"/>
                  </a:lnTo>
                  <a:lnTo>
                    <a:pt x="5411" y="4418"/>
                  </a:lnTo>
                  <a:lnTo>
                    <a:pt x="5374" y="4478"/>
                  </a:lnTo>
                  <a:lnTo>
                    <a:pt x="5335" y="4536"/>
                  </a:lnTo>
                  <a:lnTo>
                    <a:pt x="5296" y="4593"/>
                  </a:lnTo>
                  <a:lnTo>
                    <a:pt x="5255" y="4651"/>
                  </a:lnTo>
                  <a:lnTo>
                    <a:pt x="5212" y="4705"/>
                  </a:lnTo>
                  <a:lnTo>
                    <a:pt x="5168" y="4759"/>
                  </a:lnTo>
                  <a:lnTo>
                    <a:pt x="5076" y="4866"/>
                  </a:lnTo>
                  <a:lnTo>
                    <a:pt x="4979" y="4967"/>
                  </a:lnTo>
                  <a:lnTo>
                    <a:pt x="4878" y="5062"/>
                  </a:lnTo>
                  <a:lnTo>
                    <a:pt x="4773" y="5155"/>
                  </a:lnTo>
                  <a:lnTo>
                    <a:pt x="4718" y="5198"/>
                  </a:lnTo>
                  <a:lnTo>
                    <a:pt x="4662" y="5241"/>
                  </a:lnTo>
                  <a:lnTo>
                    <a:pt x="4606" y="5281"/>
                  </a:lnTo>
                  <a:lnTo>
                    <a:pt x="4547" y="5322"/>
                  </a:lnTo>
                  <a:lnTo>
                    <a:pt x="4489" y="5361"/>
                  </a:lnTo>
                  <a:lnTo>
                    <a:pt x="4429" y="5398"/>
                  </a:lnTo>
                  <a:lnTo>
                    <a:pt x="4368" y="5433"/>
                  </a:lnTo>
                  <a:lnTo>
                    <a:pt x="4308" y="5467"/>
                  </a:lnTo>
                  <a:lnTo>
                    <a:pt x="4246" y="5500"/>
                  </a:lnTo>
                  <a:lnTo>
                    <a:pt x="4182" y="5531"/>
                  </a:lnTo>
                  <a:lnTo>
                    <a:pt x="4117" y="5562"/>
                  </a:lnTo>
                  <a:lnTo>
                    <a:pt x="4051" y="5590"/>
                  </a:lnTo>
                  <a:lnTo>
                    <a:pt x="3987" y="5617"/>
                  </a:lnTo>
                  <a:lnTo>
                    <a:pt x="3919" y="5642"/>
                  </a:lnTo>
                  <a:lnTo>
                    <a:pt x="3853" y="5665"/>
                  </a:lnTo>
                  <a:lnTo>
                    <a:pt x="3785" y="5689"/>
                  </a:lnTo>
                  <a:lnTo>
                    <a:pt x="3715" y="5708"/>
                  </a:lnTo>
                  <a:lnTo>
                    <a:pt x="3647" y="5727"/>
                  </a:lnTo>
                  <a:lnTo>
                    <a:pt x="3575" y="5745"/>
                  </a:lnTo>
                  <a:lnTo>
                    <a:pt x="3505" y="5760"/>
                  </a:lnTo>
                  <a:lnTo>
                    <a:pt x="3433" y="5774"/>
                  </a:lnTo>
                  <a:lnTo>
                    <a:pt x="3361" y="5786"/>
                  </a:lnTo>
                  <a:lnTo>
                    <a:pt x="3289" y="5795"/>
                  </a:lnTo>
                  <a:lnTo>
                    <a:pt x="3215" y="5803"/>
                  </a:lnTo>
                  <a:lnTo>
                    <a:pt x="3141" y="5811"/>
                  </a:lnTo>
                  <a:lnTo>
                    <a:pt x="3067" y="5815"/>
                  </a:lnTo>
                  <a:lnTo>
                    <a:pt x="2991" y="5819"/>
                  </a:lnTo>
                  <a:lnTo>
                    <a:pt x="2917" y="5819"/>
                  </a:lnTo>
                  <a:lnTo>
                    <a:pt x="2842" y="5819"/>
                  </a:lnTo>
                  <a:lnTo>
                    <a:pt x="2766" y="5815"/>
                  </a:lnTo>
                  <a:lnTo>
                    <a:pt x="2692" y="5811"/>
                  </a:lnTo>
                  <a:lnTo>
                    <a:pt x="2618" y="5803"/>
                  </a:lnTo>
                  <a:lnTo>
                    <a:pt x="2546" y="5795"/>
                  </a:lnTo>
                  <a:lnTo>
                    <a:pt x="2472" y="5786"/>
                  </a:lnTo>
                  <a:lnTo>
                    <a:pt x="2400" y="5774"/>
                  </a:lnTo>
                  <a:lnTo>
                    <a:pt x="2328" y="5760"/>
                  </a:lnTo>
                  <a:lnTo>
                    <a:pt x="2258" y="5745"/>
                  </a:lnTo>
                  <a:lnTo>
                    <a:pt x="2188" y="5727"/>
                  </a:lnTo>
                  <a:lnTo>
                    <a:pt x="2118" y="5708"/>
                  </a:lnTo>
                  <a:lnTo>
                    <a:pt x="2050" y="5689"/>
                  </a:lnTo>
                  <a:lnTo>
                    <a:pt x="1982" y="5665"/>
                  </a:lnTo>
                  <a:lnTo>
                    <a:pt x="1914" y="5642"/>
                  </a:lnTo>
                  <a:lnTo>
                    <a:pt x="1848" y="5617"/>
                  </a:lnTo>
                  <a:lnTo>
                    <a:pt x="1782" y="5590"/>
                  </a:lnTo>
                  <a:lnTo>
                    <a:pt x="1716" y="5562"/>
                  </a:lnTo>
                  <a:lnTo>
                    <a:pt x="1651" y="5531"/>
                  </a:lnTo>
                  <a:lnTo>
                    <a:pt x="1589" y="5500"/>
                  </a:lnTo>
                  <a:lnTo>
                    <a:pt x="1527" y="5467"/>
                  </a:lnTo>
                  <a:lnTo>
                    <a:pt x="1465" y="5433"/>
                  </a:lnTo>
                  <a:lnTo>
                    <a:pt x="1404" y="5398"/>
                  </a:lnTo>
                  <a:lnTo>
                    <a:pt x="1344" y="5361"/>
                  </a:lnTo>
                  <a:lnTo>
                    <a:pt x="1286" y="5322"/>
                  </a:lnTo>
                  <a:lnTo>
                    <a:pt x="1227" y="5281"/>
                  </a:lnTo>
                  <a:lnTo>
                    <a:pt x="1171" y="5241"/>
                  </a:lnTo>
                  <a:lnTo>
                    <a:pt x="1117" y="5198"/>
                  </a:lnTo>
                  <a:lnTo>
                    <a:pt x="1060" y="5155"/>
                  </a:lnTo>
                  <a:lnTo>
                    <a:pt x="955" y="5062"/>
                  </a:lnTo>
                  <a:lnTo>
                    <a:pt x="854" y="4967"/>
                  </a:lnTo>
                  <a:lnTo>
                    <a:pt x="757" y="4866"/>
                  </a:lnTo>
                  <a:lnTo>
                    <a:pt x="665" y="4759"/>
                  </a:lnTo>
                  <a:lnTo>
                    <a:pt x="623" y="4705"/>
                  </a:lnTo>
                  <a:lnTo>
                    <a:pt x="580" y="4651"/>
                  </a:lnTo>
                  <a:lnTo>
                    <a:pt x="537" y="4593"/>
                  </a:lnTo>
                  <a:lnTo>
                    <a:pt x="498" y="4536"/>
                  </a:lnTo>
                  <a:lnTo>
                    <a:pt x="459" y="4478"/>
                  </a:lnTo>
                  <a:lnTo>
                    <a:pt x="422" y="4418"/>
                  </a:lnTo>
                  <a:lnTo>
                    <a:pt x="385" y="4358"/>
                  </a:lnTo>
                  <a:lnTo>
                    <a:pt x="352" y="4296"/>
                  </a:lnTo>
                  <a:lnTo>
                    <a:pt x="319" y="4234"/>
                  </a:lnTo>
                  <a:lnTo>
                    <a:pt x="288" y="4170"/>
                  </a:lnTo>
                  <a:lnTo>
                    <a:pt x="257" y="4106"/>
                  </a:lnTo>
                  <a:lnTo>
                    <a:pt x="230" y="4042"/>
                  </a:lnTo>
                  <a:lnTo>
                    <a:pt x="202" y="3976"/>
                  </a:lnTo>
                  <a:lnTo>
                    <a:pt x="177" y="3910"/>
                  </a:lnTo>
                  <a:lnTo>
                    <a:pt x="152" y="3842"/>
                  </a:lnTo>
                  <a:lnTo>
                    <a:pt x="131" y="3774"/>
                  </a:lnTo>
                  <a:lnTo>
                    <a:pt x="111" y="3706"/>
                  </a:lnTo>
                  <a:lnTo>
                    <a:pt x="92" y="3636"/>
                  </a:lnTo>
                  <a:lnTo>
                    <a:pt x="74" y="3567"/>
                  </a:lnTo>
                  <a:lnTo>
                    <a:pt x="59" y="3495"/>
                  </a:lnTo>
                  <a:lnTo>
                    <a:pt x="45" y="3425"/>
                  </a:lnTo>
                  <a:lnTo>
                    <a:pt x="33" y="3353"/>
                  </a:lnTo>
                  <a:lnTo>
                    <a:pt x="24" y="3280"/>
                  </a:lnTo>
                  <a:lnTo>
                    <a:pt x="14" y="3208"/>
                  </a:lnTo>
                  <a:lnTo>
                    <a:pt x="8" y="3134"/>
                  </a:lnTo>
                  <a:lnTo>
                    <a:pt x="4" y="3058"/>
                  </a:lnTo>
                  <a:lnTo>
                    <a:pt x="0" y="2985"/>
                  </a:lnTo>
                  <a:lnTo>
                    <a:pt x="0" y="2909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895" name="Freeform 5"/>
            <p:cNvSpPr>
              <a:spLocks/>
            </p:cNvSpPr>
            <p:nvPr/>
          </p:nvSpPr>
          <p:spPr bwMode="auto">
            <a:xfrm>
              <a:off x="1184" y="792"/>
              <a:ext cx="2917" cy="2909"/>
            </a:xfrm>
            <a:custGeom>
              <a:avLst/>
              <a:gdLst>
                <a:gd name="T0" fmla="*/ 0 w 5835"/>
                <a:gd name="T1" fmla="*/ 0 h 5819"/>
                <a:gd name="T2" fmla="*/ 0 w 5835"/>
                <a:gd name="T3" fmla="*/ 0 h 5819"/>
                <a:gd name="T4" fmla="*/ 0 w 5835"/>
                <a:gd name="T5" fmla="*/ 0 h 5819"/>
                <a:gd name="T6" fmla="*/ 0 w 5835"/>
                <a:gd name="T7" fmla="*/ 0 h 5819"/>
                <a:gd name="T8" fmla="*/ 0 w 5835"/>
                <a:gd name="T9" fmla="*/ 0 h 5819"/>
                <a:gd name="T10" fmla="*/ 0 w 5835"/>
                <a:gd name="T11" fmla="*/ 0 h 5819"/>
                <a:gd name="T12" fmla="*/ 0 w 5835"/>
                <a:gd name="T13" fmla="*/ 0 h 5819"/>
                <a:gd name="T14" fmla="*/ 0 w 5835"/>
                <a:gd name="T15" fmla="*/ 0 h 5819"/>
                <a:gd name="T16" fmla="*/ 0 w 5835"/>
                <a:gd name="T17" fmla="*/ 0 h 5819"/>
                <a:gd name="T18" fmla="*/ 0 w 5835"/>
                <a:gd name="T19" fmla="*/ 0 h 5819"/>
                <a:gd name="T20" fmla="*/ 0 w 5835"/>
                <a:gd name="T21" fmla="*/ 0 h 5819"/>
                <a:gd name="T22" fmla="*/ 0 w 5835"/>
                <a:gd name="T23" fmla="*/ 0 h 5819"/>
                <a:gd name="T24" fmla="*/ 0 w 5835"/>
                <a:gd name="T25" fmla="*/ 0 h 5819"/>
                <a:gd name="T26" fmla="*/ 0 w 5835"/>
                <a:gd name="T27" fmla="*/ 0 h 5819"/>
                <a:gd name="T28" fmla="*/ 0 w 5835"/>
                <a:gd name="T29" fmla="*/ 0 h 5819"/>
                <a:gd name="T30" fmla="*/ 0 w 5835"/>
                <a:gd name="T31" fmla="*/ 0 h 5819"/>
                <a:gd name="T32" fmla="*/ 0 w 5835"/>
                <a:gd name="T33" fmla="*/ 0 h 5819"/>
                <a:gd name="T34" fmla="*/ 0 w 5835"/>
                <a:gd name="T35" fmla="*/ 0 h 5819"/>
                <a:gd name="T36" fmla="*/ 0 w 5835"/>
                <a:gd name="T37" fmla="*/ 0 h 5819"/>
                <a:gd name="T38" fmla="*/ 0 w 5835"/>
                <a:gd name="T39" fmla="*/ 0 h 5819"/>
                <a:gd name="T40" fmla="*/ 0 w 5835"/>
                <a:gd name="T41" fmla="*/ 0 h 5819"/>
                <a:gd name="T42" fmla="*/ 0 w 5835"/>
                <a:gd name="T43" fmla="*/ 0 h 5819"/>
                <a:gd name="T44" fmla="*/ 0 w 5835"/>
                <a:gd name="T45" fmla="*/ 0 h 5819"/>
                <a:gd name="T46" fmla="*/ 0 w 5835"/>
                <a:gd name="T47" fmla="*/ 0 h 5819"/>
                <a:gd name="T48" fmla="*/ 0 w 5835"/>
                <a:gd name="T49" fmla="*/ 0 h 5819"/>
                <a:gd name="T50" fmla="*/ 0 w 5835"/>
                <a:gd name="T51" fmla="*/ 0 h 5819"/>
                <a:gd name="T52" fmla="*/ 0 w 5835"/>
                <a:gd name="T53" fmla="*/ 0 h 5819"/>
                <a:gd name="T54" fmla="*/ 0 w 5835"/>
                <a:gd name="T55" fmla="*/ 0 h 5819"/>
                <a:gd name="T56" fmla="*/ 0 w 5835"/>
                <a:gd name="T57" fmla="*/ 0 h 5819"/>
                <a:gd name="T58" fmla="*/ 0 w 5835"/>
                <a:gd name="T59" fmla="*/ 0 h 5819"/>
                <a:gd name="T60" fmla="*/ 0 w 5835"/>
                <a:gd name="T61" fmla="*/ 0 h 5819"/>
                <a:gd name="T62" fmla="*/ 0 w 5835"/>
                <a:gd name="T63" fmla="*/ 0 h 5819"/>
                <a:gd name="T64" fmla="*/ 0 w 5835"/>
                <a:gd name="T65" fmla="*/ 0 h 5819"/>
                <a:gd name="T66" fmla="*/ 0 w 5835"/>
                <a:gd name="T67" fmla="*/ 0 h 5819"/>
                <a:gd name="T68" fmla="*/ 0 w 5835"/>
                <a:gd name="T69" fmla="*/ 0 h 5819"/>
                <a:gd name="T70" fmla="*/ 0 w 5835"/>
                <a:gd name="T71" fmla="*/ 0 h 5819"/>
                <a:gd name="T72" fmla="*/ 0 w 5835"/>
                <a:gd name="T73" fmla="*/ 0 h 5819"/>
                <a:gd name="T74" fmla="*/ 0 w 5835"/>
                <a:gd name="T75" fmla="*/ 0 h 5819"/>
                <a:gd name="T76" fmla="*/ 0 w 5835"/>
                <a:gd name="T77" fmla="*/ 0 h 5819"/>
                <a:gd name="T78" fmla="*/ 0 w 5835"/>
                <a:gd name="T79" fmla="*/ 0 h 5819"/>
                <a:gd name="T80" fmla="*/ 0 w 5835"/>
                <a:gd name="T81" fmla="*/ 0 h 5819"/>
                <a:gd name="T82" fmla="*/ 0 w 5835"/>
                <a:gd name="T83" fmla="*/ 0 h 5819"/>
                <a:gd name="T84" fmla="*/ 0 w 5835"/>
                <a:gd name="T85" fmla="*/ 0 h 5819"/>
                <a:gd name="T86" fmla="*/ 0 w 5835"/>
                <a:gd name="T87" fmla="*/ 0 h 5819"/>
                <a:gd name="T88" fmla="*/ 0 w 5835"/>
                <a:gd name="T89" fmla="*/ 0 h 5819"/>
                <a:gd name="T90" fmla="*/ 0 w 5835"/>
                <a:gd name="T91" fmla="*/ 0 h 5819"/>
                <a:gd name="T92" fmla="*/ 0 w 5835"/>
                <a:gd name="T93" fmla="*/ 0 h 5819"/>
                <a:gd name="T94" fmla="*/ 0 w 5835"/>
                <a:gd name="T95" fmla="*/ 0 h 5819"/>
                <a:gd name="T96" fmla="*/ 0 w 5835"/>
                <a:gd name="T97" fmla="*/ 0 h 5819"/>
                <a:gd name="T98" fmla="*/ 0 w 5835"/>
                <a:gd name="T99" fmla="*/ 0 h 5819"/>
                <a:gd name="T100" fmla="*/ 0 w 5835"/>
                <a:gd name="T101" fmla="*/ 0 h 5819"/>
                <a:gd name="T102" fmla="*/ 0 w 5835"/>
                <a:gd name="T103" fmla="*/ 0 h 5819"/>
                <a:gd name="T104" fmla="*/ 0 w 5835"/>
                <a:gd name="T105" fmla="*/ 0 h 5819"/>
                <a:gd name="T106" fmla="*/ 0 w 5835"/>
                <a:gd name="T107" fmla="*/ 0 h 5819"/>
                <a:gd name="T108" fmla="*/ 0 w 5835"/>
                <a:gd name="T109" fmla="*/ 0 h 5819"/>
                <a:gd name="T110" fmla="*/ 0 w 5835"/>
                <a:gd name="T111" fmla="*/ 0 h 5819"/>
                <a:gd name="T112" fmla="*/ 0 w 5835"/>
                <a:gd name="T113" fmla="*/ 0 h 5819"/>
                <a:gd name="T114" fmla="*/ 0 w 5835"/>
                <a:gd name="T115" fmla="*/ 0 h 5819"/>
                <a:gd name="T116" fmla="*/ 0 w 5835"/>
                <a:gd name="T117" fmla="*/ 0 h 5819"/>
                <a:gd name="T118" fmla="*/ 0 w 5835"/>
                <a:gd name="T119" fmla="*/ 0 h 581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35"/>
                <a:gd name="T181" fmla="*/ 0 h 5819"/>
                <a:gd name="T182" fmla="*/ 5835 w 5835"/>
                <a:gd name="T183" fmla="*/ 5819 h 581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35" h="5819">
                  <a:moveTo>
                    <a:pt x="0" y="2909"/>
                  </a:moveTo>
                  <a:lnTo>
                    <a:pt x="0" y="2833"/>
                  </a:lnTo>
                  <a:lnTo>
                    <a:pt x="4" y="2760"/>
                  </a:lnTo>
                  <a:lnTo>
                    <a:pt x="8" y="2686"/>
                  </a:lnTo>
                  <a:lnTo>
                    <a:pt x="14" y="2612"/>
                  </a:lnTo>
                  <a:lnTo>
                    <a:pt x="24" y="2539"/>
                  </a:lnTo>
                  <a:lnTo>
                    <a:pt x="33" y="2467"/>
                  </a:lnTo>
                  <a:lnTo>
                    <a:pt x="45" y="2395"/>
                  </a:lnTo>
                  <a:lnTo>
                    <a:pt x="59" y="2323"/>
                  </a:lnTo>
                  <a:lnTo>
                    <a:pt x="74" y="2252"/>
                  </a:lnTo>
                  <a:lnTo>
                    <a:pt x="92" y="2182"/>
                  </a:lnTo>
                  <a:lnTo>
                    <a:pt x="111" y="2112"/>
                  </a:lnTo>
                  <a:lnTo>
                    <a:pt x="131" y="2044"/>
                  </a:lnTo>
                  <a:lnTo>
                    <a:pt x="152" y="1976"/>
                  </a:lnTo>
                  <a:lnTo>
                    <a:pt x="177" y="1908"/>
                  </a:lnTo>
                  <a:lnTo>
                    <a:pt x="202" y="1842"/>
                  </a:lnTo>
                  <a:lnTo>
                    <a:pt x="230" y="1776"/>
                  </a:lnTo>
                  <a:lnTo>
                    <a:pt x="257" y="1712"/>
                  </a:lnTo>
                  <a:lnTo>
                    <a:pt x="288" y="1648"/>
                  </a:lnTo>
                  <a:lnTo>
                    <a:pt x="319" y="1584"/>
                  </a:lnTo>
                  <a:lnTo>
                    <a:pt x="352" y="1522"/>
                  </a:lnTo>
                  <a:lnTo>
                    <a:pt x="385" y="1460"/>
                  </a:lnTo>
                  <a:lnTo>
                    <a:pt x="422" y="1400"/>
                  </a:lnTo>
                  <a:lnTo>
                    <a:pt x="459" y="1342"/>
                  </a:lnTo>
                  <a:lnTo>
                    <a:pt x="498" y="1282"/>
                  </a:lnTo>
                  <a:lnTo>
                    <a:pt x="537" y="1225"/>
                  </a:lnTo>
                  <a:lnTo>
                    <a:pt x="580" y="1169"/>
                  </a:lnTo>
                  <a:lnTo>
                    <a:pt x="623" y="1113"/>
                  </a:lnTo>
                  <a:lnTo>
                    <a:pt x="665" y="1059"/>
                  </a:lnTo>
                  <a:lnTo>
                    <a:pt x="757" y="954"/>
                  </a:lnTo>
                  <a:lnTo>
                    <a:pt x="854" y="851"/>
                  </a:lnTo>
                  <a:lnTo>
                    <a:pt x="955" y="756"/>
                  </a:lnTo>
                  <a:lnTo>
                    <a:pt x="1060" y="665"/>
                  </a:lnTo>
                  <a:lnTo>
                    <a:pt x="1117" y="620"/>
                  </a:lnTo>
                  <a:lnTo>
                    <a:pt x="1171" y="578"/>
                  </a:lnTo>
                  <a:lnTo>
                    <a:pt x="1227" y="537"/>
                  </a:lnTo>
                  <a:lnTo>
                    <a:pt x="1286" y="496"/>
                  </a:lnTo>
                  <a:lnTo>
                    <a:pt x="1344" y="457"/>
                  </a:lnTo>
                  <a:lnTo>
                    <a:pt x="1404" y="421"/>
                  </a:lnTo>
                  <a:lnTo>
                    <a:pt x="1465" y="386"/>
                  </a:lnTo>
                  <a:lnTo>
                    <a:pt x="1527" y="351"/>
                  </a:lnTo>
                  <a:lnTo>
                    <a:pt x="1589" y="318"/>
                  </a:lnTo>
                  <a:lnTo>
                    <a:pt x="1651" y="287"/>
                  </a:lnTo>
                  <a:lnTo>
                    <a:pt x="1716" y="258"/>
                  </a:lnTo>
                  <a:lnTo>
                    <a:pt x="1782" y="228"/>
                  </a:lnTo>
                  <a:lnTo>
                    <a:pt x="1848" y="201"/>
                  </a:lnTo>
                  <a:lnTo>
                    <a:pt x="1914" y="176"/>
                  </a:lnTo>
                  <a:lnTo>
                    <a:pt x="1982" y="153"/>
                  </a:lnTo>
                  <a:lnTo>
                    <a:pt x="2050" y="132"/>
                  </a:lnTo>
                  <a:lnTo>
                    <a:pt x="2118" y="110"/>
                  </a:lnTo>
                  <a:lnTo>
                    <a:pt x="2188" y="91"/>
                  </a:lnTo>
                  <a:lnTo>
                    <a:pt x="2258" y="75"/>
                  </a:lnTo>
                  <a:lnTo>
                    <a:pt x="2328" y="60"/>
                  </a:lnTo>
                  <a:lnTo>
                    <a:pt x="2400" y="46"/>
                  </a:lnTo>
                  <a:lnTo>
                    <a:pt x="2472" y="33"/>
                  </a:lnTo>
                  <a:lnTo>
                    <a:pt x="2546" y="23"/>
                  </a:lnTo>
                  <a:lnTo>
                    <a:pt x="2618" y="15"/>
                  </a:lnTo>
                  <a:lnTo>
                    <a:pt x="2692" y="9"/>
                  </a:lnTo>
                  <a:lnTo>
                    <a:pt x="2766" y="3"/>
                  </a:lnTo>
                  <a:lnTo>
                    <a:pt x="2842" y="2"/>
                  </a:lnTo>
                  <a:lnTo>
                    <a:pt x="2917" y="0"/>
                  </a:lnTo>
                  <a:lnTo>
                    <a:pt x="2991" y="2"/>
                  </a:lnTo>
                  <a:lnTo>
                    <a:pt x="3067" y="3"/>
                  </a:lnTo>
                  <a:lnTo>
                    <a:pt x="3141" y="9"/>
                  </a:lnTo>
                  <a:lnTo>
                    <a:pt x="3215" y="15"/>
                  </a:lnTo>
                  <a:lnTo>
                    <a:pt x="3289" y="23"/>
                  </a:lnTo>
                  <a:lnTo>
                    <a:pt x="3361" y="33"/>
                  </a:lnTo>
                  <a:lnTo>
                    <a:pt x="3433" y="46"/>
                  </a:lnTo>
                  <a:lnTo>
                    <a:pt x="3505" y="60"/>
                  </a:lnTo>
                  <a:lnTo>
                    <a:pt x="3575" y="75"/>
                  </a:lnTo>
                  <a:lnTo>
                    <a:pt x="3647" y="91"/>
                  </a:lnTo>
                  <a:lnTo>
                    <a:pt x="3715" y="110"/>
                  </a:lnTo>
                  <a:lnTo>
                    <a:pt x="3785" y="132"/>
                  </a:lnTo>
                  <a:lnTo>
                    <a:pt x="3853" y="153"/>
                  </a:lnTo>
                  <a:lnTo>
                    <a:pt x="3919" y="176"/>
                  </a:lnTo>
                  <a:lnTo>
                    <a:pt x="3987" y="201"/>
                  </a:lnTo>
                  <a:lnTo>
                    <a:pt x="4051" y="228"/>
                  </a:lnTo>
                  <a:lnTo>
                    <a:pt x="4117" y="258"/>
                  </a:lnTo>
                  <a:lnTo>
                    <a:pt x="4182" y="287"/>
                  </a:lnTo>
                  <a:lnTo>
                    <a:pt x="4246" y="318"/>
                  </a:lnTo>
                  <a:lnTo>
                    <a:pt x="4308" y="351"/>
                  </a:lnTo>
                  <a:lnTo>
                    <a:pt x="4368" y="386"/>
                  </a:lnTo>
                  <a:lnTo>
                    <a:pt x="4429" y="421"/>
                  </a:lnTo>
                  <a:lnTo>
                    <a:pt x="4489" y="457"/>
                  </a:lnTo>
                  <a:lnTo>
                    <a:pt x="4547" y="496"/>
                  </a:lnTo>
                  <a:lnTo>
                    <a:pt x="4606" y="537"/>
                  </a:lnTo>
                  <a:lnTo>
                    <a:pt x="4662" y="578"/>
                  </a:lnTo>
                  <a:lnTo>
                    <a:pt x="4718" y="620"/>
                  </a:lnTo>
                  <a:lnTo>
                    <a:pt x="4773" y="665"/>
                  </a:lnTo>
                  <a:lnTo>
                    <a:pt x="4878" y="756"/>
                  </a:lnTo>
                  <a:lnTo>
                    <a:pt x="4979" y="851"/>
                  </a:lnTo>
                  <a:lnTo>
                    <a:pt x="5076" y="954"/>
                  </a:lnTo>
                  <a:lnTo>
                    <a:pt x="5168" y="1059"/>
                  </a:lnTo>
                  <a:lnTo>
                    <a:pt x="5212" y="1113"/>
                  </a:lnTo>
                  <a:lnTo>
                    <a:pt x="5255" y="1169"/>
                  </a:lnTo>
                  <a:lnTo>
                    <a:pt x="5296" y="1225"/>
                  </a:lnTo>
                  <a:lnTo>
                    <a:pt x="5335" y="1282"/>
                  </a:lnTo>
                  <a:lnTo>
                    <a:pt x="5374" y="1342"/>
                  </a:lnTo>
                  <a:lnTo>
                    <a:pt x="5411" y="1400"/>
                  </a:lnTo>
                  <a:lnTo>
                    <a:pt x="5448" y="1460"/>
                  </a:lnTo>
                  <a:lnTo>
                    <a:pt x="5483" y="1522"/>
                  </a:lnTo>
                  <a:lnTo>
                    <a:pt x="5516" y="1584"/>
                  </a:lnTo>
                  <a:lnTo>
                    <a:pt x="5547" y="1648"/>
                  </a:lnTo>
                  <a:lnTo>
                    <a:pt x="5576" y="1712"/>
                  </a:lnTo>
                  <a:lnTo>
                    <a:pt x="5605" y="1776"/>
                  </a:lnTo>
                  <a:lnTo>
                    <a:pt x="5632" y="1842"/>
                  </a:lnTo>
                  <a:lnTo>
                    <a:pt x="5658" y="1908"/>
                  </a:lnTo>
                  <a:lnTo>
                    <a:pt x="5681" y="1976"/>
                  </a:lnTo>
                  <a:lnTo>
                    <a:pt x="5702" y="2044"/>
                  </a:lnTo>
                  <a:lnTo>
                    <a:pt x="5724" y="2112"/>
                  </a:lnTo>
                  <a:lnTo>
                    <a:pt x="5741" y="2182"/>
                  </a:lnTo>
                  <a:lnTo>
                    <a:pt x="5759" y="2252"/>
                  </a:lnTo>
                  <a:lnTo>
                    <a:pt x="5774" y="2323"/>
                  </a:lnTo>
                  <a:lnTo>
                    <a:pt x="5788" y="2395"/>
                  </a:lnTo>
                  <a:lnTo>
                    <a:pt x="5800" y="2467"/>
                  </a:lnTo>
                  <a:lnTo>
                    <a:pt x="5811" y="2539"/>
                  </a:lnTo>
                  <a:lnTo>
                    <a:pt x="5819" y="2612"/>
                  </a:lnTo>
                  <a:lnTo>
                    <a:pt x="5825" y="2686"/>
                  </a:lnTo>
                  <a:lnTo>
                    <a:pt x="5831" y="2760"/>
                  </a:lnTo>
                  <a:lnTo>
                    <a:pt x="5833" y="2833"/>
                  </a:lnTo>
                  <a:lnTo>
                    <a:pt x="5835" y="2909"/>
                  </a:lnTo>
                  <a:lnTo>
                    <a:pt x="5833" y="2985"/>
                  </a:lnTo>
                  <a:lnTo>
                    <a:pt x="5831" y="3058"/>
                  </a:lnTo>
                  <a:lnTo>
                    <a:pt x="5825" y="3134"/>
                  </a:lnTo>
                  <a:lnTo>
                    <a:pt x="5819" y="3208"/>
                  </a:lnTo>
                  <a:lnTo>
                    <a:pt x="5811" y="3280"/>
                  </a:lnTo>
                  <a:lnTo>
                    <a:pt x="5800" y="3353"/>
                  </a:lnTo>
                  <a:lnTo>
                    <a:pt x="5788" y="3425"/>
                  </a:lnTo>
                  <a:lnTo>
                    <a:pt x="5774" y="3495"/>
                  </a:lnTo>
                  <a:lnTo>
                    <a:pt x="5759" y="3567"/>
                  </a:lnTo>
                  <a:lnTo>
                    <a:pt x="5741" y="3636"/>
                  </a:lnTo>
                  <a:lnTo>
                    <a:pt x="5724" y="3706"/>
                  </a:lnTo>
                  <a:lnTo>
                    <a:pt x="5702" y="3774"/>
                  </a:lnTo>
                  <a:lnTo>
                    <a:pt x="5681" y="3842"/>
                  </a:lnTo>
                  <a:lnTo>
                    <a:pt x="5658" y="3910"/>
                  </a:lnTo>
                  <a:lnTo>
                    <a:pt x="5632" y="3976"/>
                  </a:lnTo>
                  <a:lnTo>
                    <a:pt x="5605" y="4042"/>
                  </a:lnTo>
                  <a:lnTo>
                    <a:pt x="5576" y="4106"/>
                  </a:lnTo>
                  <a:lnTo>
                    <a:pt x="5547" y="4170"/>
                  </a:lnTo>
                  <a:lnTo>
                    <a:pt x="5516" y="4234"/>
                  </a:lnTo>
                  <a:lnTo>
                    <a:pt x="5483" y="4296"/>
                  </a:lnTo>
                  <a:lnTo>
                    <a:pt x="5448" y="4358"/>
                  </a:lnTo>
                  <a:lnTo>
                    <a:pt x="5411" y="4418"/>
                  </a:lnTo>
                  <a:lnTo>
                    <a:pt x="5374" y="4478"/>
                  </a:lnTo>
                  <a:lnTo>
                    <a:pt x="5335" y="4536"/>
                  </a:lnTo>
                  <a:lnTo>
                    <a:pt x="5296" y="4593"/>
                  </a:lnTo>
                  <a:lnTo>
                    <a:pt x="5255" y="4651"/>
                  </a:lnTo>
                  <a:lnTo>
                    <a:pt x="5212" y="4705"/>
                  </a:lnTo>
                  <a:lnTo>
                    <a:pt x="5168" y="4759"/>
                  </a:lnTo>
                  <a:lnTo>
                    <a:pt x="5076" y="4866"/>
                  </a:lnTo>
                  <a:lnTo>
                    <a:pt x="4979" y="4967"/>
                  </a:lnTo>
                  <a:lnTo>
                    <a:pt x="4878" y="5062"/>
                  </a:lnTo>
                  <a:lnTo>
                    <a:pt x="4773" y="5155"/>
                  </a:lnTo>
                  <a:lnTo>
                    <a:pt x="4718" y="5198"/>
                  </a:lnTo>
                  <a:lnTo>
                    <a:pt x="4662" y="5241"/>
                  </a:lnTo>
                  <a:lnTo>
                    <a:pt x="4606" y="5281"/>
                  </a:lnTo>
                  <a:lnTo>
                    <a:pt x="4547" y="5322"/>
                  </a:lnTo>
                  <a:lnTo>
                    <a:pt x="4489" y="5361"/>
                  </a:lnTo>
                  <a:lnTo>
                    <a:pt x="4429" y="5398"/>
                  </a:lnTo>
                  <a:lnTo>
                    <a:pt x="4368" y="5433"/>
                  </a:lnTo>
                  <a:lnTo>
                    <a:pt x="4308" y="5467"/>
                  </a:lnTo>
                  <a:lnTo>
                    <a:pt x="4246" y="5500"/>
                  </a:lnTo>
                  <a:lnTo>
                    <a:pt x="4182" y="5531"/>
                  </a:lnTo>
                  <a:lnTo>
                    <a:pt x="4117" y="5562"/>
                  </a:lnTo>
                  <a:lnTo>
                    <a:pt x="4051" y="5590"/>
                  </a:lnTo>
                  <a:lnTo>
                    <a:pt x="3987" y="5617"/>
                  </a:lnTo>
                  <a:lnTo>
                    <a:pt x="3919" y="5642"/>
                  </a:lnTo>
                  <a:lnTo>
                    <a:pt x="3853" y="5665"/>
                  </a:lnTo>
                  <a:lnTo>
                    <a:pt x="3785" y="5689"/>
                  </a:lnTo>
                  <a:lnTo>
                    <a:pt x="3715" y="5708"/>
                  </a:lnTo>
                  <a:lnTo>
                    <a:pt x="3647" y="5727"/>
                  </a:lnTo>
                  <a:lnTo>
                    <a:pt x="3575" y="5745"/>
                  </a:lnTo>
                  <a:lnTo>
                    <a:pt x="3505" y="5760"/>
                  </a:lnTo>
                  <a:lnTo>
                    <a:pt x="3433" y="5774"/>
                  </a:lnTo>
                  <a:lnTo>
                    <a:pt x="3361" y="5786"/>
                  </a:lnTo>
                  <a:lnTo>
                    <a:pt x="3289" y="5795"/>
                  </a:lnTo>
                  <a:lnTo>
                    <a:pt x="3215" y="5803"/>
                  </a:lnTo>
                  <a:lnTo>
                    <a:pt x="3141" y="5811"/>
                  </a:lnTo>
                  <a:lnTo>
                    <a:pt x="3067" y="5815"/>
                  </a:lnTo>
                  <a:lnTo>
                    <a:pt x="2991" y="5819"/>
                  </a:lnTo>
                  <a:lnTo>
                    <a:pt x="2917" y="5819"/>
                  </a:lnTo>
                  <a:lnTo>
                    <a:pt x="2842" y="5819"/>
                  </a:lnTo>
                  <a:lnTo>
                    <a:pt x="2766" y="5815"/>
                  </a:lnTo>
                  <a:lnTo>
                    <a:pt x="2692" y="5811"/>
                  </a:lnTo>
                  <a:lnTo>
                    <a:pt x="2618" y="5803"/>
                  </a:lnTo>
                  <a:lnTo>
                    <a:pt x="2546" y="5795"/>
                  </a:lnTo>
                  <a:lnTo>
                    <a:pt x="2472" y="5786"/>
                  </a:lnTo>
                  <a:lnTo>
                    <a:pt x="2400" y="5774"/>
                  </a:lnTo>
                  <a:lnTo>
                    <a:pt x="2328" y="5760"/>
                  </a:lnTo>
                  <a:lnTo>
                    <a:pt x="2258" y="5745"/>
                  </a:lnTo>
                  <a:lnTo>
                    <a:pt x="2188" y="5727"/>
                  </a:lnTo>
                  <a:lnTo>
                    <a:pt x="2118" y="5708"/>
                  </a:lnTo>
                  <a:lnTo>
                    <a:pt x="2050" y="5689"/>
                  </a:lnTo>
                  <a:lnTo>
                    <a:pt x="1982" y="5665"/>
                  </a:lnTo>
                  <a:lnTo>
                    <a:pt x="1914" y="5642"/>
                  </a:lnTo>
                  <a:lnTo>
                    <a:pt x="1848" y="5617"/>
                  </a:lnTo>
                  <a:lnTo>
                    <a:pt x="1782" y="5590"/>
                  </a:lnTo>
                  <a:lnTo>
                    <a:pt x="1716" y="5562"/>
                  </a:lnTo>
                  <a:lnTo>
                    <a:pt x="1651" y="5531"/>
                  </a:lnTo>
                  <a:lnTo>
                    <a:pt x="1589" y="5500"/>
                  </a:lnTo>
                  <a:lnTo>
                    <a:pt x="1527" y="5467"/>
                  </a:lnTo>
                  <a:lnTo>
                    <a:pt x="1465" y="5433"/>
                  </a:lnTo>
                  <a:lnTo>
                    <a:pt x="1404" y="5398"/>
                  </a:lnTo>
                  <a:lnTo>
                    <a:pt x="1344" y="5361"/>
                  </a:lnTo>
                  <a:lnTo>
                    <a:pt x="1286" y="5322"/>
                  </a:lnTo>
                  <a:lnTo>
                    <a:pt x="1227" y="5281"/>
                  </a:lnTo>
                  <a:lnTo>
                    <a:pt x="1171" y="5241"/>
                  </a:lnTo>
                  <a:lnTo>
                    <a:pt x="1117" y="5198"/>
                  </a:lnTo>
                  <a:lnTo>
                    <a:pt x="1060" y="5155"/>
                  </a:lnTo>
                  <a:lnTo>
                    <a:pt x="955" y="5062"/>
                  </a:lnTo>
                  <a:lnTo>
                    <a:pt x="854" y="4967"/>
                  </a:lnTo>
                  <a:lnTo>
                    <a:pt x="757" y="4866"/>
                  </a:lnTo>
                  <a:lnTo>
                    <a:pt x="665" y="4759"/>
                  </a:lnTo>
                  <a:lnTo>
                    <a:pt x="623" y="4705"/>
                  </a:lnTo>
                  <a:lnTo>
                    <a:pt x="580" y="4651"/>
                  </a:lnTo>
                  <a:lnTo>
                    <a:pt x="537" y="4593"/>
                  </a:lnTo>
                  <a:lnTo>
                    <a:pt x="498" y="4536"/>
                  </a:lnTo>
                  <a:lnTo>
                    <a:pt x="459" y="4478"/>
                  </a:lnTo>
                  <a:lnTo>
                    <a:pt x="422" y="4418"/>
                  </a:lnTo>
                  <a:lnTo>
                    <a:pt x="385" y="4358"/>
                  </a:lnTo>
                  <a:lnTo>
                    <a:pt x="352" y="4296"/>
                  </a:lnTo>
                  <a:lnTo>
                    <a:pt x="319" y="4234"/>
                  </a:lnTo>
                  <a:lnTo>
                    <a:pt x="288" y="4170"/>
                  </a:lnTo>
                  <a:lnTo>
                    <a:pt x="257" y="4106"/>
                  </a:lnTo>
                  <a:lnTo>
                    <a:pt x="230" y="4042"/>
                  </a:lnTo>
                  <a:lnTo>
                    <a:pt x="202" y="3976"/>
                  </a:lnTo>
                  <a:lnTo>
                    <a:pt x="177" y="3910"/>
                  </a:lnTo>
                  <a:lnTo>
                    <a:pt x="152" y="3842"/>
                  </a:lnTo>
                  <a:lnTo>
                    <a:pt x="131" y="3774"/>
                  </a:lnTo>
                  <a:lnTo>
                    <a:pt x="111" y="3706"/>
                  </a:lnTo>
                  <a:lnTo>
                    <a:pt x="92" y="3636"/>
                  </a:lnTo>
                  <a:lnTo>
                    <a:pt x="74" y="3567"/>
                  </a:lnTo>
                  <a:lnTo>
                    <a:pt x="59" y="3495"/>
                  </a:lnTo>
                  <a:lnTo>
                    <a:pt x="45" y="3425"/>
                  </a:lnTo>
                  <a:lnTo>
                    <a:pt x="33" y="3353"/>
                  </a:lnTo>
                  <a:lnTo>
                    <a:pt x="24" y="3280"/>
                  </a:lnTo>
                  <a:lnTo>
                    <a:pt x="14" y="3208"/>
                  </a:lnTo>
                  <a:lnTo>
                    <a:pt x="8" y="3134"/>
                  </a:lnTo>
                  <a:lnTo>
                    <a:pt x="4" y="3058"/>
                  </a:lnTo>
                  <a:lnTo>
                    <a:pt x="0" y="2985"/>
                  </a:lnTo>
                  <a:lnTo>
                    <a:pt x="0" y="2909"/>
                  </a:lnTo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896" name="Freeform 6"/>
            <p:cNvSpPr>
              <a:spLocks/>
            </p:cNvSpPr>
            <p:nvPr/>
          </p:nvSpPr>
          <p:spPr bwMode="auto">
            <a:xfrm>
              <a:off x="2155" y="425"/>
              <a:ext cx="1080" cy="1077"/>
            </a:xfrm>
            <a:custGeom>
              <a:avLst/>
              <a:gdLst>
                <a:gd name="T0" fmla="*/ 0 w 2161"/>
                <a:gd name="T1" fmla="*/ 1 h 2153"/>
                <a:gd name="T2" fmla="*/ 0 w 2161"/>
                <a:gd name="T3" fmla="*/ 1 h 2153"/>
                <a:gd name="T4" fmla="*/ 0 w 2161"/>
                <a:gd name="T5" fmla="*/ 1 h 2153"/>
                <a:gd name="T6" fmla="*/ 0 w 2161"/>
                <a:gd name="T7" fmla="*/ 1 h 2153"/>
                <a:gd name="T8" fmla="*/ 0 w 2161"/>
                <a:gd name="T9" fmla="*/ 1 h 2153"/>
                <a:gd name="T10" fmla="*/ 0 w 2161"/>
                <a:gd name="T11" fmla="*/ 1 h 2153"/>
                <a:gd name="T12" fmla="*/ 0 w 2161"/>
                <a:gd name="T13" fmla="*/ 1 h 2153"/>
                <a:gd name="T14" fmla="*/ 0 w 2161"/>
                <a:gd name="T15" fmla="*/ 1 h 2153"/>
                <a:gd name="T16" fmla="*/ 0 w 2161"/>
                <a:gd name="T17" fmla="*/ 1 h 2153"/>
                <a:gd name="T18" fmla="*/ 0 w 2161"/>
                <a:gd name="T19" fmla="*/ 1 h 2153"/>
                <a:gd name="T20" fmla="*/ 0 w 2161"/>
                <a:gd name="T21" fmla="*/ 1 h 2153"/>
                <a:gd name="T22" fmla="*/ 0 w 2161"/>
                <a:gd name="T23" fmla="*/ 1 h 2153"/>
                <a:gd name="T24" fmla="*/ 0 w 2161"/>
                <a:gd name="T25" fmla="*/ 1 h 2153"/>
                <a:gd name="T26" fmla="*/ 0 w 2161"/>
                <a:gd name="T27" fmla="*/ 1 h 2153"/>
                <a:gd name="T28" fmla="*/ 0 w 2161"/>
                <a:gd name="T29" fmla="*/ 0 h 2153"/>
                <a:gd name="T30" fmla="*/ 0 w 2161"/>
                <a:gd name="T31" fmla="*/ 1 h 2153"/>
                <a:gd name="T32" fmla="*/ 0 w 2161"/>
                <a:gd name="T33" fmla="*/ 1 h 2153"/>
                <a:gd name="T34" fmla="*/ 0 w 2161"/>
                <a:gd name="T35" fmla="*/ 1 h 2153"/>
                <a:gd name="T36" fmla="*/ 0 w 2161"/>
                <a:gd name="T37" fmla="*/ 1 h 2153"/>
                <a:gd name="T38" fmla="*/ 0 w 2161"/>
                <a:gd name="T39" fmla="*/ 1 h 2153"/>
                <a:gd name="T40" fmla="*/ 0 w 2161"/>
                <a:gd name="T41" fmla="*/ 1 h 2153"/>
                <a:gd name="T42" fmla="*/ 0 w 2161"/>
                <a:gd name="T43" fmla="*/ 1 h 2153"/>
                <a:gd name="T44" fmla="*/ 0 w 2161"/>
                <a:gd name="T45" fmla="*/ 1 h 2153"/>
                <a:gd name="T46" fmla="*/ 0 w 2161"/>
                <a:gd name="T47" fmla="*/ 1 h 2153"/>
                <a:gd name="T48" fmla="*/ 0 w 2161"/>
                <a:gd name="T49" fmla="*/ 1 h 2153"/>
                <a:gd name="T50" fmla="*/ 0 w 2161"/>
                <a:gd name="T51" fmla="*/ 1 h 2153"/>
                <a:gd name="T52" fmla="*/ 0 w 2161"/>
                <a:gd name="T53" fmla="*/ 1 h 2153"/>
                <a:gd name="T54" fmla="*/ 0 w 2161"/>
                <a:gd name="T55" fmla="*/ 1 h 2153"/>
                <a:gd name="T56" fmla="*/ 0 w 2161"/>
                <a:gd name="T57" fmla="*/ 1 h 2153"/>
                <a:gd name="T58" fmla="*/ 0 w 2161"/>
                <a:gd name="T59" fmla="*/ 1 h 2153"/>
                <a:gd name="T60" fmla="*/ 0 w 2161"/>
                <a:gd name="T61" fmla="*/ 1 h 2153"/>
                <a:gd name="T62" fmla="*/ 0 w 2161"/>
                <a:gd name="T63" fmla="*/ 1 h 2153"/>
                <a:gd name="T64" fmla="*/ 0 w 2161"/>
                <a:gd name="T65" fmla="*/ 1 h 2153"/>
                <a:gd name="T66" fmla="*/ 0 w 2161"/>
                <a:gd name="T67" fmla="*/ 1 h 2153"/>
                <a:gd name="T68" fmla="*/ 0 w 2161"/>
                <a:gd name="T69" fmla="*/ 1 h 2153"/>
                <a:gd name="T70" fmla="*/ 0 w 2161"/>
                <a:gd name="T71" fmla="*/ 1 h 2153"/>
                <a:gd name="T72" fmla="*/ 0 w 2161"/>
                <a:gd name="T73" fmla="*/ 1 h 2153"/>
                <a:gd name="T74" fmla="*/ 0 w 2161"/>
                <a:gd name="T75" fmla="*/ 1 h 2153"/>
                <a:gd name="T76" fmla="*/ 0 w 2161"/>
                <a:gd name="T77" fmla="*/ 1 h 2153"/>
                <a:gd name="T78" fmla="*/ 0 w 2161"/>
                <a:gd name="T79" fmla="*/ 1 h 2153"/>
                <a:gd name="T80" fmla="*/ 0 w 2161"/>
                <a:gd name="T81" fmla="*/ 1 h 2153"/>
                <a:gd name="T82" fmla="*/ 0 w 2161"/>
                <a:gd name="T83" fmla="*/ 1 h 2153"/>
                <a:gd name="T84" fmla="*/ 0 w 2161"/>
                <a:gd name="T85" fmla="*/ 1 h 2153"/>
                <a:gd name="T86" fmla="*/ 0 w 2161"/>
                <a:gd name="T87" fmla="*/ 1 h 2153"/>
                <a:gd name="T88" fmla="*/ 0 w 2161"/>
                <a:gd name="T89" fmla="*/ 1 h 2153"/>
                <a:gd name="T90" fmla="*/ 0 w 2161"/>
                <a:gd name="T91" fmla="*/ 1 h 2153"/>
                <a:gd name="T92" fmla="*/ 0 w 2161"/>
                <a:gd name="T93" fmla="*/ 1 h 2153"/>
                <a:gd name="T94" fmla="*/ 0 w 2161"/>
                <a:gd name="T95" fmla="*/ 1 h 2153"/>
                <a:gd name="T96" fmla="*/ 0 w 2161"/>
                <a:gd name="T97" fmla="*/ 1 h 2153"/>
                <a:gd name="T98" fmla="*/ 0 w 2161"/>
                <a:gd name="T99" fmla="*/ 1 h 2153"/>
                <a:gd name="T100" fmla="*/ 0 w 2161"/>
                <a:gd name="T101" fmla="*/ 1 h 2153"/>
                <a:gd name="T102" fmla="*/ 0 w 2161"/>
                <a:gd name="T103" fmla="*/ 1 h 2153"/>
                <a:gd name="T104" fmla="*/ 0 w 2161"/>
                <a:gd name="T105" fmla="*/ 1 h 2153"/>
                <a:gd name="T106" fmla="*/ 0 w 2161"/>
                <a:gd name="T107" fmla="*/ 1 h 2153"/>
                <a:gd name="T108" fmla="*/ 0 w 2161"/>
                <a:gd name="T109" fmla="*/ 1 h 2153"/>
                <a:gd name="T110" fmla="*/ 0 w 2161"/>
                <a:gd name="T111" fmla="*/ 1 h 2153"/>
                <a:gd name="T112" fmla="*/ 0 w 2161"/>
                <a:gd name="T113" fmla="*/ 1 h 2153"/>
                <a:gd name="T114" fmla="*/ 0 w 2161"/>
                <a:gd name="T115" fmla="*/ 1 h 2153"/>
                <a:gd name="T116" fmla="*/ 0 w 2161"/>
                <a:gd name="T117" fmla="*/ 1 h 2153"/>
                <a:gd name="T118" fmla="*/ 0 w 2161"/>
                <a:gd name="T119" fmla="*/ 1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2153"/>
                <a:gd name="T182" fmla="*/ 2161 w 2161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2153">
                  <a:moveTo>
                    <a:pt x="2" y="1077"/>
                  </a:moveTo>
                  <a:lnTo>
                    <a:pt x="2" y="1050"/>
                  </a:lnTo>
                  <a:lnTo>
                    <a:pt x="2" y="1023"/>
                  </a:lnTo>
                  <a:lnTo>
                    <a:pt x="4" y="995"/>
                  </a:lnTo>
                  <a:lnTo>
                    <a:pt x="8" y="968"/>
                  </a:lnTo>
                  <a:lnTo>
                    <a:pt x="10" y="941"/>
                  </a:lnTo>
                  <a:lnTo>
                    <a:pt x="14" y="914"/>
                  </a:lnTo>
                  <a:lnTo>
                    <a:pt x="18" y="887"/>
                  </a:lnTo>
                  <a:lnTo>
                    <a:pt x="23" y="860"/>
                  </a:lnTo>
                  <a:lnTo>
                    <a:pt x="29" y="834"/>
                  </a:lnTo>
                  <a:lnTo>
                    <a:pt x="35" y="809"/>
                  </a:lnTo>
                  <a:lnTo>
                    <a:pt x="43" y="782"/>
                  </a:lnTo>
                  <a:lnTo>
                    <a:pt x="51" y="757"/>
                  </a:lnTo>
                  <a:lnTo>
                    <a:pt x="58" y="732"/>
                  </a:lnTo>
                  <a:lnTo>
                    <a:pt x="66" y="706"/>
                  </a:lnTo>
                  <a:lnTo>
                    <a:pt x="76" y="683"/>
                  </a:lnTo>
                  <a:lnTo>
                    <a:pt x="86" y="658"/>
                  </a:lnTo>
                  <a:lnTo>
                    <a:pt x="97" y="635"/>
                  </a:lnTo>
                  <a:lnTo>
                    <a:pt x="107" y="611"/>
                  </a:lnTo>
                  <a:lnTo>
                    <a:pt x="119" y="588"/>
                  </a:lnTo>
                  <a:lnTo>
                    <a:pt x="132" y="565"/>
                  </a:lnTo>
                  <a:lnTo>
                    <a:pt x="144" y="542"/>
                  </a:lnTo>
                  <a:lnTo>
                    <a:pt x="158" y="518"/>
                  </a:lnTo>
                  <a:lnTo>
                    <a:pt x="171" y="497"/>
                  </a:lnTo>
                  <a:lnTo>
                    <a:pt x="185" y="476"/>
                  </a:lnTo>
                  <a:lnTo>
                    <a:pt x="200" y="454"/>
                  </a:lnTo>
                  <a:lnTo>
                    <a:pt x="216" y="433"/>
                  </a:lnTo>
                  <a:lnTo>
                    <a:pt x="232" y="412"/>
                  </a:lnTo>
                  <a:lnTo>
                    <a:pt x="247" y="392"/>
                  </a:lnTo>
                  <a:lnTo>
                    <a:pt x="282" y="353"/>
                  </a:lnTo>
                  <a:lnTo>
                    <a:pt x="317" y="317"/>
                  </a:lnTo>
                  <a:lnTo>
                    <a:pt x="354" y="280"/>
                  </a:lnTo>
                  <a:lnTo>
                    <a:pt x="395" y="247"/>
                  </a:lnTo>
                  <a:lnTo>
                    <a:pt x="414" y="229"/>
                  </a:lnTo>
                  <a:lnTo>
                    <a:pt x="436" y="214"/>
                  </a:lnTo>
                  <a:lnTo>
                    <a:pt x="455" y="198"/>
                  </a:lnTo>
                  <a:lnTo>
                    <a:pt x="477" y="185"/>
                  </a:lnTo>
                  <a:lnTo>
                    <a:pt x="500" y="169"/>
                  </a:lnTo>
                  <a:lnTo>
                    <a:pt x="521" y="156"/>
                  </a:lnTo>
                  <a:lnTo>
                    <a:pt x="543" y="144"/>
                  </a:lnTo>
                  <a:lnTo>
                    <a:pt x="566" y="130"/>
                  </a:lnTo>
                  <a:lnTo>
                    <a:pt x="589" y="119"/>
                  </a:lnTo>
                  <a:lnTo>
                    <a:pt x="613" y="107"/>
                  </a:lnTo>
                  <a:lnTo>
                    <a:pt x="636" y="95"/>
                  </a:lnTo>
                  <a:lnTo>
                    <a:pt x="661" y="86"/>
                  </a:lnTo>
                  <a:lnTo>
                    <a:pt x="685" y="74"/>
                  </a:lnTo>
                  <a:lnTo>
                    <a:pt x="710" y="66"/>
                  </a:lnTo>
                  <a:lnTo>
                    <a:pt x="735" y="57"/>
                  </a:lnTo>
                  <a:lnTo>
                    <a:pt x="761" y="49"/>
                  </a:lnTo>
                  <a:lnTo>
                    <a:pt x="786" y="41"/>
                  </a:lnTo>
                  <a:lnTo>
                    <a:pt x="811" y="33"/>
                  </a:lnTo>
                  <a:lnTo>
                    <a:pt x="836" y="28"/>
                  </a:lnTo>
                  <a:lnTo>
                    <a:pt x="864" y="22"/>
                  </a:lnTo>
                  <a:lnTo>
                    <a:pt x="889" y="18"/>
                  </a:lnTo>
                  <a:lnTo>
                    <a:pt x="916" y="12"/>
                  </a:lnTo>
                  <a:lnTo>
                    <a:pt x="943" y="8"/>
                  </a:lnTo>
                  <a:lnTo>
                    <a:pt x="971" y="6"/>
                  </a:lnTo>
                  <a:lnTo>
                    <a:pt x="998" y="2"/>
                  </a:lnTo>
                  <a:lnTo>
                    <a:pt x="1025" y="2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09" y="0"/>
                  </a:lnTo>
                  <a:lnTo>
                    <a:pt x="1136" y="2"/>
                  </a:lnTo>
                  <a:lnTo>
                    <a:pt x="1163" y="4"/>
                  </a:lnTo>
                  <a:lnTo>
                    <a:pt x="1192" y="6"/>
                  </a:lnTo>
                  <a:lnTo>
                    <a:pt x="1218" y="8"/>
                  </a:lnTo>
                  <a:lnTo>
                    <a:pt x="1245" y="12"/>
                  </a:lnTo>
                  <a:lnTo>
                    <a:pt x="1272" y="18"/>
                  </a:lnTo>
                  <a:lnTo>
                    <a:pt x="1299" y="22"/>
                  </a:lnTo>
                  <a:lnTo>
                    <a:pt x="1325" y="28"/>
                  </a:lnTo>
                  <a:lnTo>
                    <a:pt x="1352" y="35"/>
                  </a:lnTo>
                  <a:lnTo>
                    <a:pt x="1377" y="41"/>
                  </a:lnTo>
                  <a:lnTo>
                    <a:pt x="1402" y="49"/>
                  </a:lnTo>
                  <a:lnTo>
                    <a:pt x="1428" y="57"/>
                  </a:lnTo>
                  <a:lnTo>
                    <a:pt x="1453" y="66"/>
                  </a:lnTo>
                  <a:lnTo>
                    <a:pt x="1476" y="76"/>
                  </a:lnTo>
                  <a:lnTo>
                    <a:pt x="1502" y="86"/>
                  </a:lnTo>
                  <a:lnTo>
                    <a:pt x="1525" y="95"/>
                  </a:lnTo>
                  <a:lnTo>
                    <a:pt x="1548" y="107"/>
                  </a:lnTo>
                  <a:lnTo>
                    <a:pt x="1573" y="119"/>
                  </a:lnTo>
                  <a:lnTo>
                    <a:pt x="1595" y="130"/>
                  </a:lnTo>
                  <a:lnTo>
                    <a:pt x="1618" y="144"/>
                  </a:lnTo>
                  <a:lnTo>
                    <a:pt x="1642" y="156"/>
                  </a:lnTo>
                  <a:lnTo>
                    <a:pt x="1663" y="171"/>
                  </a:lnTo>
                  <a:lnTo>
                    <a:pt x="1684" y="185"/>
                  </a:lnTo>
                  <a:lnTo>
                    <a:pt x="1706" y="198"/>
                  </a:lnTo>
                  <a:lnTo>
                    <a:pt x="1727" y="214"/>
                  </a:lnTo>
                  <a:lnTo>
                    <a:pt x="1749" y="229"/>
                  </a:lnTo>
                  <a:lnTo>
                    <a:pt x="1768" y="247"/>
                  </a:lnTo>
                  <a:lnTo>
                    <a:pt x="1807" y="280"/>
                  </a:lnTo>
                  <a:lnTo>
                    <a:pt x="1844" y="317"/>
                  </a:lnTo>
                  <a:lnTo>
                    <a:pt x="1881" y="353"/>
                  </a:lnTo>
                  <a:lnTo>
                    <a:pt x="1914" y="392"/>
                  </a:lnTo>
                  <a:lnTo>
                    <a:pt x="1931" y="412"/>
                  </a:lnTo>
                  <a:lnTo>
                    <a:pt x="1947" y="433"/>
                  </a:lnTo>
                  <a:lnTo>
                    <a:pt x="1962" y="454"/>
                  </a:lnTo>
                  <a:lnTo>
                    <a:pt x="1976" y="476"/>
                  </a:lnTo>
                  <a:lnTo>
                    <a:pt x="1992" y="497"/>
                  </a:lnTo>
                  <a:lnTo>
                    <a:pt x="2005" y="518"/>
                  </a:lnTo>
                  <a:lnTo>
                    <a:pt x="2017" y="542"/>
                  </a:lnTo>
                  <a:lnTo>
                    <a:pt x="2031" y="565"/>
                  </a:lnTo>
                  <a:lnTo>
                    <a:pt x="2042" y="586"/>
                  </a:lnTo>
                  <a:lnTo>
                    <a:pt x="2054" y="611"/>
                  </a:lnTo>
                  <a:lnTo>
                    <a:pt x="2066" y="635"/>
                  </a:lnTo>
                  <a:lnTo>
                    <a:pt x="2075" y="658"/>
                  </a:lnTo>
                  <a:lnTo>
                    <a:pt x="2085" y="683"/>
                  </a:lnTo>
                  <a:lnTo>
                    <a:pt x="2095" y="706"/>
                  </a:lnTo>
                  <a:lnTo>
                    <a:pt x="2104" y="732"/>
                  </a:lnTo>
                  <a:lnTo>
                    <a:pt x="2112" y="757"/>
                  </a:lnTo>
                  <a:lnTo>
                    <a:pt x="2120" y="782"/>
                  </a:lnTo>
                  <a:lnTo>
                    <a:pt x="2128" y="807"/>
                  </a:lnTo>
                  <a:lnTo>
                    <a:pt x="2134" y="834"/>
                  </a:lnTo>
                  <a:lnTo>
                    <a:pt x="2139" y="860"/>
                  </a:lnTo>
                  <a:lnTo>
                    <a:pt x="2143" y="887"/>
                  </a:lnTo>
                  <a:lnTo>
                    <a:pt x="2149" y="914"/>
                  </a:lnTo>
                  <a:lnTo>
                    <a:pt x="2153" y="941"/>
                  </a:lnTo>
                  <a:lnTo>
                    <a:pt x="2155" y="966"/>
                  </a:lnTo>
                  <a:lnTo>
                    <a:pt x="2157" y="995"/>
                  </a:lnTo>
                  <a:lnTo>
                    <a:pt x="2159" y="1023"/>
                  </a:lnTo>
                  <a:lnTo>
                    <a:pt x="2161" y="1050"/>
                  </a:lnTo>
                  <a:lnTo>
                    <a:pt x="2161" y="1077"/>
                  </a:lnTo>
                  <a:lnTo>
                    <a:pt x="2161" y="1106"/>
                  </a:lnTo>
                  <a:lnTo>
                    <a:pt x="2159" y="1133"/>
                  </a:lnTo>
                  <a:lnTo>
                    <a:pt x="2157" y="1160"/>
                  </a:lnTo>
                  <a:lnTo>
                    <a:pt x="2155" y="1187"/>
                  </a:lnTo>
                  <a:lnTo>
                    <a:pt x="2153" y="1215"/>
                  </a:lnTo>
                  <a:lnTo>
                    <a:pt x="2149" y="1242"/>
                  </a:lnTo>
                  <a:lnTo>
                    <a:pt x="2143" y="1269"/>
                  </a:lnTo>
                  <a:lnTo>
                    <a:pt x="2139" y="1294"/>
                  </a:lnTo>
                  <a:lnTo>
                    <a:pt x="2134" y="1321"/>
                  </a:lnTo>
                  <a:lnTo>
                    <a:pt x="2128" y="1347"/>
                  </a:lnTo>
                  <a:lnTo>
                    <a:pt x="2120" y="1372"/>
                  </a:lnTo>
                  <a:lnTo>
                    <a:pt x="2112" y="1397"/>
                  </a:lnTo>
                  <a:lnTo>
                    <a:pt x="2104" y="1422"/>
                  </a:lnTo>
                  <a:lnTo>
                    <a:pt x="2095" y="1447"/>
                  </a:lnTo>
                  <a:lnTo>
                    <a:pt x="2087" y="1473"/>
                  </a:lnTo>
                  <a:lnTo>
                    <a:pt x="2075" y="1496"/>
                  </a:lnTo>
                  <a:lnTo>
                    <a:pt x="2066" y="1521"/>
                  </a:lnTo>
                  <a:lnTo>
                    <a:pt x="2054" y="1544"/>
                  </a:lnTo>
                  <a:lnTo>
                    <a:pt x="2042" y="1568"/>
                  </a:lnTo>
                  <a:lnTo>
                    <a:pt x="2031" y="1591"/>
                  </a:lnTo>
                  <a:lnTo>
                    <a:pt x="2017" y="1614"/>
                  </a:lnTo>
                  <a:lnTo>
                    <a:pt x="2005" y="1636"/>
                  </a:lnTo>
                  <a:lnTo>
                    <a:pt x="1992" y="1657"/>
                  </a:lnTo>
                  <a:lnTo>
                    <a:pt x="1976" y="1680"/>
                  </a:lnTo>
                  <a:lnTo>
                    <a:pt x="1962" y="1701"/>
                  </a:lnTo>
                  <a:lnTo>
                    <a:pt x="1947" y="1721"/>
                  </a:lnTo>
                  <a:lnTo>
                    <a:pt x="1931" y="1742"/>
                  </a:lnTo>
                  <a:lnTo>
                    <a:pt x="1914" y="1762"/>
                  </a:lnTo>
                  <a:lnTo>
                    <a:pt x="1881" y="1802"/>
                  </a:lnTo>
                  <a:lnTo>
                    <a:pt x="1844" y="1839"/>
                  </a:lnTo>
                  <a:lnTo>
                    <a:pt x="1807" y="1874"/>
                  </a:lnTo>
                  <a:lnTo>
                    <a:pt x="1768" y="1909"/>
                  </a:lnTo>
                  <a:lnTo>
                    <a:pt x="1749" y="1925"/>
                  </a:lnTo>
                  <a:lnTo>
                    <a:pt x="1727" y="1940"/>
                  </a:lnTo>
                  <a:lnTo>
                    <a:pt x="1706" y="1956"/>
                  </a:lnTo>
                  <a:lnTo>
                    <a:pt x="1684" y="1971"/>
                  </a:lnTo>
                  <a:lnTo>
                    <a:pt x="1663" y="1985"/>
                  </a:lnTo>
                  <a:lnTo>
                    <a:pt x="1642" y="1998"/>
                  </a:lnTo>
                  <a:lnTo>
                    <a:pt x="1618" y="2012"/>
                  </a:lnTo>
                  <a:lnTo>
                    <a:pt x="1595" y="2023"/>
                  </a:lnTo>
                  <a:lnTo>
                    <a:pt x="1572" y="2037"/>
                  </a:lnTo>
                  <a:lnTo>
                    <a:pt x="1548" y="2049"/>
                  </a:lnTo>
                  <a:lnTo>
                    <a:pt x="1525" y="2058"/>
                  </a:lnTo>
                  <a:lnTo>
                    <a:pt x="1502" y="2070"/>
                  </a:lnTo>
                  <a:lnTo>
                    <a:pt x="1476" y="2080"/>
                  </a:lnTo>
                  <a:lnTo>
                    <a:pt x="1453" y="2089"/>
                  </a:lnTo>
                  <a:lnTo>
                    <a:pt x="1428" y="2097"/>
                  </a:lnTo>
                  <a:lnTo>
                    <a:pt x="1402" y="2105"/>
                  </a:lnTo>
                  <a:lnTo>
                    <a:pt x="1377" y="2113"/>
                  </a:lnTo>
                  <a:lnTo>
                    <a:pt x="1350" y="2120"/>
                  </a:lnTo>
                  <a:lnTo>
                    <a:pt x="1325" y="2126"/>
                  </a:lnTo>
                  <a:lnTo>
                    <a:pt x="1299" y="2132"/>
                  </a:lnTo>
                  <a:lnTo>
                    <a:pt x="1272" y="2138"/>
                  </a:lnTo>
                  <a:lnTo>
                    <a:pt x="1245" y="2142"/>
                  </a:lnTo>
                  <a:lnTo>
                    <a:pt x="1218" y="2146"/>
                  </a:lnTo>
                  <a:lnTo>
                    <a:pt x="1190" y="2148"/>
                  </a:lnTo>
                  <a:lnTo>
                    <a:pt x="1163" y="2151"/>
                  </a:lnTo>
                  <a:lnTo>
                    <a:pt x="1136" y="2153"/>
                  </a:lnTo>
                  <a:lnTo>
                    <a:pt x="1109" y="2153"/>
                  </a:lnTo>
                  <a:lnTo>
                    <a:pt x="1081" y="2153"/>
                  </a:lnTo>
                  <a:lnTo>
                    <a:pt x="1052" y="2153"/>
                  </a:lnTo>
                  <a:lnTo>
                    <a:pt x="1025" y="2153"/>
                  </a:lnTo>
                  <a:lnTo>
                    <a:pt x="998" y="2151"/>
                  </a:lnTo>
                  <a:lnTo>
                    <a:pt x="971" y="2150"/>
                  </a:lnTo>
                  <a:lnTo>
                    <a:pt x="943" y="2146"/>
                  </a:lnTo>
                  <a:lnTo>
                    <a:pt x="916" y="2142"/>
                  </a:lnTo>
                  <a:lnTo>
                    <a:pt x="889" y="2138"/>
                  </a:lnTo>
                  <a:lnTo>
                    <a:pt x="864" y="2132"/>
                  </a:lnTo>
                  <a:lnTo>
                    <a:pt x="836" y="2126"/>
                  </a:lnTo>
                  <a:lnTo>
                    <a:pt x="811" y="2120"/>
                  </a:lnTo>
                  <a:lnTo>
                    <a:pt x="786" y="2113"/>
                  </a:lnTo>
                  <a:lnTo>
                    <a:pt x="761" y="2105"/>
                  </a:lnTo>
                  <a:lnTo>
                    <a:pt x="735" y="2097"/>
                  </a:lnTo>
                  <a:lnTo>
                    <a:pt x="710" y="2089"/>
                  </a:lnTo>
                  <a:lnTo>
                    <a:pt x="685" y="2080"/>
                  </a:lnTo>
                  <a:lnTo>
                    <a:pt x="661" y="2070"/>
                  </a:lnTo>
                  <a:lnTo>
                    <a:pt x="636" y="2058"/>
                  </a:lnTo>
                  <a:lnTo>
                    <a:pt x="613" y="2049"/>
                  </a:lnTo>
                  <a:lnTo>
                    <a:pt x="589" y="2037"/>
                  </a:lnTo>
                  <a:lnTo>
                    <a:pt x="566" y="2023"/>
                  </a:lnTo>
                  <a:lnTo>
                    <a:pt x="543" y="2012"/>
                  </a:lnTo>
                  <a:lnTo>
                    <a:pt x="521" y="1998"/>
                  </a:lnTo>
                  <a:lnTo>
                    <a:pt x="500" y="1985"/>
                  </a:lnTo>
                  <a:lnTo>
                    <a:pt x="477" y="1971"/>
                  </a:lnTo>
                  <a:lnTo>
                    <a:pt x="455" y="1956"/>
                  </a:lnTo>
                  <a:lnTo>
                    <a:pt x="436" y="1940"/>
                  </a:lnTo>
                  <a:lnTo>
                    <a:pt x="414" y="1925"/>
                  </a:lnTo>
                  <a:lnTo>
                    <a:pt x="395" y="1909"/>
                  </a:lnTo>
                  <a:lnTo>
                    <a:pt x="354" y="1874"/>
                  </a:lnTo>
                  <a:lnTo>
                    <a:pt x="317" y="1839"/>
                  </a:lnTo>
                  <a:lnTo>
                    <a:pt x="282" y="1802"/>
                  </a:lnTo>
                  <a:lnTo>
                    <a:pt x="247" y="1762"/>
                  </a:lnTo>
                  <a:lnTo>
                    <a:pt x="232" y="1742"/>
                  </a:lnTo>
                  <a:lnTo>
                    <a:pt x="216" y="1721"/>
                  </a:lnTo>
                  <a:lnTo>
                    <a:pt x="200" y="1701"/>
                  </a:lnTo>
                  <a:lnTo>
                    <a:pt x="185" y="1680"/>
                  </a:lnTo>
                  <a:lnTo>
                    <a:pt x="171" y="1657"/>
                  </a:lnTo>
                  <a:lnTo>
                    <a:pt x="158" y="1636"/>
                  </a:lnTo>
                  <a:lnTo>
                    <a:pt x="144" y="1614"/>
                  </a:lnTo>
                  <a:lnTo>
                    <a:pt x="132" y="1591"/>
                  </a:lnTo>
                  <a:lnTo>
                    <a:pt x="119" y="1568"/>
                  </a:lnTo>
                  <a:lnTo>
                    <a:pt x="107" y="1544"/>
                  </a:lnTo>
                  <a:lnTo>
                    <a:pt x="97" y="1521"/>
                  </a:lnTo>
                  <a:lnTo>
                    <a:pt x="86" y="1496"/>
                  </a:lnTo>
                  <a:lnTo>
                    <a:pt x="76" y="1473"/>
                  </a:lnTo>
                  <a:lnTo>
                    <a:pt x="66" y="1447"/>
                  </a:lnTo>
                  <a:lnTo>
                    <a:pt x="58" y="1422"/>
                  </a:lnTo>
                  <a:lnTo>
                    <a:pt x="51" y="1397"/>
                  </a:lnTo>
                  <a:lnTo>
                    <a:pt x="43" y="1372"/>
                  </a:lnTo>
                  <a:lnTo>
                    <a:pt x="35" y="1347"/>
                  </a:lnTo>
                  <a:lnTo>
                    <a:pt x="29" y="1321"/>
                  </a:lnTo>
                  <a:lnTo>
                    <a:pt x="23" y="1294"/>
                  </a:lnTo>
                  <a:lnTo>
                    <a:pt x="18" y="1267"/>
                  </a:lnTo>
                  <a:lnTo>
                    <a:pt x="14" y="1242"/>
                  </a:lnTo>
                  <a:lnTo>
                    <a:pt x="10" y="1215"/>
                  </a:lnTo>
                  <a:lnTo>
                    <a:pt x="6" y="1187"/>
                  </a:lnTo>
                  <a:lnTo>
                    <a:pt x="4" y="1160"/>
                  </a:lnTo>
                  <a:lnTo>
                    <a:pt x="2" y="1133"/>
                  </a:lnTo>
                  <a:lnTo>
                    <a:pt x="2" y="1104"/>
                  </a:lnTo>
                  <a:lnTo>
                    <a:pt x="0" y="1077"/>
                  </a:lnTo>
                  <a:lnTo>
                    <a:pt x="2" y="1077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897" name="Freeform 7"/>
            <p:cNvSpPr>
              <a:spLocks/>
            </p:cNvSpPr>
            <p:nvPr/>
          </p:nvSpPr>
          <p:spPr bwMode="auto">
            <a:xfrm>
              <a:off x="2155" y="425"/>
              <a:ext cx="1080" cy="1077"/>
            </a:xfrm>
            <a:custGeom>
              <a:avLst/>
              <a:gdLst>
                <a:gd name="T0" fmla="*/ 0 w 2161"/>
                <a:gd name="T1" fmla="*/ 1 h 2153"/>
                <a:gd name="T2" fmla="*/ 0 w 2161"/>
                <a:gd name="T3" fmla="*/ 1 h 2153"/>
                <a:gd name="T4" fmla="*/ 0 w 2161"/>
                <a:gd name="T5" fmla="*/ 1 h 2153"/>
                <a:gd name="T6" fmla="*/ 0 w 2161"/>
                <a:gd name="T7" fmla="*/ 1 h 2153"/>
                <a:gd name="T8" fmla="*/ 0 w 2161"/>
                <a:gd name="T9" fmla="*/ 1 h 2153"/>
                <a:gd name="T10" fmla="*/ 0 w 2161"/>
                <a:gd name="T11" fmla="*/ 1 h 2153"/>
                <a:gd name="T12" fmla="*/ 0 w 2161"/>
                <a:gd name="T13" fmla="*/ 1 h 2153"/>
                <a:gd name="T14" fmla="*/ 0 w 2161"/>
                <a:gd name="T15" fmla="*/ 1 h 2153"/>
                <a:gd name="T16" fmla="*/ 0 w 2161"/>
                <a:gd name="T17" fmla="*/ 1 h 2153"/>
                <a:gd name="T18" fmla="*/ 0 w 2161"/>
                <a:gd name="T19" fmla="*/ 1 h 2153"/>
                <a:gd name="T20" fmla="*/ 0 w 2161"/>
                <a:gd name="T21" fmla="*/ 1 h 2153"/>
                <a:gd name="T22" fmla="*/ 0 w 2161"/>
                <a:gd name="T23" fmla="*/ 1 h 2153"/>
                <a:gd name="T24" fmla="*/ 0 w 2161"/>
                <a:gd name="T25" fmla="*/ 1 h 2153"/>
                <a:gd name="T26" fmla="*/ 0 w 2161"/>
                <a:gd name="T27" fmla="*/ 1 h 2153"/>
                <a:gd name="T28" fmla="*/ 0 w 2161"/>
                <a:gd name="T29" fmla="*/ 0 h 2153"/>
                <a:gd name="T30" fmla="*/ 0 w 2161"/>
                <a:gd name="T31" fmla="*/ 1 h 2153"/>
                <a:gd name="T32" fmla="*/ 0 w 2161"/>
                <a:gd name="T33" fmla="*/ 1 h 2153"/>
                <a:gd name="T34" fmla="*/ 0 w 2161"/>
                <a:gd name="T35" fmla="*/ 1 h 2153"/>
                <a:gd name="T36" fmla="*/ 0 w 2161"/>
                <a:gd name="T37" fmla="*/ 1 h 2153"/>
                <a:gd name="T38" fmla="*/ 0 w 2161"/>
                <a:gd name="T39" fmla="*/ 1 h 2153"/>
                <a:gd name="T40" fmla="*/ 0 w 2161"/>
                <a:gd name="T41" fmla="*/ 1 h 2153"/>
                <a:gd name="T42" fmla="*/ 0 w 2161"/>
                <a:gd name="T43" fmla="*/ 1 h 2153"/>
                <a:gd name="T44" fmla="*/ 0 w 2161"/>
                <a:gd name="T45" fmla="*/ 1 h 2153"/>
                <a:gd name="T46" fmla="*/ 0 w 2161"/>
                <a:gd name="T47" fmla="*/ 1 h 2153"/>
                <a:gd name="T48" fmla="*/ 0 w 2161"/>
                <a:gd name="T49" fmla="*/ 1 h 2153"/>
                <a:gd name="T50" fmla="*/ 0 w 2161"/>
                <a:gd name="T51" fmla="*/ 1 h 2153"/>
                <a:gd name="T52" fmla="*/ 0 w 2161"/>
                <a:gd name="T53" fmla="*/ 1 h 2153"/>
                <a:gd name="T54" fmla="*/ 0 w 2161"/>
                <a:gd name="T55" fmla="*/ 1 h 2153"/>
                <a:gd name="T56" fmla="*/ 0 w 2161"/>
                <a:gd name="T57" fmla="*/ 1 h 2153"/>
                <a:gd name="T58" fmla="*/ 0 w 2161"/>
                <a:gd name="T59" fmla="*/ 1 h 2153"/>
                <a:gd name="T60" fmla="*/ 0 w 2161"/>
                <a:gd name="T61" fmla="*/ 1 h 2153"/>
                <a:gd name="T62" fmla="*/ 0 w 2161"/>
                <a:gd name="T63" fmla="*/ 1 h 2153"/>
                <a:gd name="T64" fmla="*/ 0 w 2161"/>
                <a:gd name="T65" fmla="*/ 1 h 2153"/>
                <a:gd name="T66" fmla="*/ 0 w 2161"/>
                <a:gd name="T67" fmla="*/ 1 h 2153"/>
                <a:gd name="T68" fmla="*/ 0 w 2161"/>
                <a:gd name="T69" fmla="*/ 1 h 2153"/>
                <a:gd name="T70" fmla="*/ 0 w 2161"/>
                <a:gd name="T71" fmla="*/ 1 h 2153"/>
                <a:gd name="T72" fmla="*/ 0 w 2161"/>
                <a:gd name="T73" fmla="*/ 1 h 2153"/>
                <a:gd name="T74" fmla="*/ 0 w 2161"/>
                <a:gd name="T75" fmla="*/ 1 h 2153"/>
                <a:gd name="T76" fmla="*/ 0 w 2161"/>
                <a:gd name="T77" fmla="*/ 1 h 2153"/>
                <a:gd name="T78" fmla="*/ 0 w 2161"/>
                <a:gd name="T79" fmla="*/ 1 h 2153"/>
                <a:gd name="T80" fmla="*/ 0 w 2161"/>
                <a:gd name="T81" fmla="*/ 1 h 2153"/>
                <a:gd name="T82" fmla="*/ 0 w 2161"/>
                <a:gd name="T83" fmla="*/ 1 h 2153"/>
                <a:gd name="T84" fmla="*/ 0 w 2161"/>
                <a:gd name="T85" fmla="*/ 1 h 2153"/>
                <a:gd name="T86" fmla="*/ 0 w 2161"/>
                <a:gd name="T87" fmla="*/ 1 h 2153"/>
                <a:gd name="T88" fmla="*/ 0 w 2161"/>
                <a:gd name="T89" fmla="*/ 1 h 2153"/>
                <a:gd name="T90" fmla="*/ 0 w 2161"/>
                <a:gd name="T91" fmla="*/ 1 h 2153"/>
                <a:gd name="T92" fmla="*/ 0 w 2161"/>
                <a:gd name="T93" fmla="*/ 1 h 2153"/>
                <a:gd name="T94" fmla="*/ 0 w 2161"/>
                <a:gd name="T95" fmla="*/ 1 h 2153"/>
                <a:gd name="T96" fmla="*/ 0 w 2161"/>
                <a:gd name="T97" fmla="*/ 1 h 2153"/>
                <a:gd name="T98" fmla="*/ 0 w 2161"/>
                <a:gd name="T99" fmla="*/ 1 h 2153"/>
                <a:gd name="T100" fmla="*/ 0 w 2161"/>
                <a:gd name="T101" fmla="*/ 1 h 2153"/>
                <a:gd name="T102" fmla="*/ 0 w 2161"/>
                <a:gd name="T103" fmla="*/ 1 h 2153"/>
                <a:gd name="T104" fmla="*/ 0 w 2161"/>
                <a:gd name="T105" fmla="*/ 1 h 2153"/>
                <a:gd name="T106" fmla="*/ 0 w 2161"/>
                <a:gd name="T107" fmla="*/ 1 h 2153"/>
                <a:gd name="T108" fmla="*/ 0 w 2161"/>
                <a:gd name="T109" fmla="*/ 1 h 2153"/>
                <a:gd name="T110" fmla="*/ 0 w 2161"/>
                <a:gd name="T111" fmla="*/ 1 h 2153"/>
                <a:gd name="T112" fmla="*/ 0 w 2161"/>
                <a:gd name="T113" fmla="*/ 1 h 2153"/>
                <a:gd name="T114" fmla="*/ 0 w 2161"/>
                <a:gd name="T115" fmla="*/ 1 h 2153"/>
                <a:gd name="T116" fmla="*/ 0 w 2161"/>
                <a:gd name="T117" fmla="*/ 1 h 2153"/>
                <a:gd name="T118" fmla="*/ 0 w 2161"/>
                <a:gd name="T119" fmla="*/ 1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2153"/>
                <a:gd name="T182" fmla="*/ 2161 w 2161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2153">
                  <a:moveTo>
                    <a:pt x="2" y="1077"/>
                  </a:moveTo>
                  <a:lnTo>
                    <a:pt x="2" y="1050"/>
                  </a:lnTo>
                  <a:lnTo>
                    <a:pt x="2" y="1023"/>
                  </a:lnTo>
                  <a:lnTo>
                    <a:pt x="4" y="995"/>
                  </a:lnTo>
                  <a:lnTo>
                    <a:pt x="8" y="968"/>
                  </a:lnTo>
                  <a:lnTo>
                    <a:pt x="10" y="941"/>
                  </a:lnTo>
                  <a:lnTo>
                    <a:pt x="14" y="914"/>
                  </a:lnTo>
                  <a:lnTo>
                    <a:pt x="18" y="887"/>
                  </a:lnTo>
                  <a:lnTo>
                    <a:pt x="23" y="860"/>
                  </a:lnTo>
                  <a:lnTo>
                    <a:pt x="29" y="834"/>
                  </a:lnTo>
                  <a:lnTo>
                    <a:pt x="35" y="809"/>
                  </a:lnTo>
                  <a:lnTo>
                    <a:pt x="43" y="782"/>
                  </a:lnTo>
                  <a:lnTo>
                    <a:pt x="51" y="757"/>
                  </a:lnTo>
                  <a:lnTo>
                    <a:pt x="58" y="732"/>
                  </a:lnTo>
                  <a:lnTo>
                    <a:pt x="66" y="706"/>
                  </a:lnTo>
                  <a:lnTo>
                    <a:pt x="76" y="683"/>
                  </a:lnTo>
                  <a:lnTo>
                    <a:pt x="86" y="658"/>
                  </a:lnTo>
                  <a:lnTo>
                    <a:pt x="97" y="635"/>
                  </a:lnTo>
                  <a:lnTo>
                    <a:pt x="107" y="611"/>
                  </a:lnTo>
                  <a:lnTo>
                    <a:pt x="119" y="588"/>
                  </a:lnTo>
                  <a:lnTo>
                    <a:pt x="132" y="565"/>
                  </a:lnTo>
                  <a:lnTo>
                    <a:pt x="144" y="542"/>
                  </a:lnTo>
                  <a:lnTo>
                    <a:pt x="158" y="518"/>
                  </a:lnTo>
                  <a:lnTo>
                    <a:pt x="171" y="497"/>
                  </a:lnTo>
                  <a:lnTo>
                    <a:pt x="185" y="476"/>
                  </a:lnTo>
                  <a:lnTo>
                    <a:pt x="200" y="454"/>
                  </a:lnTo>
                  <a:lnTo>
                    <a:pt x="216" y="433"/>
                  </a:lnTo>
                  <a:lnTo>
                    <a:pt x="232" y="412"/>
                  </a:lnTo>
                  <a:lnTo>
                    <a:pt x="247" y="392"/>
                  </a:lnTo>
                  <a:lnTo>
                    <a:pt x="282" y="353"/>
                  </a:lnTo>
                  <a:lnTo>
                    <a:pt x="317" y="317"/>
                  </a:lnTo>
                  <a:lnTo>
                    <a:pt x="354" y="280"/>
                  </a:lnTo>
                  <a:lnTo>
                    <a:pt x="395" y="247"/>
                  </a:lnTo>
                  <a:lnTo>
                    <a:pt x="414" y="229"/>
                  </a:lnTo>
                  <a:lnTo>
                    <a:pt x="436" y="214"/>
                  </a:lnTo>
                  <a:lnTo>
                    <a:pt x="455" y="198"/>
                  </a:lnTo>
                  <a:lnTo>
                    <a:pt x="477" y="185"/>
                  </a:lnTo>
                  <a:lnTo>
                    <a:pt x="500" y="169"/>
                  </a:lnTo>
                  <a:lnTo>
                    <a:pt x="521" y="156"/>
                  </a:lnTo>
                  <a:lnTo>
                    <a:pt x="543" y="144"/>
                  </a:lnTo>
                  <a:lnTo>
                    <a:pt x="566" y="130"/>
                  </a:lnTo>
                  <a:lnTo>
                    <a:pt x="589" y="119"/>
                  </a:lnTo>
                  <a:lnTo>
                    <a:pt x="613" y="107"/>
                  </a:lnTo>
                  <a:lnTo>
                    <a:pt x="636" y="95"/>
                  </a:lnTo>
                  <a:lnTo>
                    <a:pt x="661" y="86"/>
                  </a:lnTo>
                  <a:lnTo>
                    <a:pt x="685" y="74"/>
                  </a:lnTo>
                  <a:lnTo>
                    <a:pt x="710" y="66"/>
                  </a:lnTo>
                  <a:lnTo>
                    <a:pt x="735" y="57"/>
                  </a:lnTo>
                  <a:lnTo>
                    <a:pt x="761" y="49"/>
                  </a:lnTo>
                  <a:lnTo>
                    <a:pt x="786" y="41"/>
                  </a:lnTo>
                  <a:lnTo>
                    <a:pt x="811" y="33"/>
                  </a:lnTo>
                  <a:lnTo>
                    <a:pt x="836" y="28"/>
                  </a:lnTo>
                  <a:lnTo>
                    <a:pt x="864" y="22"/>
                  </a:lnTo>
                  <a:lnTo>
                    <a:pt x="889" y="18"/>
                  </a:lnTo>
                  <a:lnTo>
                    <a:pt x="916" y="12"/>
                  </a:lnTo>
                  <a:lnTo>
                    <a:pt x="943" y="8"/>
                  </a:lnTo>
                  <a:lnTo>
                    <a:pt x="971" y="6"/>
                  </a:lnTo>
                  <a:lnTo>
                    <a:pt x="998" y="2"/>
                  </a:lnTo>
                  <a:lnTo>
                    <a:pt x="1025" y="2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09" y="0"/>
                  </a:lnTo>
                  <a:lnTo>
                    <a:pt x="1136" y="2"/>
                  </a:lnTo>
                  <a:lnTo>
                    <a:pt x="1163" y="4"/>
                  </a:lnTo>
                  <a:lnTo>
                    <a:pt x="1192" y="6"/>
                  </a:lnTo>
                  <a:lnTo>
                    <a:pt x="1218" y="8"/>
                  </a:lnTo>
                  <a:lnTo>
                    <a:pt x="1245" y="12"/>
                  </a:lnTo>
                  <a:lnTo>
                    <a:pt x="1272" y="18"/>
                  </a:lnTo>
                  <a:lnTo>
                    <a:pt x="1299" y="22"/>
                  </a:lnTo>
                  <a:lnTo>
                    <a:pt x="1325" y="28"/>
                  </a:lnTo>
                  <a:lnTo>
                    <a:pt x="1352" y="35"/>
                  </a:lnTo>
                  <a:lnTo>
                    <a:pt x="1377" y="41"/>
                  </a:lnTo>
                  <a:lnTo>
                    <a:pt x="1402" y="49"/>
                  </a:lnTo>
                  <a:lnTo>
                    <a:pt x="1428" y="57"/>
                  </a:lnTo>
                  <a:lnTo>
                    <a:pt x="1453" y="66"/>
                  </a:lnTo>
                  <a:lnTo>
                    <a:pt x="1476" y="76"/>
                  </a:lnTo>
                  <a:lnTo>
                    <a:pt x="1502" y="86"/>
                  </a:lnTo>
                  <a:lnTo>
                    <a:pt x="1525" y="95"/>
                  </a:lnTo>
                  <a:lnTo>
                    <a:pt x="1548" y="107"/>
                  </a:lnTo>
                  <a:lnTo>
                    <a:pt x="1573" y="119"/>
                  </a:lnTo>
                  <a:lnTo>
                    <a:pt x="1595" y="130"/>
                  </a:lnTo>
                  <a:lnTo>
                    <a:pt x="1618" y="144"/>
                  </a:lnTo>
                  <a:lnTo>
                    <a:pt x="1642" y="156"/>
                  </a:lnTo>
                  <a:lnTo>
                    <a:pt x="1663" y="171"/>
                  </a:lnTo>
                  <a:lnTo>
                    <a:pt x="1684" y="185"/>
                  </a:lnTo>
                  <a:lnTo>
                    <a:pt x="1706" y="198"/>
                  </a:lnTo>
                  <a:lnTo>
                    <a:pt x="1727" y="214"/>
                  </a:lnTo>
                  <a:lnTo>
                    <a:pt x="1749" y="229"/>
                  </a:lnTo>
                  <a:lnTo>
                    <a:pt x="1768" y="247"/>
                  </a:lnTo>
                  <a:lnTo>
                    <a:pt x="1807" y="280"/>
                  </a:lnTo>
                  <a:lnTo>
                    <a:pt x="1844" y="317"/>
                  </a:lnTo>
                  <a:lnTo>
                    <a:pt x="1881" y="353"/>
                  </a:lnTo>
                  <a:lnTo>
                    <a:pt x="1914" y="392"/>
                  </a:lnTo>
                  <a:lnTo>
                    <a:pt x="1931" y="412"/>
                  </a:lnTo>
                  <a:lnTo>
                    <a:pt x="1947" y="433"/>
                  </a:lnTo>
                  <a:lnTo>
                    <a:pt x="1962" y="454"/>
                  </a:lnTo>
                  <a:lnTo>
                    <a:pt x="1976" y="476"/>
                  </a:lnTo>
                  <a:lnTo>
                    <a:pt x="1992" y="497"/>
                  </a:lnTo>
                  <a:lnTo>
                    <a:pt x="2005" y="518"/>
                  </a:lnTo>
                  <a:lnTo>
                    <a:pt x="2017" y="542"/>
                  </a:lnTo>
                  <a:lnTo>
                    <a:pt x="2031" y="565"/>
                  </a:lnTo>
                  <a:lnTo>
                    <a:pt x="2042" y="586"/>
                  </a:lnTo>
                  <a:lnTo>
                    <a:pt x="2054" y="611"/>
                  </a:lnTo>
                  <a:lnTo>
                    <a:pt x="2066" y="635"/>
                  </a:lnTo>
                  <a:lnTo>
                    <a:pt x="2075" y="658"/>
                  </a:lnTo>
                  <a:lnTo>
                    <a:pt x="2085" y="683"/>
                  </a:lnTo>
                  <a:lnTo>
                    <a:pt x="2095" y="706"/>
                  </a:lnTo>
                  <a:lnTo>
                    <a:pt x="2104" y="732"/>
                  </a:lnTo>
                  <a:lnTo>
                    <a:pt x="2112" y="757"/>
                  </a:lnTo>
                  <a:lnTo>
                    <a:pt x="2120" y="782"/>
                  </a:lnTo>
                  <a:lnTo>
                    <a:pt x="2128" y="807"/>
                  </a:lnTo>
                  <a:lnTo>
                    <a:pt x="2134" y="834"/>
                  </a:lnTo>
                  <a:lnTo>
                    <a:pt x="2139" y="860"/>
                  </a:lnTo>
                  <a:lnTo>
                    <a:pt x="2143" y="887"/>
                  </a:lnTo>
                  <a:lnTo>
                    <a:pt x="2149" y="914"/>
                  </a:lnTo>
                  <a:lnTo>
                    <a:pt x="2153" y="941"/>
                  </a:lnTo>
                  <a:lnTo>
                    <a:pt x="2155" y="966"/>
                  </a:lnTo>
                  <a:lnTo>
                    <a:pt x="2157" y="995"/>
                  </a:lnTo>
                  <a:lnTo>
                    <a:pt x="2159" y="1023"/>
                  </a:lnTo>
                  <a:lnTo>
                    <a:pt x="2161" y="1050"/>
                  </a:lnTo>
                  <a:lnTo>
                    <a:pt x="2161" y="1077"/>
                  </a:lnTo>
                  <a:lnTo>
                    <a:pt x="2161" y="1106"/>
                  </a:lnTo>
                  <a:lnTo>
                    <a:pt x="2159" y="1133"/>
                  </a:lnTo>
                  <a:lnTo>
                    <a:pt x="2157" y="1160"/>
                  </a:lnTo>
                  <a:lnTo>
                    <a:pt x="2155" y="1187"/>
                  </a:lnTo>
                  <a:lnTo>
                    <a:pt x="2153" y="1215"/>
                  </a:lnTo>
                  <a:lnTo>
                    <a:pt x="2149" y="1242"/>
                  </a:lnTo>
                  <a:lnTo>
                    <a:pt x="2143" y="1269"/>
                  </a:lnTo>
                  <a:lnTo>
                    <a:pt x="2139" y="1294"/>
                  </a:lnTo>
                  <a:lnTo>
                    <a:pt x="2134" y="1321"/>
                  </a:lnTo>
                  <a:lnTo>
                    <a:pt x="2128" y="1347"/>
                  </a:lnTo>
                  <a:lnTo>
                    <a:pt x="2120" y="1372"/>
                  </a:lnTo>
                  <a:lnTo>
                    <a:pt x="2112" y="1397"/>
                  </a:lnTo>
                  <a:lnTo>
                    <a:pt x="2104" y="1422"/>
                  </a:lnTo>
                  <a:lnTo>
                    <a:pt x="2095" y="1447"/>
                  </a:lnTo>
                  <a:lnTo>
                    <a:pt x="2087" y="1473"/>
                  </a:lnTo>
                  <a:lnTo>
                    <a:pt x="2075" y="1496"/>
                  </a:lnTo>
                  <a:lnTo>
                    <a:pt x="2066" y="1521"/>
                  </a:lnTo>
                  <a:lnTo>
                    <a:pt x="2054" y="1544"/>
                  </a:lnTo>
                  <a:lnTo>
                    <a:pt x="2042" y="1568"/>
                  </a:lnTo>
                  <a:lnTo>
                    <a:pt x="2031" y="1591"/>
                  </a:lnTo>
                  <a:lnTo>
                    <a:pt x="2017" y="1614"/>
                  </a:lnTo>
                  <a:lnTo>
                    <a:pt x="2005" y="1636"/>
                  </a:lnTo>
                  <a:lnTo>
                    <a:pt x="1992" y="1657"/>
                  </a:lnTo>
                  <a:lnTo>
                    <a:pt x="1976" y="1680"/>
                  </a:lnTo>
                  <a:lnTo>
                    <a:pt x="1962" y="1701"/>
                  </a:lnTo>
                  <a:lnTo>
                    <a:pt x="1947" y="1721"/>
                  </a:lnTo>
                  <a:lnTo>
                    <a:pt x="1931" y="1742"/>
                  </a:lnTo>
                  <a:lnTo>
                    <a:pt x="1914" y="1762"/>
                  </a:lnTo>
                  <a:lnTo>
                    <a:pt x="1881" y="1802"/>
                  </a:lnTo>
                  <a:lnTo>
                    <a:pt x="1844" y="1839"/>
                  </a:lnTo>
                  <a:lnTo>
                    <a:pt x="1807" y="1874"/>
                  </a:lnTo>
                  <a:lnTo>
                    <a:pt x="1768" y="1909"/>
                  </a:lnTo>
                  <a:lnTo>
                    <a:pt x="1749" y="1925"/>
                  </a:lnTo>
                  <a:lnTo>
                    <a:pt x="1727" y="1940"/>
                  </a:lnTo>
                  <a:lnTo>
                    <a:pt x="1706" y="1956"/>
                  </a:lnTo>
                  <a:lnTo>
                    <a:pt x="1684" y="1971"/>
                  </a:lnTo>
                  <a:lnTo>
                    <a:pt x="1663" y="1985"/>
                  </a:lnTo>
                  <a:lnTo>
                    <a:pt x="1642" y="1998"/>
                  </a:lnTo>
                  <a:lnTo>
                    <a:pt x="1618" y="2012"/>
                  </a:lnTo>
                  <a:lnTo>
                    <a:pt x="1595" y="2023"/>
                  </a:lnTo>
                  <a:lnTo>
                    <a:pt x="1572" y="2037"/>
                  </a:lnTo>
                  <a:lnTo>
                    <a:pt x="1548" y="2049"/>
                  </a:lnTo>
                  <a:lnTo>
                    <a:pt x="1525" y="2058"/>
                  </a:lnTo>
                  <a:lnTo>
                    <a:pt x="1502" y="2070"/>
                  </a:lnTo>
                  <a:lnTo>
                    <a:pt x="1476" y="2080"/>
                  </a:lnTo>
                  <a:lnTo>
                    <a:pt x="1453" y="2089"/>
                  </a:lnTo>
                  <a:lnTo>
                    <a:pt x="1428" y="2097"/>
                  </a:lnTo>
                  <a:lnTo>
                    <a:pt x="1402" y="2105"/>
                  </a:lnTo>
                  <a:lnTo>
                    <a:pt x="1377" y="2113"/>
                  </a:lnTo>
                  <a:lnTo>
                    <a:pt x="1350" y="2120"/>
                  </a:lnTo>
                  <a:lnTo>
                    <a:pt x="1325" y="2126"/>
                  </a:lnTo>
                  <a:lnTo>
                    <a:pt x="1299" y="2132"/>
                  </a:lnTo>
                  <a:lnTo>
                    <a:pt x="1272" y="2138"/>
                  </a:lnTo>
                  <a:lnTo>
                    <a:pt x="1245" y="2142"/>
                  </a:lnTo>
                  <a:lnTo>
                    <a:pt x="1218" y="2146"/>
                  </a:lnTo>
                  <a:lnTo>
                    <a:pt x="1190" y="2148"/>
                  </a:lnTo>
                  <a:lnTo>
                    <a:pt x="1163" y="2151"/>
                  </a:lnTo>
                  <a:lnTo>
                    <a:pt x="1136" y="2153"/>
                  </a:lnTo>
                  <a:lnTo>
                    <a:pt x="1109" y="2153"/>
                  </a:lnTo>
                  <a:lnTo>
                    <a:pt x="1081" y="2153"/>
                  </a:lnTo>
                  <a:lnTo>
                    <a:pt x="1052" y="2153"/>
                  </a:lnTo>
                  <a:lnTo>
                    <a:pt x="1025" y="2153"/>
                  </a:lnTo>
                  <a:lnTo>
                    <a:pt x="998" y="2151"/>
                  </a:lnTo>
                  <a:lnTo>
                    <a:pt x="971" y="2150"/>
                  </a:lnTo>
                  <a:lnTo>
                    <a:pt x="943" y="2146"/>
                  </a:lnTo>
                  <a:lnTo>
                    <a:pt x="916" y="2142"/>
                  </a:lnTo>
                  <a:lnTo>
                    <a:pt x="889" y="2138"/>
                  </a:lnTo>
                  <a:lnTo>
                    <a:pt x="864" y="2132"/>
                  </a:lnTo>
                  <a:lnTo>
                    <a:pt x="836" y="2126"/>
                  </a:lnTo>
                  <a:lnTo>
                    <a:pt x="811" y="2120"/>
                  </a:lnTo>
                  <a:lnTo>
                    <a:pt x="786" y="2113"/>
                  </a:lnTo>
                  <a:lnTo>
                    <a:pt x="761" y="2105"/>
                  </a:lnTo>
                  <a:lnTo>
                    <a:pt x="735" y="2097"/>
                  </a:lnTo>
                  <a:lnTo>
                    <a:pt x="710" y="2089"/>
                  </a:lnTo>
                  <a:lnTo>
                    <a:pt x="685" y="2080"/>
                  </a:lnTo>
                  <a:lnTo>
                    <a:pt x="661" y="2070"/>
                  </a:lnTo>
                  <a:lnTo>
                    <a:pt x="636" y="2058"/>
                  </a:lnTo>
                  <a:lnTo>
                    <a:pt x="613" y="2049"/>
                  </a:lnTo>
                  <a:lnTo>
                    <a:pt x="589" y="2037"/>
                  </a:lnTo>
                  <a:lnTo>
                    <a:pt x="566" y="2023"/>
                  </a:lnTo>
                  <a:lnTo>
                    <a:pt x="543" y="2012"/>
                  </a:lnTo>
                  <a:lnTo>
                    <a:pt x="521" y="1998"/>
                  </a:lnTo>
                  <a:lnTo>
                    <a:pt x="500" y="1985"/>
                  </a:lnTo>
                  <a:lnTo>
                    <a:pt x="477" y="1971"/>
                  </a:lnTo>
                  <a:lnTo>
                    <a:pt x="455" y="1956"/>
                  </a:lnTo>
                  <a:lnTo>
                    <a:pt x="436" y="1940"/>
                  </a:lnTo>
                  <a:lnTo>
                    <a:pt x="414" y="1925"/>
                  </a:lnTo>
                  <a:lnTo>
                    <a:pt x="395" y="1909"/>
                  </a:lnTo>
                  <a:lnTo>
                    <a:pt x="354" y="1874"/>
                  </a:lnTo>
                  <a:lnTo>
                    <a:pt x="317" y="1839"/>
                  </a:lnTo>
                  <a:lnTo>
                    <a:pt x="282" y="1802"/>
                  </a:lnTo>
                  <a:lnTo>
                    <a:pt x="247" y="1762"/>
                  </a:lnTo>
                  <a:lnTo>
                    <a:pt x="232" y="1742"/>
                  </a:lnTo>
                  <a:lnTo>
                    <a:pt x="216" y="1721"/>
                  </a:lnTo>
                  <a:lnTo>
                    <a:pt x="200" y="1701"/>
                  </a:lnTo>
                  <a:lnTo>
                    <a:pt x="185" y="1680"/>
                  </a:lnTo>
                  <a:lnTo>
                    <a:pt x="171" y="1657"/>
                  </a:lnTo>
                  <a:lnTo>
                    <a:pt x="158" y="1636"/>
                  </a:lnTo>
                  <a:lnTo>
                    <a:pt x="144" y="1614"/>
                  </a:lnTo>
                  <a:lnTo>
                    <a:pt x="132" y="1591"/>
                  </a:lnTo>
                  <a:lnTo>
                    <a:pt x="119" y="1568"/>
                  </a:lnTo>
                  <a:lnTo>
                    <a:pt x="107" y="1544"/>
                  </a:lnTo>
                  <a:lnTo>
                    <a:pt x="97" y="1521"/>
                  </a:lnTo>
                  <a:lnTo>
                    <a:pt x="86" y="1496"/>
                  </a:lnTo>
                  <a:lnTo>
                    <a:pt x="76" y="1473"/>
                  </a:lnTo>
                  <a:lnTo>
                    <a:pt x="66" y="1447"/>
                  </a:lnTo>
                  <a:lnTo>
                    <a:pt x="58" y="1422"/>
                  </a:lnTo>
                  <a:lnTo>
                    <a:pt x="51" y="1397"/>
                  </a:lnTo>
                  <a:lnTo>
                    <a:pt x="43" y="1372"/>
                  </a:lnTo>
                  <a:lnTo>
                    <a:pt x="35" y="1347"/>
                  </a:lnTo>
                  <a:lnTo>
                    <a:pt x="29" y="1321"/>
                  </a:lnTo>
                  <a:lnTo>
                    <a:pt x="23" y="1294"/>
                  </a:lnTo>
                  <a:lnTo>
                    <a:pt x="18" y="1267"/>
                  </a:lnTo>
                  <a:lnTo>
                    <a:pt x="14" y="1242"/>
                  </a:lnTo>
                  <a:lnTo>
                    <a:pt x="10" y="1215"/>
                  </a:lnTo>
                  <a:lnTo>
                    <a:pt x="6" y="1187"/>
                  </a:lnTo>
                  <a:lnTo>
                    <a:pt x="4" y="1160"/>
                  </a:lnTo>
                  <a:lnTo>
                    <a:pt x="2" y="1133"/>
                  </a:lnTo>
                  <a:lnTo>
                    <a:pt x="2" y="1104"/>
                  </a:lnTo>
                  <a:lnTo>
                    <a:pt x="0" y="1077"/>
                  </a:lnTo>
                </a:path>
              </a:pathLst>
            </a:custGeom>
            <a:solidFill>
              <a:srgbClr val="FFFF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2562" y="892"/>
              <a:ext cx="27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Ética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899" name="Freeform 9"/>
            <p:cNvSpPr>
              <a:spLocks/>
            </p:cNvSpPr>
            <p:nvPr/>
          </p:nvSpPr>
          <p:spPr bwMode="auto">
            <a:xfrm>
              <a:off x="2155" y="1708"/>
              <a:ext cx="1080" cy="1077"/>
            </a:xfrm>
            <a:custGeom>
              <a:avLst/>
              <a:gdLst>
                <a:gd name="T0" fmla="*/ 0 w 2161"/>
                <a:gd name="T1" fmla="*/ 1 h 2153"/>
                <a:gd name="T2" fmla="*/ 0 w 2161"/>
                <a:gd name="T3" fmla="*/ 1 h 2153"/>
                <a:gd name="T4" fmla="*/ 0 w 2161"/>
                <a:gd name="T5" fmla="*/ 1 h 2153"/>
                <a:gd name="T6" fmla="*/ 0 w 2161"/>
                <a:gd name="T7" fmla="*/ 1 h 2153"/>
                <a:gd name="T8" fmla="*/ 0 w 2161"/>
                <a:gd name="T9" fmla="*/ 1 h 2153"/>
                <a:gd name="T10" fmla="*/ 0 w 2161"/>
                <a:gd name="T11" fmla="*/ 1 h 2153"/>
                <a:gd name="T12" fmla="*/ 0 w 2161"/>
                <a:gd name="T13" fmla="*/ 1 h 2153"/>
                <a:gd name="T14" fmla="*/ 0 w 2161"/>
                <a:gd name="T15" fmla="*/ 1 h 2153"/>
                <a:gd name="T16" fmla="*/ 0 w 2161"/>
                <a:gd name="T17" fmla="*/ 1 h 2153"/>
                <a:gd name="T18" fmla="*/ 0 w 2161"/>
                <a:gd name="T19" fmla="*/ 1 h 2153"/>
                <a:gd name="T20" fmla="*/ 0 w 2161"/>
                <a:gd name="T21" fmla="*/ 1 h 2153"/>
                <a:gd name="T22" fmla="*/ 0 w 2161"/>
                <a:gd name="T23" fmla="*/ 1 h 2153"/>
                <a:gd name="T24" fmla="*/ 0 w 2161"/>
                <a:gd name="T25" fmla="*/ 1 h 2153"/>
                <a:gd name="T26" fmla="*/ 0 w 2161"/>
                <a:gd name="T27" fmla="*/ 1 h 2153"/>
                <a:gd name="T28" fmla="*/ 0 w 2161"/>
                <a:gd name="T29" fmla="*/ 0 h 2153"/>
                <a:gd name="T30" fmla="*/ 0 w 2161"/>
                <a:gd name="T31" fmla="*/ 1 h 2153"/>
                <a:gd name="T32" fmla="*/ 0 w 2161"/>
                <a:gd name="T33" fmla="*/ 1 h 2153"/>
                <a:gd name="T34" fmla="*/ 0 w 2161"/>
                <a:gd name="T35" fmla="*/ 1 h 2153"/>
                <a:gd name="T36" fmla="*/ 0 w 2161"/>
                <a:gd name="T37" fmla="*/ 1 h 2153"/>
                <a:gd name="T38" fmla="*/ 0 w 2161"/>
                <a:gd name="T39" fmla="*/ 1 h 2153"/>
                <a:gd name="T40" fmla="*/ 0 w 2161"/>
                <a:gd name="T41" fmla="*/ 1 h 2153"/>
                <a:gd name="T42" fmla="*/ 0 w 2161"/>
                <a:gd name="T43" fmla="*/ 1 h 2153"/>
                <a:gd name="T44" fmla="*/ 0 w 2161"/>
                <a:gd name="T45" fmla="*/ 1 h 2153"/>
                <a:gd name="T46" fmla="*/ 0 w 2161"/>
                <a:gd name="T47" fmla="*/ 1 h 2153"/>
                <a:gd name="T48" fmla="*/ 0 w 2161"/>
                <a:gd name="T49" fmla="*/ 1 h 2153"/>
                <a:gd name="T50" fmla="*/ 0 w 2161"/>
                <a:gd name="T51" fmla="*/ 1 h 2153"/>
                <a:gd name="T52" fmla="*/ 0 w 2161"/>
                <a:gd name="T53" fmla="*/ 1 h 2153"/>
                <a:gd name="T54" fmla="*/ 0 w 2161"/>
                <a:gd name="T55" fmla="*/ 1 h 2153"/>
                <a:gd name="T56" fmla="*/ 0 w 2161"/>
                <a:gd name="T57" fmla="*/ 1 h 2153"/>
                <a:gd name="T58" fmla="*/ 0 w 2161"/>
                <a:gd name="T59" fmla="*/ 1 h 2153"/>
                <a:gd name="T60" fmla="*/ 0 w 2161"/>
                <a:gd name="T61" fmla="*/ 1 h 2153"/>
                <a:gd name="T62" fmla="*/ 0 w 2161"/>
                <a:gd name="T63" fmla="*/ 1 h 2153"/>
                <a:gd name="T64" fmla="*/ 0 w 2161"/>
                <a:gd name="T65" fmla="*/ 1 h 2153"/>
                <a:gd name="T66" fmla="*/ 0 w 2161"/>
                <a:gd name="T67" fmla="*/ 1 h 2153"/>
                <a:gd name="T68" fmla="*/ 0 w 2161"/>
                <a:gd name="T69" fmla="*/ 1 h 2153"/>
                <a:gd name="T70" fmla="*/ 0 w 2161"/>
                <a:gd name="T71" fmla="*/ 1 h 2153"/>
                <a:gd name="T72" fmla="*/ 0 w 2161"/>
                <a:gd name="T73" fmla="*/ 1 h 2153"/>
                <a:gd name="T74" fmla="*/ 0 w 2161"/>
                <a:gd name="T75" fmla="*/ 1 h 2153"/>
                <a:gd name="T76" fmla="*/ 0 w 2161"/>
                <a:gd name="T77" fmla="*/ 1 h 2153"/>
                <a:gd name="T78" fmla="*/ 0 w 2161"/>
                <a:gd name="T79" fmla="*/ 1 h 2153"/>
                <a:gd name="T80" fmla="*/ 0 w 2161"/>
                <a:gd name="T81" fmla="*/ 1 h 2153"/>
                <a:gd name="T82" fmla="*/ 0 w 2161"/>
                <a:gd name="T83" fmla="*/ 1 h 2153"/>
                <a:gd name="T84" fmla="*/ 0 w 2161"/>
                <a:gd name="T85" fmla="*/ 1 h 2153"/>
                <a:gd name="T86" fmla="*/ 0 w 2161"/>
                <a:gd name="T87" fmla="*/ 1 h 2153"/>
                <a:gd name="T88" fmla="*/ 0 w 2161"/>
                <a:gd name="T89" fmla="*/ 1 h 2153"/>
                <a:gd name="T90" fmla="*/ 0 w 2161"/>
                <a:gd name="T91" fmla="*/ 1 h 2153"/>
                <a:gd name="T92" fmla="*/ 0 w 2161"/>
                <a:gd name="T93" fmla="*/ 1 h 2153"/>
                <a:gd name="T94" fmla="*/ 0 w 2161"/>
                <a:gd name="T95" fmla="*/ 1 h 2153"/>
                <a:gd name="T96" fmla="*/ 0 w 2161"/>
                <a:gd name="T97" fmla="*/ 1 h 2153"/>
                <a:gd name="T98" fmla="*/ 0 w 2161"/>
                <a:gd name="T99" fmla="*/ 1 h 2153"/>
                <a:gd name="T100" fmla="*/ 0 w 2161"/>
                <a:gd name="T101" fmla="*/ 1 h 2153"/>
                <a:gd name="T102" fmla="*/ 0 w 2161"/>
                <a:gd name="T103" fmla="*/ 1 h 2153"/>
                <a:gd name="T104" fmla="*/ 0 w 2161"/>
                <a:gd name="T105" fmla="*/ 1 h 2153"/>
                <a:gd name="T106" fmla="*/ 0 w 2161"/>
                <a:gd name="T107" fmla="*/ 1 h 2153"/>
                <a:gd name="T108" fmla="*/ 0 w 2161"/>
                <a:gd name="T109" fmla="*/ 1 h 2153"/>
                <a:gd name="T110" fmla="*/ 0 w 2161"/>
                <a:gd name="T111" fmla="*/ 1 h 2153"/>
                <a:gd name="T112" fmla="*/ 0 w 2161"/>
                <a:gd name="T113" fmla="*/ 1 h 2153"/>
                <a:gd name="T114" fmla="*/ 0 w 2161"/>
                <a:gd name="T115" fmla="*/ 1 h 2153"/>
                <a:gd name="T116" fmla="*/ 0 w 2161"/>
                <a:gd name="T117" fmla="*/ 1 h 2153"/>
                <a:gd name="T118" fmla="*/ 0 w 2161"/>
                <a:gd name="T119" fmla="*/ 1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2153"/>
                <a:gd name="T182" fmla="*/ 2161 w 2161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2153">
                  <a:moveTo>
                    <a:pt x="2" y="1076"/>
                  </a:moveTo>
                  <a:lnTo>
                    <a:pt x="2" y="1049"/>
                  </a:lnTo>
                  <a:lnTo>
                    <a:pt x="2" y="1022"/>
                  </a:lnTo>
                  <a:lnTo>
                    <a:pt x="4" y="993"/>
                  </a:lnTo>
                  <a:lnTo>
                    <a:pt x="8" y="966"/>
                  </a:lnTo>
                  <a:lnTo>
                    <a:pt x="10" y="938"/>
                  </a:lnTo>
                  <a:lnTo>
                    <a:pt x="14" y="913"/>
                  </a:lnTo>
                  <a:lnTo>
                    <a:pt x="18" y="886"/>
                  </a:lnTo>
                  <a:lnTo>
                    <a:pt x="23" y="859"/>
                  </a:lnTo>
                  <a:lnTo>
                    <a:pt x="29" y="834"/>
                  </a:lnTo>
                  <a:lnTo>
                    <a:pt x="35" y="806"/>
                  </a:lnTo>
                  <a:lnTo>
                    <a:pt x="43" y="781"/>
                  </a:lnTo>
                  <a:lnTo>
                    <a:pt x="51" y="756"/>
                  </a:lnTo>
                  <a:lnTo>
                    <a:pt x="58" y="731"/>
                  </a:lnTo>
                  <a:lnTo>
                    <a:pt x="66" y="706"/>
                  </a:lnTo>
                  <a:lnTo>
                    <a:pt x="76" y="682"/>
                  </a:lnTo>
                  <a:lnTo>
                    <a:pt x="86" y="657"/>
                  </a:lnTo>
                  <a:lnTo>
                    <a:pt x="97" y="634"/>
                  </a:lnTo>
                  <a:lnTo>
                    <a:pt x="107" y="609"/>
                  </a:lnTo>
                  <a:lnTo>
                    <a:pt x="119" y="585"/>
                  </a:lnTo>
                  <a:lnTo>
                    <a:pt x="132" y="562"/>
                  </a:lnTo>
                  <a:lnTo>
                    <a:pt x="144" y="541"/>
                  </a:lnTo>
                  <a:lnTo>
                    <a:pt x="158" y="517"/>
                  </a:lnTo>
                  <a:lnTo>
                    <a:pt x="171" y="496"/>
                  </a:lnTo>
                  <a:lnTo>
                    <a:pt x="185" y="475"/>
                  </a:lnTo>
                  <a:lnTo>
                    <a:pt x="200" y="453"/>
                  </a:lnTo>
                  <a:lnTo>
                    <a:pt x="216" y="432"/>
                  </a:lnTo>
                  <a:lnTo>
                    <a:pt x="232" y="411"/>
                  </a:lnTo>
                  <a:lnTo>
                    <a:pt x="247" y="391"/>
                  </a:lnTo>
                  <a:lnTo>
                    <a:pt x="282" y="353"/>
                  </a:lnTo>
                  <a:lnTo>
                    <a:pt x="317" y="316"/>
                  </a:lnTo>
                  <a:lnTo>
                    <a:pt x="354" y="279"/>
                  </a:lnTo>
                  <a:lnTo>
                    <a:pt x="395" y="246"/>
                  </a:lnTo>
                  <a:lnTo>
                    <a:pt x="414" y="228"/>
                  </a:lnTo>
                  <a:lnTo>
                    <a:pt x="436" y="213"/>
                  </a:lnTo>
                  <a:lnTo>
                    <a:pt x="455" y="197"/>
                  </a:lnTo>
                  <a:lnTo>
                    <a:pt x="477" y="184"/>
                  </a:lnTo>
                  <a:lnTo>
                    <a:pt x="500" y="168"/>
                  </a:lnTo>
                  <a:lnTo>
                    <a:pt x="521" y="155"/>
                  </a:lnTo>
                  <a:lnTo>
                    <a:pt x="543" y="141"/>
                  </a:lnTo>
                  <a:lnTo>
                    <a:pt x="566" y="130"/>
                  </a:lnTo>
                  <a:lnTo>
                    <a:pt x="589" y="118"/>
                  </a:lnTo>
                  <a:lnTo>
                    <a:pt x="613" y="106"/>
                  </a:lnTo>
                  <a:lnTo>
                    <a:pt x="636" y="95"/>
                  </a:lnTo>
                  <a:lnTo>
                    <a:pt x="661" y="83"/>
                  </a:lnTo>
                  <a:lnTo>
                    <a:pt x="685" y="73"/>
                  </a:lnTo>
                  <a:lnTo>
                    <a:pt x="710" y="66"/>
                  </a:lnTo>
                  <a:lnTo>
                    <a:pt x="735" y="56"/>
                  </a:lnTo>
                  <a:lnTo>
                    <a:pt x="761" y="48"/>
                  </a:lnTo>
                  <a:lnTo>
                    <a:pt x="786" y="40"/>
                  </a:lnTo>
                  <a:lnTo>
                    <a:pt x="811" y="33"/>
                  </a:lnTo>
                  <a:lnTo>
                    <a:pt x="836" y="27"/>
                  </a:lnTo>
                  <a:lnTo>
                    <a:pt x="864" y="21"/>
                  </a:lnTo>
                  <a:lnTo>
                    <a:pt x="889" y="15"/>
                  </a:lnTo>
                  <a:lnTo>
                    <a:pt x="916" y="11"/>
                  </a:lnTo>
                  <a:lnTo>
                    <a:pt x="943" y="7"/>
                  </a:lnTo>
                  <a:lnTo>
                    <a:pt x="971" y="5"/>
                  </a:lnTo>
                  <a:lnTo>
                    <a:pt x="998" y="2"/>
                  </a:lnTo>
                  <a:lnTo>
                    <a:pt x="1025" y="0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09" y="0"/>
                  </a:lnTo>
                  <a:lnTo>
                    <a:pt x="1136" y="2"/>
                  </a:lnTo>
                  <a:lnTo>
                    <a:pt x="1163" y="3"/>
                  </a:lnTo>
                  <a:lnTo>
                    <a:pt x="1192" y="5"/>
                  </a:lnTo>
                  <a:lnTo>
                    <a:pt x="1218" y="7"/>
                  </a:lnTo>
                  <a:lnTo>
                    <a:pt x="1245" y="11"/>
                  </a:lnTo>
                  <a:lnTo>
                    <a:pt x="1272" y="17"/>
                  </a:lnTo>
                  <a:lnTo>
                    <a:pt x="1299" y="21"/>
                  </a:lnTo>
                  <a:lnTo>
                    <a:pt x="1325" y="27"/>
                  </a:lnTo>
                  <a:lnTo>
                    <a:pt x="1352" y="33"/>
                  </a:lnTo>
                  <a:lnTo>
                    <a:pt x="1377" y="40"/>
                  </a:lnTo>
                  <a:lnTo>
                    <a:pt x="1402" y="48"/>
                  </a:lnTo>
                  <a:lnTo>
                    <a:pt x="1428" y="56"/>
                  </a:lnTo>
                  <a:lnTo>
                    <a:pt x="1453" y="66"/>
                  </a:lnTo>
                  <a:lnTo>
                    <a:pt x="1476" y="73"/>
                  </a:lnTo>
                  <a:lnTo>
                    <a:pt x="1502" y="85"/>
                  </a:lnTo>
                  <a:lnTo>
                    <a:pt x="1525" y="95"/>
                  </a:lnTo>
                  <a:lnTo>
                    <a:pt x="1548" y="106"/>
                  </a:lnTo>
                  <a:lnTo>
                    <a:pt x="1573" y="118"/>
                  </a:lnTo>
                  <a:lnTo>
                    <a:pt x="1595" y="130"/>
                  </a:lnTo>
                  <a:lnTo>
                    <a:pt x="1618" y="141"/>
                  </a:lnTo>
                  <a:lnTo>
                    <a:pt x="1642" y="155"/>
                  </a:lnTo>
                  <a:lnTo>
                    <a:pt x="1663" y="168"/>
                  </a:lnTo>
                  <a:lnTo>
                    <a:pt x="1684" y="184"/>
                  </a:lnTo>
                  <a:lnTo>
                    <a:pt x="1706" y="197"/>
                  </a:lnTo>
                  <a:lnTo>
                    <a:pt x="1727" y="213"/>
                  </a:lnTo>
                  <a:lnTo>
                    <a:pt x="1749" y="228"/>
                  </a:lnTo>
                  <a:lnTo>
                    <a:pt x="1768" y="246"/>
                  </a:lnTo>
                  <a:lnTo>
                    <a:pt x="1807" y="279"/>
                  </a:lnTo>
                  <a:lnTo>
                    <a:pt x="1844" y="316"/>
                  </a:lnTo>
                  <a:lnTo>
                    <a:pt x="1881" y="353"/>
                  </a:lnTo>
                  <a:lnTo>
                    <a:pt x="1914" y="391"/>
                  </a:lnTo>
                  <a:lnTo>
                    <a:pt x="1931" y="411"/>
                  </a:lnTo>
                  <a:lnTo>
                    <a:pt x="1947" y="432"/>
                  </a:lnTo>
                  <a:lnTo>
                    <a:pt x="1962" y="453"/>
                  </a:lnTo>
                  <a:lnTo>
                    <a:pt x="1976" y="475"/>
                  </a:lnTo>
                  <a:lnTo>
                    <a:pt x="1992" y="496"/>
                  </a:lnTo>
                  <a:lnTo>
                    <a:pt x="2005" y="517"/>
                  </a:lnTo>
                  <a:lnTo>
                    <a:pt x="2017" y="541"/>
                  </a:lnTo>
                  <a:lnTo>
                    <a:pt x="2031" y="562"/>
                  </a:lnTo>
                  <a:lnTo>
                    <a:pt x="2042" y="585"/>
                  </a:lnTo>
                  <a:lnTo>
                    <a:pt x="2054" y="609"/>
                  </a:lnTo>
                  <a:lnTo>
                    <a:pt x="2066" y="634"/>
                  </a:lnTo>
                  <a:lnTo>
                    <a:pt x="2075" y="657"/>
                  </a:lnTo>
                  <a:lnTo>
                    <a:pt x="2085" y="682"/>
                  </a:lnTo>
                  <a:lnTo>
                    <a:pt x="2095" y="706"/>
                  </a:lnTo>
                  <a:lnTo>
                    <a:pt x="2104" y="731"/>
                  </a:lnTo>
                  <a:lnTo>
                    <a:pt x="2112" y="756"/>
                  </a:lnTo>
                  <a:lnTo>
                    <a:pt x="2120" y="781"/>
                  </a:lnTo>
                  <a:lnTo>
                    <a:pt x="2128" y="806"/>
                  </a:lnTo>
                  <a:lnTo>
                    <a:pt x="2134" y="834"/>
                  </a:lnTo>
                  <a:lnTo>
                    <a:pt x="2139" y="859"/>
                  </a:lnTo>
                  <a:lnTo>
                    <a:pt x="2143" y="886"/>
                  </a:lnTo>
                  <a:lnTo>
                    <a:pt x="2149" y="913"/>
                  </a:lnTo>
                  <a:lnTo>
                    <a:pt x="2153" y="938"/>
                  </a:lnTo>
                  <a:lnTo>
                    <a:pt x="2155" y="966"/>
                  </a:lnTo>
                  <a:lnTo>
                    <a:pt x="2157" y="993"/>
                  </a:lnTo>
                  <a:lnTo>
                    <a:pt x="2159" y="1022"/>
                  </a:lnTo>
                  <a:lnTo>
                    <a:pt x="2161" y="1049"/>
                  </a:lnTo>
                  <a:lnTo>
                    <a:pt x="2161" y="1076"/>
                  </a:lnTo>
                  <a:lnTo>
                    <a:pt x="2161" y="1103"/>
                  </a:lnTo>
                  <a:lnTo>
                    <a:pt x="2159" y="1132"/>
                  </a:lnTo>
                  <a:lnTo>
                    <a:pt x="2157" y="1159"/>
                  </a:lnTo>
                  <a:lnTo>
                    <a:pt x="2155" y="1187"/>
                  </a:lnTo>
                  <a:lnTo>
                    <a:pt x="2153" y="1214"/>
                  </a:lnTo>
                  <a:lnTo>
                    <a:pt x="2149" y="1241"/>
                  </a:lnTo>
                  <a:lnTo>
                    <a:pt x="2143" y="1266"/>
                  </a:lnTo>
                  <a:lnTo>
                    <a:pt x="2139" y="1293"/>
                  </a:lnTo>
                  <a:lnTo>
                    <a:pt x="2134" y="1320"/>
                  </a:lnTo>
                  <a:lnTo>
                    <a:pt x="2128" y="1346"/>
                  </a:lnTo>
                  <a:lnTo>
                    <a:pt x="2120" y="1371"/>
                  </a:lnTo>
                  <a:lnTo>
                    <a:pt x="2112" y="1396"/>
                  </a:lnTo>
                  <a:lnTo>
                    <a:pt x="2104" y="1421"/>
                  </a:lnTo>
                  <a:lnTo>
                    <a:pt x="2095" y="1447"/>
                  </a:lnTo>
                  <a:lnTo>
                    <a:pt x="2087" y="1472"/>
                  </a:lnTo>
                  <a:lnTo>
                    <a:pt x="2075" y="1495"/>
                  </a:lnTo>
                  <a:lnTo>
                    <a:pt x="2066" y="1520"/>
                  </a:lnTo>
                  <a:lnTo>
                    <a:pt x="2054" y="1544"/>
                  </a:lnTo>
                  <a:lnTo>
                    <a:pt x="2042" y="1567"/>
                  </a:lnTo>
                  <a:lnTo>
                    <a:pt x="2031" y="1590"/>
                  </a:lnTo>
                  <a:lnTo>
                    <a:pt x="2017" y="1611"/>
                  </a:lnTo>
                  <a:lnTo>
                    <a:pt x="2005" y="1635"/>
                  </a:lnTo>
                  <a:lnTo>
                    <a:pt x="1992" y="1656"/>
                  </a:lnTo>
                  <a:lnTo>
                    <a:pt x="1976" y="1679"/>
                  </a:lnTo>
                  <a:lnTo>
                    <a:pt x="1962" y="1701"/>
                  </a:lnTo>
                  <a:lnTo>
                    <a:pt x="1947" y="1720"/>
                  </a:lnTo>
                  <a:lnTo>
                    <a:pt x="1931" y="1741"/>
                  </a:lnTo>
                  <a:lnTo>
                    <a:pt x="1914" y="1761"/>
                  </a:lnTo>
                  <a:lnTo>
                    <a:pt x="1881" y="1800"/>
                  </a:lnTo>
                  <a:lnTo>
                    <a:pt x="1844" y="1838"/>
                  </a:lnTo>
                  <a:lnTo>
                    <a:pt x="1807" y="1873"/>
                  </a:lnTo>
                  <a:lnTo>
                    <a:pt x="1768" y="1908"/>
                  </a:lnTo>
                  <a:lnTo>
                    <a:pt x="1749" y="1924"/>
                  </a:lnTo>
                  <a:lnTo>
                    <a:pt x="1727" y="1939"/>
                  </a:lnTo>
                  <a:lnTo>
                    <a:pt x="1706" y="1955"/>
                  </a:lnTo>
                  <a:lnTo>
                    <a:pt x="1684" y="1968"/>
                  </a:lnTo>
                  <a:lnTo>
                    <a:pt x="1663" y="1984"/>
                  </a:lnTo>
                  <a:lnTo>
                    <a:pt x="1642" y="1997"/>
                  </a:lnTo>
                  <a:lnTo>
                    <a:pt x="1618" y="2011"/>
                  </a:lnTo>
                  <a:lnTo>
                    <a:pt x="1595" y="2023"/>
                  </a:lnTo>
                  <a:lnTo>
                    <a:pt x="1572" y="2036"/>
                  </a:lnTo>
                  <a:lnTo>
                    <a:pt x="1548" y="2048"/>
                  </a:lnTo>
                  <a:lnTo>
                    <a:pt x="1525" y="2058"/>
                  </a:lnTo>
                  <a:lnTo>
                    <a:pt x="1502" y="2069"/>
                  </a:lnTo>
                  <a:lnTo>
                    <a:pt x="1476" y="2079"/>
                  </a:lnTo>
                  <a:lnTo>
                    <a:pt x="1453" y="2089"/>
                  </a:lnTo>
                  <a:lnTo>
                    <a:pt x="1428" y="2096"/>
                  </a:lnTo>
                  <a:lnTo>
                    <a:pt x="1402" y="2104"/>
                  </a:lnTo>
                  <a:lnTo>
                    <a:pt x="1377" y="2112"/>
                  </a:lnTo>
                  <a:lnTo>
                    <a:pt x="1350" y="2120"/>
                  </a:lnTo>
                  <a:lnTo>
                    <a:pt x="1325" y="2125"/>
                  </a:lnTo>
                  <a:lnTo>
                    <a:pt x="1299" y="2131"/>
                  </a:lnTo>
                  <a:lnTo>
                    <a:pt x="1272" y="2137"/>
                  </a:lnTo>
                  <a:lnTo>
                    <a:pt x="1245" y="2141"/>
                  </a:lnTo>
                  <a:lnTo>
                    <a:pt x="1218" y="2145"/>
                  </a:lnTo>
                  <a:lnTo>
                    <a:pt x="1190" y="2147"/>
                  </a:lnTo>
                  <a:lnTo>
                    <a:pt x="1163" y="2151"/>
                  </a:lnTo>
                  <a:lnTo>
                    <a:pt x="1136" y="2151"/>
                  </a:lnTo>
                  <a:lnTo>
                    <a:pt x="1109" y="2153"/>
                  </a:lnTo>
                  <a:lnTo>
                    <a:pt x="1081" y="2153"/>
                  </a:lnTo>
                  <a:lnTo>
                    <a:pt x="1052" y="2153"/>
                  </a:lnTo>
                  <a:lnTo>
                    <a:pt x="1025" y="2153"/>
                  </a:lnTo>
                  <a:lnTo>
                    <a:pt x="998" y="2151"/>
                  </a:lnTo>
                  <a:lnTo>
                    <a:pt x="971" y="2147"/>
                  </a:lnTo>
                  <a:lnTo>
                    <a:pt x="943" y="2145"/>
                  </a:lnTo>
                  <a:lnTo>
                    <a:pt x="916" y="2141"/>
                  </a:lnTo>
                  <a:lnTo>
                    <a:pt x="889" y="2137"/>
                  </a:lnTo>
                  <a:lnTo>
                    <a:pt x="864" y="2131"/>
                  </a:lnTo>
                  <a:lnTo>
                    <a:pt x="836" y="2125"/>
                  </a:lnTo>
                  <a:lnTo>
                    <a:pt x="811" y="2120"/>
                  </a:lnTo>
                  <a:lnTo>
                    <a:pt x="786" y="2112"/>
                  </a:lnTo>
                  <a:lnTo>
                    <a:pt x="761" y="2104"/>
                  </a:lnTo>
                  <a:lnTo>
                    <a:pt x="735" y="2096"/>
                  </a:lnTo>
                  <a:lnTo>
                    <a:pt x="710" y="2089"/>
                  </a:lnTo>
                  <a:lnTo>
                    <a:pt x="685" y="2079"/>
                  </a:lnTo>
                  <a:lnTo>
                    <a:pt x="661" y="2069"/>
                  </a:lnTo>
                  <a:lnTo>
                    <a:pt x="636" y="2058"/>
                  </a:lnTo>
                  <a:lnTo>
                    <a:pt x="613" y="2048"/>
                  </a:lnTo>
                  <a:lnTo>
                    <a:pt x="589" y="2036"/>
                  </a:lnTo>
                  <a:lnTo>
                    <a:pt x="566" y="2023"/>
                  </a:lnTo>
                  <a:lnTo>
                    <a:pt x="543" y="2011"/>
                  </a:lnTo>
                  <a:lnTo>
                    <a:pt x="521" y="1997"/>
                  </a:lnTo>
                  <a:lnTo>
                    <a:pt x="500" y="1984"/>
                  </a:lnTo>
                  <a:lnTo>
                    <a:pt x="477" y="1968"/>
                  </a:lnTo>
                  <a:lnTo>
                    <a:pt x="455" y="1955"/>
                  </a:lnTo>
                  <a:lnTo>
                    <a:pt x="436" y="1939"/>
                  </a:lnTo>
                  <a:lnTo>
                    <a:pt x="414" y="1924"/>
                  </a:lnTo>
                  <a:lnTo>
                    <a:pt x="395" y="1908"/>
                  </a:lnTo>
                  <a:lnTo>
                    <a:pt x="354" y="1873"/>
                  </a:lnTo>
                  <a:lnTo>
                    <a:pt x="317" y="1838"/>
                  </a:lnTo>
                  <a:lnTo>
                    <a:pt x="282" y="1800"/>
                  </a:lnTo>
                  <a:lnTo>
                    <a:pt x="247" y="1761"/>
                  </a:lnTo>
                  <a:lnTo>
                    <a:pt x="232" y="1741"/>
                  </a:lnTo>
                  <a:lnTo>
                    <a:pt x="216" y="1720"/>
                  </a:lnTo>
                  <a:lnTo>
                    <a:pt x="200" y="1699"/>
                  </a:lnTo>
                  <a:lnTo>
                    <a:pt x="185" y="1679"/>
                  </a:lnTo>
                  <a:lnTo>
                    <a:pt x="171" y="1656"/>
                  </a:lnTo>
                  <a:lnTo>
                    <a:pt x="158" y="1635"/>
                  </a:lnTo>
                  <a:lnTo>
                    <a:pt x="144" y="1611"/>
                  </a:lnTo>
                  <a:lnTo>
                    <a:pt x="132" y="1590"/>
                  </a:lnTo>
                  <a:lnTo>
                    <a:pt x="119" y="1567"/>
                  </a:lnTo>
                  <a:lnTo>
                    <a:pt x="107" y="1544"/>
                  </a:lnTo>
                  <a:lnTo>
                    <a:pt x="97" y="1520"/>
                  </a:lnTo>
                  <a:lnTo>
                    <a:pt x="86" y="1495"/>
                  </a:lnTo>
                  <a:lnTo>
                    <a:pt x="76" y="1472"/>
                  </a:lnTo>
                  <a:lnTo>
                    <a:pt x="66" y="1447"/>
                  </a:lnTo>
                  <a:lnTo>
                    <a:pt x="58" y="1421"/>
                  </a:lnTo>
                  <a:lnTo>
                    <a:pt x="51" y="1396"/>
                  </a:lnTo>
                  <a:lnTo>
                    <a:pt x="43" y="1371"/>
                  </a:lnTo>
                  <a:lnTo>
                    <a:pt x="35" y="1346"/>
                  </a:lnTo>
                  <a:lnTo>
                    <a:pt x="29" y="1319"/>
                  </a:lnTo>
                  <a:lnTo>
                    <a:pt x="23" y="1293"/>
                  </a:lnTo>
                  <a:lnTo>
                    <a:pt x="18" y="1266"/>
                  </a:lnTo>
                  <a:lnTo>
                    <a:pt x="14" y="1241"/>
                  </a:lnTo>
                  <a:lnTo>
                    <a:pt x="10" y="1214"/>
                  </a:lnTo>
                  <a:lnTo>
                    <a:pt x="6" y="1187"/>
                  </a:lnTo>
                  <a:lnTo>
                    <a:pt x="4" y="1159"/>
                  </a:lnTo>
                  <a:lnTo>
                    <a:pt x="2" y="1132"/>
                  </a:lnTo>
                  <a:lnTo>
                    <a:pt x="2" y="1103"/>
                  </a:lnTo>
                  <a:lnTo>
                    <a:pt x="0" y="1076"/>
                  </a:lnTo>
                  <a:lnTo>
                    <a:pt x="2" y="107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0" name="Freeform 10"/>
            <p:cNvSpPr>
              <a:spLocks/>
            </p:cNvSpPr>
            <p:nvPr/>
          </p:nvSpPr>
          <p:spPr bwMode="auto">
            <a:xfrm>
              <a:off x="2155" y="1708"/>
              <a:ext cx="1080" cy="1077"/>
            </a:xfrm>
            <a:custGeom>
              <a:avLst/>
              <a:gdLst>
                <a:gd name="T0" fmla="*/ 0 w 2161"/>
                <a:gd name="T1" fmla="*/ 1 h 2153"/>
                <a:gd name="T2" fmla="*/ 0 w 2161"/>
                <a:gd name="T3" fmla="*/ 1 h 2153"/>
                <a:gd name="T4" fmla="*/ 0 w 2161"/>
                <a:gd name="T5" fmla="*/ 1 h 2153"/>
                <a:gd name="T6" fmla="*/ 0 w 2161"/>
                <a:gd name="T7" fmla="*/ 1 h 2153"/>
                <a:gd name="T8" fmla="*/ 0 w 2161"/>
                <a:gd name="T9" fmla="*/ 1 h 2153"/>
                <a:gd name="T10" fmla="*/ 0 w 2161"/>
                <a:gd name="T11" fmla="*/ 1 h 2153"/>
                <a:gd name="T12" fmla="*/ 0 w 2161"/>
                <a:gd name="T13" fmla="*/ 1 h 2153"/>
                <a:gd name="T14" fmla="*/ 0 w 2161"/>
                <a:gd name="T15" fmla="*/ 1 h 2153"/>
                <a:gd name="T16" fmla="*/ 0 w 2161"/>
                <a:gd name="T17" fmla="*/ 1 h 2153"/>
                <a:gd name="T18" fmla="*/ 0 w 2161"/>
                <a:gd name="T19" fmla="*/ 1 h 2153"/>
                <a:gd name="T20" fmla="*/ 0 w 2161"/>
                <a:gd name="T21" fmla="*/ 1 h 2153"/>
                <a:gd name="T22" fmla="*/ 0 w 2161"/>
                <a:gd name="T23" fmla="*/ 1 h 2153"/>
                <a:gd name="T24" fmla="*/ 0 w 2161"/>
                <a:gd name="T25" fmla="*/ 1 h 2153"/>
                <a:gd name="T26" fmla="*/ 0 w 2161"/>
                <a:gd name="T27" fmla="*/ 1 h 2153"/>
                <a:gd name="T28" fmla="*/ 0 w 2161"/>
                <a:gd name="T29" fmla="*/ 0 h 2153"/>
                <a:gd name="T30" fmla="*/ 0 w 2161"/>
                <a:gd name="T31" fmla="*/ 1 h 2153"/>
                <a:gd name="T32" fmla="*/ 0 w 2161"/>
                <a:gd name="T33" fmla="*/ 1 h 2153"/>
                <a:gd name="T34" fmla="*/ 0 w 2161"/>
                <a:gd name="T35" fmla="*/ 1 h 2153"/>
                <a:gd name="T36" fmla="*/ 0 w 2161"/>
                <a:gd name="T37" fmla="*/ 1 h 2153"/>
                <a:gd name="T38" fmla="*/ 0 w 2161"/>
                <a:gd name="T39" fmla="*/ 1 h 2153"/>
                <a:gd name="T40" fmla="*/ 0 w 2161"/>
                <a:gd name="T41" fmla="*/ 1 h 2153"/>
                <a:gd name="T42" fmla="*/ 0 w 2161"/>
                <a:gd name="T43" fmla="*/ 1 h 2153"/>
                <a:gd name="T44" fmla="*/ 0 w 2161"/>
                <a:gd name="T45" fmla="*/ 1 h 2153"/>
                <a:gd name="T46" fmla="*/ 0 w 2161"/>
                <a:gd name="T47" fmla="*/ 1 h 2153"/>
                <a:gd name="T48" fmla="*/ 0 w 2161"/>
                <a:gd name="T49" fmla="*/ 1 h 2153"/>
                <a:gd name="T50" fmla="*/ 0 w 2161"/>
                <a:gd name="T51" fmla="*/ 1 h 2153"/>
                <a:gd name="T52" fmla="*/ 0 w 2161"/>
                <a:gd name="T53" fmla="*/ 1 h 2153"/>
                <a:gd name="T54" fmla="*/ 0 w 2161"/>
                <a:gd name="T55" fmla="*/ 1 h 2153"/>
                <a:gd name="T56" fmla="*/ 0 w 2161"/>
                <a:gd name="T57" fmla="*/ 1 h 2153"/>
                <a:gd name="T58" fmla="*/ 0 w 2161"/>
                <a:gd name="T59" fmla="*/ 1 h 2153"/>
                <a:gd name="T60" fmla="*/ 0 w 2161"/>
                <a:gd name="T61" fmla="*/ 1 h 2153"/>
                <a:gd name="T62" fmla="*/ 0 w 2161"/>
                <a:gd name="T63" fmla="*/ 1 h 2153"/>
                <a:gd name="T64" fmla="*/ 0 w 2161"/>
                <a:gd name="T65" fmla="*/ 1 h 2153"/>
                <a:gd name="T66" fmla="*/ 0 w 2161"/>
                <a:gd name="T67" fmla="*/ 1 h 2153"/>
                <a:gd name="T68" fmla="*/ 0 w 2161"/>
                <a:gd name="T69" fmla="*/ 1 h 2153"/>
                <a:gd name="T70" fmla="*/ 0 w 2161"/>
                <a:gd name="T71" fmla="*/ 1 h 2153"/>
                <a:gd name="T72" fmla="*/ 0 w 2161"/>
                <a:gd name="T73" fmla="*/ 1 h 2153"/>
                <a:gd name="T74" fmla="*/ 0 w 2161"/>
                <a:gd name="T75" fmla="*/ 1 h 2153"/>
                <a:gd name="T76" fmla="*/ 0 w 2161"/>
                <a:gd name="T77" fmla="*/ 1 h 2153"/>
                <a:gd name="T78" fmla="*/ 0 w 2161"/>
                <a:gd name="T79" fmla="*/ 1 h 2153"/>
                <a:gd name="T80" fmla="*/ 0 w 2161"/>
                <a:gd name="T81" fmla="*/ 1 h 2153"/>
                <a:gd name="T82" fmla="*/ 0 w 2161"/>
                <a:gd name="T83" fmla="*/ 1 h 2153"/>
                <a:gd name="T84" fmla="*/ 0 w 2161"/>
                <a:gd name="T85" fmla="*/ 1 h 2153"/>
                <a:gd name="T86" fmla="*/ 0 w 2161"/>
                <a:gd name="T87" fmla="*/ 1 h 2153"/>
                <a:gd name="T88" fmla="*/ 0 w 2161"/>
                <a:gd name="T89" fmla="*/ 1 h 2153"/>
                <a:gd name="T90" fmla="*/ 0 w 2161"/>
                <a:gd name="T91" fmla="*/ 1 h 2153"/>
                <a:gd name="T92" fmla="*/ 0 w 2161"/>
                <a:gd name="T93" fmla="*/ 1 h 2153"/>
                <a:gd name="T94" fmla="*/ 0 w 2161"/>
                <a:gd name="T95" fmla="*/ 1 h 2153"/>
                <a:gd name="T96" fmla="*/ 0 w 2161"/>
                <a:gd name="T97" fmla="*/ 1 h 2153"/>
                <a:gd name="T98" fmla="*/ 0 w 2161"/>
                <a:gd name="T99" fmla="*/ 1 h 2153"/>
                <a:gd name="T100" fmla="*/ 0 w 2161"/>
                <a:gd name="T101" fmla="*/ 1 h 2153"/>
                <a:gd name="T102" fmla="*/ 0 w 2161"/>
                <a:gd name="T103" fmla="*/ 1 h 2153"/>
                <a:gd name="T104" fmla="*/ 0 w 2161"/>
                <a:gd name="T105" fmla="*/ 1 h 2153"/>
                <a:gd name="T106" fmla="*/ 0 w 2161"/>
                <a:gd name="T107" fmla="*/ 1 h 2153"/>
                <a:gd name="T108" fmla="*/ 0 w 2161"/>
                <a:gd name="T109" fmla="*/ 1 h 2153"/>
                <a:gd name="T110" fmla="*/ 0 w 2161"/>
                <a:gd name="T111" fmla="*/ 1 h 2153"/>
                <a:gd name="T112" fmla="*/ 0 w 2161"/>
                <a:gd name="T113" fmla="*/ 1 h 2153"/>
                <a:gd name="T114" fmla="*/ 0 w 2161"/>
                <a:gd name="T115" fmla="*/ 1 h 2153"/>
                <a:gd name="T116" fmla="*/ 0 w 2161"/>
                <a:gd name="T117" fmla="*/ 1 h 2153"/>
                <a:gd name="T118" fmla="*/ 0 w 2161"/>
                <a:gd name="T119" fmla="*/ 1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2153"/>
                <a:gd name="T182" fmla="*/ 2161 w 2161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2153">
                  <a:moveTo>
                    <a:pt x="2" y="1076"/>
                  </a:moveTo>
                  <a:lnTo>
                    <a:pt x="2" y="1049"/>
                  </a:lnTo>
                  <a:lnTo>
                    <a:pt x="2" y="1022"/>
                  </a:lnTo>
                  <a:lnTo>
                    <a:pt x="4" y="993"/>
                  </a:lnTo>
                  <a:lnTo>
                    <a:pt x="8" y="966"/>
                  </a:lnTo>
                  <a:lnTo>
                    <a:pt x="10" y="938"/>
                  </a:lnTo>
                  <a:lnTo>
                    <a:pt x="14" y="913"/>
                  </a:lnTo>
                  <a:lnTo>
                    <a:pt x="18" y="886"/>
                  </a:lnTo>
                  <a:lnTo>
                    <a:pt x="23" y="859"/>
                  </a:lnTo>
                  <a:lnTo>
                    <a:pt x="29" y="834"/>
                  </a:lnTo>
                  <a:lnTo>
                    <a:pt x="35" y="806"/>
                  </a:lnTo>
                  <a:lnTo>
                    <a:pt x="43" y="781"/>
                  </a:lnTo>
                  <a:lnTo>
                    <a:pt x="51" y="756"/>
                  </a:lnTo>
                  <a:lnTo>
                    <a:pt x="58" y="731"/>
                  </a:lnTo>
                  <a:lnTo>
                    <a:pt x="66" y="706"/>
                  </a:lnTo>
                  <a:lnTo>
                    <a:pt x="76" y="682"/>
                  </a:lnTo>
                  <a:lnTo>
                    <a:pt x="86" y="657"/>
                  </a:lnTo>
                  <a:lnTo>
                    <a:pt x="97" y="634"/>
                  </a:lnTo>
                  <a:lnTo>
                    <a:pt x="107" y="609"/>
                  </a:lnTo>
                  <a:lnTo>
                    <a:pt x="119" y="585"/>
                  </a:lnTo>
                  <a:lnTo>
                    <a:pt x="132" y="562"/>
                  </a:lnTo>
                  <a:lnTo>
                    <a:pt x="144" y="541"/>
                  </a:lnTo>
                  <a:lnTo>
                    <a:pt x="158" y="517"/>
                  </a:lnTo>
                  <a:lnTo>
                    <a:pt x="171" y="496"/>
                  </a:lnTo>
                  <a:lnTo>
                    <a:pt x="185" y="475"/>
                  </a:lnTo>
                  <a:lnTo>
                    <a:pt x="200" y="453"/>
                  </a:lnTo>
                  <a:lnTo>
                    <a:pt x="216" y="432"/>
                  </a:lnTo>
                  <a:lnTo>
                    <a:pt x="232" y="411"/>
                  </a:lnTo>
                  <a:lnTo>
                    <a:pt x="247" y="391"/>
                  </a:lnTo>
                  <a:lnTo>
                    <a:pt x="282" y="353"/>
                  </a:lnTo>
                  <a:lnTo>
                    <a:pt x="317" y="316"/>
                  </a:lnTo>
                  <a:lnTo>
                    <a:pt x="354" y="279"/>
                  </a:lnTo>
                  <a:lnTo>
                    <a:pt x="395" y="246"/>
                  </a:lnTo>
                  <a:lnTo>
                    <a:pt x="414" y="228"/>
                  </a:lnTo>
                  <a:lnTo>
                    <a:pt x="436" y="213"/>
                  </a:lnTo>
                  <a:lnTo>
                    <a:pt x="455" y="197"/>
                  </a:lnTo>
                  <a:lnTo>
                    <a:pt x="477" y="184"/>
                  </a:lnTo>
                  <a:lnTo>
                    <a:pt x="500" y="168"/>
                  </a:lnTo>
                  <a:lnTo>
                    <a:pt x="521" y="155"/>
                  </a:lnTo>
                  <a:lnTo>
                    <a:pt x="543" y="141"/>
                  </a:lnTo>
                  <a:lnTo>
                    <a:pt x="566" y="130"/>
                  </a:lnTo>
                  <a:lnTo>
                    <a:pt x="589" y="118"/>
                  </a:lnTo>
                  <a:lnTo>
                    <a:pt x="613" y="106"/>
                  </a:lnTo>
                  <a:lnTo>
                    <a:pt x="636" y="95"/>
                  </a:lnTo>
                  <a:lnTo>
                    <a:pt x="661" y="83"/>
                  </a:lnTo>
                  <a:lnTo>
                    <a:pt x="685" y="73"/>
                  </a:lnTo>
                  <a:lnTo>
                    <a:pt x="710" y="66"/>
                  </a:lnTo>
                  <a:lnTo>
                    <a:pt x="735" y="56"/>
                  </a:lnTo>
                  <a:lnTo>
                    <a:pt x="761" y="48"/>
                  </a:lnTo>
                  <a:lnTo>
                    <a:pt x="786" y="40"/>
                  </a:lnTo>
                  <a:lnTo>
                    <a:pt x="811" y="33"/>
                  </a:lnTo>
                  <a:lnTo>
                    <a:pt x="836" y="27"/>
                  </a:lnTo>
                  <a:lnTo>
                    <a:pt x="864" y="21"/>
                  </a:lnTo>
                  <a:lnTo>
                    <a:pt x="889" y="15"/>
                  </a:lnTo>
                  <a:lnTo>
                    <a:pt x="916" y="11"/>
                  </a:lnTo>
                  <a:lnTo>
                    <a:pt x="943" y="7"/>
                  </a:lnTo>
                  <a:lnTo>
                    <a:pt x="971" y="5"/>
                  </a:lnTo>
                  <a:lnTo>
                    <a:pt x="998" y="2"/>
                  </a:lnTo>
                  <a:lnTo>
                    <a:pt x="1025" y="0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09" y="0"/>
                  </a:lnTo>
                  <a:lnTo>
                    <a:pt x="1136" y="2"/>
                  </a:lnTo>
                  <a:lnTo>
                    <a:pt x="1163" y="3"/>
                  </a:lnTo>
                  <a:lnTo>
                    <a:pt x="1192" y="5"/>
                  </a:lnTo>
                  <a:lnTo>
                    <a:pt x="1218" y="7"/>
                  </a:lnTo>
                  <a:lnTo>
                    <a:pt x="1245" y="11"/>
                  </a:lnTo>
                  <a:lnTo>
                    <a:pt x="1272" y="17"/>
                  </a:lnTo>
                  <a:lnTo>
                    <a:pt x="1299" y="21"/>
                  </a:lnTo>
                  <a:lnTo>
                    <a:pt x="1325" y="27"/>
                  </a:lnTo>
                  <a:lnTo>
                    <a:pt x="1352" y="33"/>
                  </a:lnTo>
                  <a:lnTo>
                    <a:pt x="1377" y="40"/>
                  </a:lnTo>
                  <a:lnTo>
                    <a:pt x="1402" y="48"/>
                  </a:lnTo>
                  <a:lnTo>
                    <a:pt x="1428" y="56"/>
                  </a:lnTo>
                  <a:lnTo>
                    <a:pt x="1453" y="66"/>
                  </a:lnTo>
                  <a:lnTo>
                    <a:pt x="1476" y="73"/>
                  </a:lnTo>
                  <a:lnTo>
                    <a:pt x="1502" y="85"/>
                  </a:lnTo>
                  <a:lnTo>
                    <a:pt x="1525" y="95"/>
                  </a:lnTo>
                  <a:lnTo>
                    <a:pt x="1548" y="106"/>
                  </a:lnTo>
                  <a:lnTo>
                    <a:pt x="1573" y="118"/>
                  </a:lnTo>
                  <a:lnTo>
                    <a:pt x="1595" y="130"/>
                  </a:lnTo>
                  <a:lnTo>
                    <a:pt x="1618" y="141"/>
                  </a:lnTo>
                  <a:lnTo>
                    <a:pt x="1642" y="155"/>
                  </a:lnTo>
                  <a:lnTo>
                    <a:pt x="1663" y="168"/>
                  </a:lnTo>
                  <a:lnTo>
                    <a:pt x="1684" y="184"/>
                  </a:lnTo>
                  <a:lnTo>
                    <a:pt x="1706" y="197"/>
                  </a:lnTo>
                  <a:lnTo>
                    <a:pt x="1727" y="213"/>
                  </a:lnTo>
                  <a:lnTo>
                    <a:pt x="1749" y="228"/>
                  </a:lnTo>
                  <a:lnTo>
                    <a:pt x="1768" y="246"/>
                  </a:lnTo>
                  <a:lnTo>
                    <a:pt x="1807" y="279"/>
                  </a:lnTo>
                  <a:lnTo>
                    <a:pt x="1844" y="316"/>
                  </a:lnTo>
                  <a:lnTo>
                    <a:pt x="1881" y="353"/>
                  </a:lnTo>
                  <a:lnTo>
                    <a:pt x="1914" y="391"/>
                  </a:lnTo>
                  <a:lnTo>
                    <a:pt x="1931" y="411"/>
                  </a:lnTo>
                  <a:lnTo>
                    <a:pt x="1947" y="432"/>
                  </a:lnTo>
                  <a:lnTo>
                    <a:pt x="1962" y="453"/>
                  </a:lnTo>
                  <a:lnTo>
                    <a:pt x="1976" y="475"/>
                  </a:lnTo>
                  <a:lnTo>
                    <a:pt x="1992" y="496"/>
                  </a:lnTo>
                  <a:lnTo>
                    <a:pt x="2005" y="517"/>
                  </a:lnTo>
                  <a:lnTo>
                    <a:pt x="2017" y="541"/>
                  </a:lnTo>
                  <a:lnTo>
                    <a:pt x="2031" y="562"/>
                  </a:lnTo>
                  <a:lnTo>
                    <a:pt x="2042" y="585"/>
                  </a:lnTo>
                  <a:lnTo>
                    <a:pt x="2054" y="609"/>
                  </a:lnTo>
                  <a:lnTo>
                    <a:pt x="2066" y="634"/>
                  </a:lnTo>
                  <a:lnTo>
                    <a:pt x="2075" y="657"/>
                  </a:lnTo>
                  <a:lnTo>
                    <a:pt x="2085" y="682"/>
                  </a:lnTo>
                  <a:lnTo>
                    <a:pt x="2095" y="706"/>
                  </a:lnTo>
                  <a:lnTo>
                    <a:pt x="2104" y="731"/>
                  </a:lnTo>
                  <a:lnTo>
                    <a:pt x="2112" y="756"/>
                  </a:lnTo>
                  <a:lnTo>
                    <a:pt x="2120" y="781"/>
                  </a:lnTo>
                  <a:lnTo>
                    <a:pt x="2128" y="806"/>
                  </a:lnTo>
                  <a:lnTo>
                    <a:pt x="2134" y="834"/>
                  </a:lnTo>
                  <a:lnTo>
                    <a:pt x="2139" y="859"/>
                  </a:lnTo>
                  <a:lnTo>
                    <a:pt x="2143" y="886"/>
                  </a:lnTo>
                  <a:lnTo>
                    <a:pt x="2149" y="913"/>
                  </a:lnTo>
                  <a:lnTo>
                    <a:pt x="2153" y="938"/>
                  </a:lnTo>
                  <a:lnTo>
                    <a:pt x="2155" y="966"/>
                  </a:lnTo>
                  <a:lnTo>
                    <a:pt x="2157" y="993"/>
                  </a:lnTo>
                  <a:lnTo>
                    <a:pt x="2159" y="1022"/>
                  </a:lnTo>
                  <a:lnTo>
                    <a:pt x="2161" y="1049"/>
                  </a:lnTo>
                  <a:lnTo>
                    <a:pt x="2161" y="1076"/>
                  </a:lnTo>
                  <a:lnTo>
                    <a:pt x="2161" y="1103"/>
                  </a:lnTo>
                  <a:lnTo>
                    <a:pt x="2159" y="1132"/>
                  </a:lnTo>
                  <a:lnTo>
                    <a:pt x="2157" y="1159"/>
                  </a:lnTo>
                  <a:lnTo>
                    <a:pt x="2155" y="1187"/>
                  </a:lnTo>
                  <a:lnTo>
                    <a:pt x="2153" y="1214"/>
                  </a:lnTo>
                  <a:lnTo>
                    <a:pt x="2149" y="1241"/>
                  </a:lnTo>
                  <a:lnTo>
                    <a:pt x="2143" y="1266"/>
                  </a:lnTo>
                  <a:lnTo>
                    <a:pt x="2139" y="1293"/>
                  </a:lnTo>
                  <a:lnTo>
                    <a:pt x="2134" y="1320"/>
                  </a:lnTo>
                  <a:lnTo>
                    <a:pt x="2128" y="1346"/>
                  </a:lnTo>
                  <a:lnTo>
                    <a:pt x="2120" y="1371"/>
                  </a:lnTo>
                  <a:lnTo>
                    <a:pt x="2112" y="1396"/>
                  </a:lnTo>
                  <a:lnTo>
                    <a:pt x="2104" y="1421"/>
                  </a:lnTo>
                  <a:lnTo>
                    <a:pt x="2095" y="1447"/>
                  </a:lnTo>
                  <a:lnTo>
                    <a:pt x="2087" y="1472"/>
                  </a:lnTo>
                  <a:lnTo>
                    <a:pt x="2075" y="1495"/>
                  </a:lnTo>
                  <a:lnTo>
                    <a:pt x="2066" y="1520"/>
                  </a:lnTo>
                  <a:lnTo>
                    <a:pt x="2054" y="1544"/>
                  </a:lnTo>
                  <a:lnTo>
                    <a:pt x="2042" y="1567"/>
                  </a:lnTo>
                  <a:lnTo>
                    <a:pt x="2031" y="1590"/>
                  </a:lnTo>
                  <a:lnTo>
                    <a:pt x="2017" y="1611"/>
                  </a:lnTo>
                  <a:lnTo>
                    <a:pt x="2005" y="1635"/>
                  </a:lnTo>
                  <a:lnTo>
                    <a:pt x="1992" y="1656"/>
                  </a:lnTo>
                  <a:lnTo>
                    <a:pt x="1976" y="1679"/>
                  </a:lnTo>
                  <a:lnTo>
                    <a:pt x="1962" y="1701"/>
                  </a:lnTo>
                  <a:lnTo>
                    <a:pt x="1947" y="1720"/>
                  </a:lnTo>
                  <a:lnTo>
                    <a:pt x="1931" y="1741"/>
                  </a:lnTo>
                  <a:lnTo>
                    <a:pt x="1914" y="1761"/>
                  </a:lnTo>
                  <a:lnTo>
                    <a:pt x="1881" y="1800"/>
                  </a:lnTo>
                  <a:lnTo>
                    <a:pt x="1844" y="1838"/>
                  </a:lnTo>
                  <a:lnTo>
                    <a:pt x="1807" y="1873"/>
                  </a:lnTo>
                  <a:lnTo>
                    <a:pt x="1768" y="1908"/>
                  </a:lnTo>
                  <a:lnTo>
                    <a:pt x="1749" y="1924"/>
                  </a:lnTo>
                  <a:lnTo>
                    <a:pt x="1727" y="1939"/>
                  </a:lnTo>
                  <a:lnTo>
                    <a:pt x="1706" y="1955"/>
                  </a:lnTo>
                  <a:lnTo>
                    <a:pt x="1684" y="1968"/>
                  </a:lnTo>
                  <a:lnTo>
                    <a:pt x="1663" y="1984"/>
                  </a:lnTo>
                  <a:lnTo>
                    <a:pt x="1642" y="1997"/>
                  </a:lnTo>
                  <a:lnTo>
                    <a:pt x="1618" y="2011"/>
                  </a:lnTo>
                  <a:lnTo>
                    <a:pt x="1595" y="2023"/>
                  </a:lnTo>
                  <a:lnTo>
                    <a:pt x="1572" y="2036"/>
                  </a:lnTo>
                  <a:lnTo>
                    <a:pt x="1548" y="2048"/>
                  </a:lnTo>
                  <a:lnTo>
                    <a:pt x="1525" y="2058"/>
                  </a:lnTo>
                  <a:lnTo>
                    <a:pt x="1502" y="2069"/>
                  </a:lnTo>
                  <a:lnTo>
                    <a:pt x="1476" y="2079"/>
                  </a:lnTo>
                  <a:lnTo>
                    <a:pt x="1453" y="2089"/>
                  </a:lnTo>
                  <a:lnTo>
                    <a:pt x="1428" y="2096"/>
                  </a:lnTo>
                  <a:lnTo>
                    <a:pt x="1402" y="2104"/>
                  </a:lnTo>
                  <a:lnTo>
                    <a:pt x="1377" y="2112"/>
                  </a:lnTo>
                  <a:lnTo>
                    <a:pt x="1350" y="2120"/>
                  </a:lnTo>
                  <a:lnTo>
                    <a:pt x="1325" y="2125"/>
                  </a:lnTo>
                  <a:lnTo>
                    <a:pt x="1299" y="2131"/>
                  </a:lnTo>
                  <a:lnTo>
                    <a:pt x="1272" y="2137"/>
                  </a:lnTo>
                  <a:lnTo>
                    <a:pt x="1245" y="2141"/>
                  </a:lnTo>
                  <a:lnTo>
                    <a:pt x="1218" y="2145"/>
                  </a:lnTo>
                  <a:lnTo>
                    <a:pt x="1190" y="2147"/>
                  </a:lnTo>
                  <a:lnTo>
                    <a:pt x="1163" y="2151"/>
                  </a:lnTo>
                  <a:lnTo>
                    <a:pt x="1136" y="2151"/>
                  </a:lnTo>
                  <a:lnTo>
                    <a:pt x="1109" y="2153"/>
                  </a:lnTo>
                  <a:lnTo>
                    <a:pt x="1081" y="2153"/>
                  </a:lnTo>
                  <a:lnTo>
                    <a:pt x="1052" y="2153"/>
                  </a:lnTo>
                  <a:lnTo>
                    <a:pt x="1025" y="2153"/>
                  </a:lnTo>
                  <a:lnTo>
                    <a:pt x="998" y="2151"/>
                  </a:lnTo>
                  <a:lnTo>
                    <a:pt x="971" y="2147"/>
                  </a:lnTo>
                  <a:lnTo>
                    <a:pt x="943" y="2145"/>
                  </a:lnTo>
                  <a:lnTo>
                    <a:pt x="916" y="2141"/>
                  </a:lnTo>
                  <a:lnTo>
                    <a:pt x="889" y="2137"/>
                  </a:lnTo>
                  <a:lnTo>
                    <a:pt x="864" y="2131"/>
                  </a:lnTo>
                  <a:lnTo>
                    <a:pt x="836" y="2125"/>
                  </a:lnTo>
                  <a:lnTo>
                    <a:pt x="811" y="2120"/>
                  </a:lnTo>
                  <a:lnTo>
                    <a:pt x="786" y="2112"/>
                  </a:lnTo>
                  <a:lnTo>
                    <a:pt x="761" y="2104"/>
                  </a:lnTo>
                  <a:lnTo>
                    <a:pt x="735" y="2096"/>
                  </a:lnTo>
                  <a:lnTo>
                    <a:pt x="710" y="2089"/>
                  </a:lnTo>
                  <a:lnTo>
                    <a:pt x="685" y="2079"/>
                  </a:lnTo>
                  <a:lnTo>
                    <a:pt x="661" y="2069"/>
                  </a:lnTo>
                  <a:lnTo>
                    <a:pt x="636" y="2058"/>
                  </a:lnTo>
                  <a:lnTo>
                    <a:pt x="613" y="2048"/>
                  </a:lnTo>
                  <a:lnTo>
                    <a:pt x="589" y="2036"/>
                  </a:lnTo>
                  <a:lnTo>
                    <a:pt x="566" y="2023"/>
                  </a:lnTo>
                  <a:lnTo>
                    <a:pt x="543" y="2011"/>
                  </a:lnTo>
                  <a:lnTo>
                    <a:pt x="521" y="1997"/>
                  </a:lnTo>
                  <a:lnTo>
                    <a:pt x="500" y="1984"/>
                  </a:lnTo>
                  <a:lnTo>
                    <a:pt x="477" y="1968"/>
                  </a:lnTo>
                  <a:lnTo>
                    <a:pt x="455" y="1955"/>
                  </a:lnTo>
                  <a:lnTo>
                    <a:pt x="436" y="1939"/>
                  </a:lnTo>
                  <a:lnTo>
                    <a:pt x="414" y="1924"/>
                  </a:lnTo>
                  <a:lnTo>
                    <a:pt x="395" y="1908"/>
                  </a:lnTo>
                  <a:lnTo>
                    <a:pt x="354" y="1873"/>
                  </a:lnTo>
                  <a:lnTo>
                    <a:pt x="317" y="1838"/>
                  </a:lnTo>
                  <a:lnTo>
                    <a:pt x="282" y="1800"/>
                  </a:lnTo>
                  <a:lnTo>
                    <a:pt x="247" y="1761"/>
                  </a:lnTo>
                  <a:lnTo>
                    <a:pt x="232" y="1741"/>
                  </a:lnTo>
                  <a:lnTo>
                    <a:pt x="216" y="1720"/>
                  </a:lnTo>
                  <a:lnTo>
                    <a:pt x="200" y="1699"/>
                  </a:lnTo>
                  <a:lnTo>
                    <a:pt x="185" y="1679"/>
                  </a:lnTo>
                  <a:lnTo>
                    <a:pt x="171" y="1656"/>
                  </a:lnTo>
                  <a:lnTo>
                    <a:pt x="158" y="1635"/>
                  </a:lnTo>
                  <a:lnTo>
                    <a:pt x="144" y="1611"/>
                  </a:lnTo>
                  <a:lnTo>
                    <a:pt x="132" y="1590"/>
                  </a:lnTo>
                  <a:lnTo>
                    <a:pt x="119" y="1567"/>
                  </a:lnTo>
                  <a:lnTo>
                    <a:pt x="107" y="1544"/>
                  </a:lnTo>
                  <a:lnTo>
                    <a:pt x="97" y="1520"/>
                  </a:lnTo>
                  <a:lnTo>
                    <a:pt x="86" y="1495"/>
                  </a:lnTo>
                  <a:lnTo>
                    <a:pt x="76" y="1472"/>
                  </a:lnTo>
                  <a:lnTo>
                    <a:pt x="66" y="1447"/>
                  </a:lnTo>
                  <a:lnTo>
                    <a:pt x="58" y="1421"/>
                  </a:lnTo>
                  <a:lnTo>
                    <a:pt x="51" y="1396"/>
                  </a:lnTo>
                  <a:lnTo>
                    <a:pt x="43" y="1371"/>
                  </a:lnTo>
                  <a:lnTo>
                    <a:pt x="35" y="1346"/>
                  </a:lnTo>
                  <a:lnTo>
                    <a:pt x="29" y="1319"/>
                  </a:lnTo>
                  <a:lnTo>
                    <a:pt x="23" y="1293"/>
                  </a:lnTo>
                  <a:lnTo>
                    <a:pt x="18" y="1266"/>
                  </a:lnTo>
                  <a:lnTo>
                    <a:pt x="14" y="1241"/>
                  </a:lnTo>
                  <a:lnTo>
                    <a:pt x="10" y="1214"/>
                  </a:lnTo>
                  <a:lnTo>
                    <a:pt x="6" y="1187"/>
                  </a:lnTo>
                  <a:lnTo>
                    <a:pt x="4" y="1159"/>
                  </a:lnTo>
                  <a:lnTo>
                    <a:pt x="2" y="1132"/>
                  </a:lnTo>
                  <a:lnTo>
                    <a:pt x="2" y="1103"/>
                  </a:lnTo>
                  <a:lnTo>
                    <a:pt x="0" y="107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1" name="Rectangle 11"/>
            <p:cNvSpPr>
              <a:spLocks noChangeArrowheads="1"/>
            </p:cNvSpPr>
            <p:nvPr/>
          </p:nvSpPr>
          <p:spPr bwMode="auto">
            <a:xfrm>
              <a:off x="2421" y="2175"/>
              <a:ext cx="55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Qualidade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902" name="Freeform 12"/>
            <p:cNvSpPr>
              <a:spLocks/>
            </p:cNvSpPr>
            <p:nvPr/>
          </p:nvSpPr>
          <p:spPr bwMode="auto">
            <a:xfrm>
              <a:off x="915" y="1065"/>
              <a:ext cx="1105" cy="1102"/>
            </a:xfrm>
            <a:custGeom>
              <a:avLst/>
              <a:gdLst>
                <a:gd name="T0" fmla="*/ 1 w 2210"/>
                <a:gd name="T1" fmla="*/ 1 h 2203"/>
                <a:gd name="T2" fmla="*/ 1 w 2210"/>
                <a:gd name="T3" fmla="*/ 1 h 2203"/>
                <a:gd name="T4" fmla="*/ 1 w 2210"/>
                <a:gd name="T5" fmla="*/ 1 h 2203"/>
                <a:gd name="T6" fmla="*/ 1 w 2210"/>
                <a:gd name="T7" fmla="*/ 1 h 2203"/>
                <a:gd name="T8" fmla="*/ 1 w 2210"/>
                <a:gd name="T9" fmla="*/ 1 h 2203"/>
                <a:gd name="T10" fmla="*/ 1 w 2210"/>
                <a:gd name="T11" fmla="*/ 1 h 2203"/>
                <a:gd name="T12" fmla="*/ 1 w 2210"/>
                <a:gd name="T13" fmla="*/ 1 h 2203"/>
                <a:gd name="T14" fmla="*/ 1 w 2210"/>
                <a:gd name="T15" fmla="*/ 1 h 2203"/>
                <a:gd name="T16" fmla="*/ 1 w 2210"/>
                <a:gd name="T17" fmla="*/ 1 h 2203"/>
                <a:gd name="T18" fmla="*/ 1 w 2210"/>
                <a:gd name="T19" fmla="*/ 1 h 2203"/>
                <a:gd name="T20" fmla="*/ 1 w 2210"/>
                <a:gd name="T21" fmla="*/ 1 h 2203"/>
                <a:gd name="T22" fmla="*/ 1 w 2210"/>
                <a:gd name="T23" fmla="*/ 1 h 2203"/>
                <a:gd name="T24" fmla="*/ 1 w 2210"/>
                <a:gd name="T25" fmla="*/ 1 h 2203"/>
                <a:gd name="T26" fmla="*/ 1 w 2210"/>
                <a:gd name="T27" fmla="*/ 1 h 2203"/>
                <a:gd name="T28" fmla="*/ 1 w 2210"/>
                <a:gd name="T29" fmla="*/ 1 h 2203"/>
                <a:gd name="T30" fmla="*/ 1 w 2210"/>
                <a:gd name="T31" fmla="*/ 1 h 2203"/>
                <a:gd name="T32" fmla="*/ 1 w 2210"/>
                <a:gd name="T33" fmla="*/ 1 h 2203"/>
                <a:gd name="T34" fmla="*/ 1 w 2210"/>
                <a:gd name="T35" fmla="*/ 1 h 2203"/>
                <a:gd name="T36" fmla="*/ 1 w 2210"/>
                <a:gd name="T37" fmla="*/ 1 h 2203"/>
                <a:gd name="T38" fmla="*/ 1 w 2210"/>
                <a:gd name="T39" fmla="*/ 1 h 2203"/>
                <a:gd name="T40" fmla="*/ 1 w 2210"/>
                <a:gd name="T41" fmla="*/ 1 h 2203"/>
                <a:gd name="T42" fmla="*/ 1 w 2210"/>
                <a:gd name="T43" fmla="*/ 1 h 2203"/>
                <a:gd name="T44" fmla="*/ 1 w 2210"/>
                <a:gd name="T45" fmla="*/ 1 h 2203"/>
                <a:gd name="T46" fmla="*/ 1 w 2210"/>
                <a:gd name="T47" fmla="*/ 1 h 2203"/>
                <a:gd name="T48" fmla="*/ 1 w 2210"/>
                <a:gd name="T49" fmla="*/ 1 h 2203"/>
                <a:gd name="T50" fmla="*/ 1 w 2210"/>
                <a:gd name="T51" fmla="*/ 1 h 2203"/>
                <a:gd name="T52" fmla="*/ 1 w 2210"/>
                <a:gd name="T53" fmla="*/ 1 h 2203"/>
                <a:gd name="T54" fmla="*/ 1 w 2210"/>
                <a:gd name="T55" fmla="*/ 1 h 2203"/>
                <a:gd name="T56" fmla="*/ 1 w 2210"/>
                <a:gd name="T57" fmla="*/ 1 h 2203"/>
                <a:gd name="T58" fmla="*/ 1 w 2210"/>
                <a:gd name="T59" fmla="*/ 1 h 2203"/>
                <a:gd name="T60" fmla="*/ 1 w 2210"/>
                <a:gd name="T61" fmla="*/ 1 h 2203"/>
                <a:gd name="T62" fmla="*/ 1 w 2210"/>
                <a:gd name="T63" fmla="*/ 1 h 2203"/>
                <a:gd name="T64" fmla="*/ 1 w 2210"/>
                <a:gd name="T65" fmla="*/ 1 h 2203"/>
                <a:gd name="T66" fmla="*/ 1 w 2210"/>
                <a:gd name="T67" fmla="*/ 1 h 2203"/>
                <a:gd name="T68" fmla="*/ 1 w 2210"/>
                <a:gd name="T69" fmla="*/ 1 h 2203"/>
                <a:gd name="T70" fmla="*/ 1 w 2210"/>
                <a:gd name="T71" fmla="*/ 1 h 2203"/>
                <a:gd name="T72" fmla="*/ 1 w 2210"/>
                <a:gd name="T73" fmla="*/ 1 h 2203"/>
                <a:gd name="T74" fmla="*/ 1 w 2210"/>
                <a:gd name="T75" fmla="*/ 1 h 2203"/>
                <a:gd name="T76" fmla="*/ 1 w 2210"/>
                <a:gd name="T77" fmla="*/ 1 h 2203"/>
                <a:gd name="T78" fmla="*/ 1 w 2210"/>
                <a:gd name="T79" fmla="*/ 1 h 2203"/>
                <a:gd name="T80" fmla="*/ 1 w 2210"/>
                <a:gd name="T81" fmla="*/ 1 h 2203"/>
                <a:gd name="T82" fmla="*/ 1 w 2210"/>
                <a:gd name="T83" fmla="*/ 1 h 2203"/>
                <a:gd name="T84" fmla="*/ 1 w 2210"/>
                <a:gd name="T85" fmla="*/ 1 h 2203"/>
                <a:gd name="T86" fmla="*/ 1 w 2210"/>
                <a:gd name="T87" fmla="*/ 1 h 2203"/>
                <a:gd name="T88" fmla="*/ 1 w 2210"/>
                <a:gd name="T89" fmla="*/ 1 h 2203"/>
                <a:gd name="T90" fmla="*/ 1 w 2210"/>
                <a:gd name="T91" fmla="*/ 1 h 2203"/>
                <a:gd name="T92" fmla="*/ 1 w 2210"/>
                <a:gd name="T93" fmla="*/ 1 h 2203"/>
                <a:gd name="T94" fmla="*/ 1 w 2210"/>
                <a:gd name="T95" fmla="*/ 1 h 2203"/>
                <a:gd name="T96" fmla="*/ 1 w 2210"/>
                <a:gd name="T97" fmla="*/ 1 h 2203"/>
                <a:gd name="T98" fmla="*/ 1 w 2210"/>
                <a:gd name="T99" fmla="*/ 1 h 2203"/>
                <a:gd name="T100" fmla="*/ 1 w 2210"/>
                <a:gd name="T101" fmla="*/ 1 h 2203"/>
                <a:gd name="T102" fmla="*/ 1 w 2210"/>
                <a:gd name="T103" fmla="*/ 1 h 2203"/>
                <a:gd name="T104" fmla="*/ 1 w 2210"/>
                <a:gd name="T105" fmla="*/ 1 h 2203"/>
                <a:gd name="T106" fmla="*/ 1 w 2210"/>
                <a:gd name="T107" fmla="*/ 1 h 2203"/>
                <a:gd name="T108" fmla="*/ 1 w 2210"/>
                <a:gd name="T109" fmla="*/ 1 h 2203"/>
                <a:gd name="T110" fmla="*/ 1 w 2210"/>
                <a:gd name="T111" fmla="*/ 1 h 2203"/>
                <a:gd name="T112" fmla="*/ 1 w 2210"/>
                <a:gd name="T113" fmla="*/ 1 h 2203"/>
                <a:gd name="T114" fmla="*/ 1 w 2210"/>
                <a:gd name="T115" fmla="*/ 1 h 2203"/>
                <a:gd name="T116" fmla="*/ 1 w 2210"/>
                <a:gd name="T117" fmla="*/ 1 h 2203"/>
                <a:gd name="T118" fmla="*/ 1 w 2210"/>
                <a:gd name="T119" fmla="*/ 1 h 2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210"/>
                <a:gd name="T181" fmla="*/ 0 h 2203"/>
                <a:gd name="T182" fmla="*/ 2210 w 2210"/>
                <a:gd name="T183" fmla="*/ 2203 h 22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210" h="2203">
                  <a:moveTo>
                    <a:pt x="2" y="1101"/>
                  </a:moveTo>
                  <a:lnTo>
                    <a:pt x="2" y="1072"/>
                  </a:lnTo>
                  <a:lnTo>
                    <a:pt x="2" y="1045"/>
                  </a:lnTo>
                  <a:lnTo>
                    <a:pt x="4" y="1016"/>
                  </a:lnTo>
                  <a:lnTo>
                    <a:pt x="8" y="989"/>
                  </a:lnTo>
                  <a:lnTo>
                    <a:pt x="10" y="962"/>
                  </a:lnTo>
                  <a:lnTo>
                    <a:pt x="14" y="934"/>
                  </a:lnTo>
                  <a:lnTo>
                    <a:pt x="18" y="907"/>
                  </a:lnTo>
                  <a:lnTo>
                    <a:pt x="24" y="880"/>
                  </a:lnTo>
                  <a:lnTo>
                    <a:pt x="30" y="853"/>
                  </a:lnTo>
                  <a:lnTo>
                    <a:pt x="35" y="826"/>
                  </a:lnTo>
                  <a:lnTo>
                    <a:pt x="43" y="801"/>
                  </a:lnTo>
                  <a:lnTo>
                    <a:pt x="51" y="774"/>
                  </a:lnTo>
                  <a:lnTo>
                    <a:pt x="59" y="748"/>
                  </a:lnTo>
                  <a:lnTo>
                    <a:pt x="69" y="723"/>
                  </a:lnTo>
                  <a:lnTo>
                    <a:pt x="78" y="698"/>
                  </a:lnTo>
                  <a:lnTo>
                    <a:pt x="88" y="673"/>
                  </a:lnTo>
                  <a:lnTo>
                    <a:pt x="100" y="647"/>
                  </a:lnTo>
                  <a:lnTo>
                    <a:pt x="111" y="624"/>
                  </a:lnTo>
                  <a:lnTo>
                    <a:pt x="123" y="601"/>
                  </a:lnTo>
                  <a:lnTo>
                    <a:pt x="135" y="578"/>
                  </a:lnTo>
                  <a:lnTo>
                    <a:pt x="148" y="554"/>
                  </a:lnTo>
                  <a:lnTo>
                    <a:pt x="162" y="531"/>
                  </a:lnTo>
                  <a:lnTo>
                    <a:pt x="175" y="508"/>
                  </a:lnTo>
                  <a:lnTo>
                    <a:pt x="191" y="486"/>
                  </a:lnTo>
                  <a:lnTo>
                    <a:pt x="205" y="463"/>
                  </a:lnTo>
                  <a:lnTo>
                    <a:pt x="220" y="442"/>
                  </a:lnTo>
                  <a:lnTo>
                    <a:pt x="238" y="422"/>
                  </a:lnTo>
                  <a:lnTo>
                    <a:pt x="253" y="401"/>
                  </a:lnTo>
                  <a:lnTo>
                    <a:pt x="288" y="360"/>
                  </a:lnTo>
                  <a:lnTo>
                    <a:pt x="325" y="324"/>
                  </a:lnTo>
                  <a:lnTo>
                    <a:pt x="364" y="287"/>
                  </a:lnTo>
                  <a:lnTo>
                    <a:pt x="403" y="252"/>
                  </a:lnTo>
                  <a:lnTo>
                    <a:pt x="424" y="234"/>
                  </a:lnTo>
                  <a:lnTo>
                    <a:pt x="446" y="219"/>
                  </a:lnTo>
                  <a:lnTo>
                    <a:pt x="467" y="203"/>
                  </a:lnTo>
                  <a:lnTo>
                    <a:pt x="489" y="188"/>
                  </a:lnTo>
                  <a:lnTo>
                    <a:pt x="510" y="174"/>
                  </a:lnTo>
                  <a:lnTo>
                    <a:pt x="533" y="161"/>
                  </a:lnTo>
                  <a:lnTo>
                    <a:pt x="557" y="147"/>
                  </a:lnTo>
                  <a:lnTo>
                    <a:pt x="580" y="133"/>
                  </a:lnTo>
                  <a:lnTo>
                    <a:pt x="603" y="120"/>
                  </a:lnTo>
                  <a:lnTo>
                    <a:pt x="627" y="108"/>
                  </a:lnTo>
                  <a:lnTo>
                    <a:pt x="652" y="99"/>
                  </a:lnTo>
                  <a:lnTo>
                    <a:pt x="675" y="87"/>
                  </a:lnTo>
                  <a:lnTo>
                    <a:pt x="701" y="77"/>
                  </a:lnTo>
                  <a:lnTo>
                    <a:pt x="726" y="67"/>
                  </a:lnTo>
                  <a:lnTo>
                    <a:pt x="751" y="58"/>
                  </a:lnTo>
                  <a:lnTo>
                    <a:pt x="776" y="50"/>
                  </a:lnTo>
                  <a:lnTo>
                    <a:pt x="804" y="42"/>
                  </a:lnTo>
                  <a:lnTo>
                    <a:pt x="829" y="35"/>
                  </a:lnTo>
                  <a:lnTo>
                    <a:pt x="856" y="29"/>
                  </a:lnTo>
                  <a:lnTo>
                    <a:pt x="883" y="23"/>
                  </a:lnTo>
                  <a:lnTo>
                    <a:pt x="911" y="17"/>
                  </a:lnTo>
                  <a:lnTo>
                    <a:pt x="938" y="13"/>
                  </a:lnTo>
                  <a:lnTo>
                    <a:pt x="965" y="9"/>
                  </a:lnTo>
                  <a:lnTo>
                    <a:pt x="992" y="5"/>
                  </a:lnTo>
                  <a:lnTo>
                    <a:pt x="1021" y="3"/>
                  </a:lnTo>
                  <a:lnTo>
                    <a:pt x="1049" y="2"/>
                  </a:lnTo>
                  <a:lnTo>
                    <a:pt x="1078" y="2"/>
                  </a:lnTo>
                  <a:lnTo>
                    <a:pt x="1105" y="0"/>
                  </a:lnTo>
                  <a:lnTo>
                    <a:pt x="1134" y="2"/>
                  </a:lnTo>
                  <a:lnTo>
                    <a:pt x="1162" y="2"/>
                  </a:lnTo>
                  <a:lnTo>
                    <a:pt x="1191" y="3"/>
                  </a:lnTo>
                  <a:lnTo>
                    <a:pt x="1218" y="5"/>
                  </a:lnTo>
                  <a:lnTo>
                    <a:pt x="1247" y="9"/>
                  </a:lnTo>
                  <a:lnTo>
                    <a:pt x="1274" y="13"/>
                  </a:lnTo>
                  <a:lnTo>
                    <a:pt x="1302" y="17"/>
                  </a:lnTo>
                  <a:lnTo>
                    <a:pt x="1329" y="23"/>
                  </a:lnTo>
                  <a:lnTo>
                    <a:pt x="1354" y="29"/>
                  </a:lnTo>
                  <a:lnTo>
                    <a:pt x="1381" y="35"/>
                  </a:lnTo>
                  <a:lnTo>
                    <a:pt x="1409" y="42"/>
                  </a:lnTo>
                  <a:lnTo>
                    <a:pt x="1434" y="50"/>
                  </a:lnTo>
                  <a:lnTo>
                    <a:pt x="1459" y="58"/>
                  </a:lnTo>
                  <a:lnTo>
                    <a:pt x="1484" y="67"/>
                  </a:lnTo>
                  <a:lnTo>
                    <a:pt x="1510" y="77"/>
                  </a:lnTo>
                  <a:lnTo>
                    <a:pt x="1535" y="87"/>
                  </a:lnTo>
                  <a:lnTo>
                    <a:pt x="1560" y="99"/>
                  </a:lnTo>
                  <a:lnTo>
                    <a:pt x="1584" y="108"/>
                  </a:lnTo>
                  <a:lnTo>
                    <a:pt x="1609" y="122"/>
                  </a:lnTo>
                  <a:lnTo>
                    <a:pt x="1632" y="133"/>
                  </a:lnTo>
                  <a:lnTo>
                    <a:pt x="1656" y="147"/>
                  </a:lnTo>
                  <a:lnTo>
                    <a:pt x="1679" y="161"/>
                  </a:lnTo>
                  <a:lnTo>
                    <a:pt x="1700" y="174"/>
                  </a:lnTo>
                  <a:lnTo>
                    <a:pt x="1724" y="188"/>
                  </a:lnTo>
                  <a:lnTo>
                    <a:pt x="1745" y="203"/>
                  </a:lnTo>
                  <a:lnTo>
                    <a:pt x="1766" y="219"/>
                  </a:lnTo>
                  <a:lnTo>
                    <a:pt x="1788" y="234"/>
                  </a:lnTo>
                  <a:lnTo>
                    <a:pt x="1807" y="252"/>
                  </a:lnTo>
                  <a:lnTo>
                    <a:pt x="1848" y="287"/>
                  </a:lnTo>
                  <a:lnTo>
                    <a:pt x="1887" y="324"/>
                  </a:lnTo>
                  <a:lnTo>
                    <a:pt x="1924" y="360"/>
                  </a:lnTo>
                  <a:lnTo>
                    <a:pt x="1957" y="401"/>
                  </a:lnTo>
                  <a:lnTo>
                    <a:pt x="1974" y="422"/>
                  </a:lnTo>
                  <a:lnTo>
                    <a:pt x="1990" y="442"/>
                  </a:lnTo>
                  <a:lnTo>
                    <a:pt x="2006" y="463"/>
                  </a:lnTo>
                  <a:lnTo>
                    <a:pt x="2021" y="486"/>
                  </a:lnTo>
                  <a:lnTo>
                    <a:pt x="2037" y="508"/>
                  </a:lnTo>
                  <a:lnTo>
                    <a:pt x="2050" y="531"/>
                  </a:lnTo>
                  <a:lnTo>
                    <a:pt x="2064" y="552"/>
                  </a:lnTo>
                  <a:lnTo>
                    <a:pt x="2076" y="576"/>
                  </a:lnTo>
                  <a:lnTo>
                    <a:pt x="2089" y="601"/>
                  </a:lnTo>
                  <a:lnTo>
                    <a:pt x="2101" y="624"/>
                  </a:lnTo>
                  <a:lnTo>
                    <a:pt x="2113" y="647"/>
                  </a:lnTo>
                  <a:lnTo>
                    <a:pt x="2122" y="673"/>
                  </a:lnTo>
                  <a:lnTo>
                    <a:pt x="2134" y="698"/>
                  </a:lnTo>
                  <a:lnTo>
                    <a:pt x="2144" y="723"/>
                  </a:lnTo>
                  <a:lnTo>
                    <a:pt x="2151" y="748"/>
                  </a:lnTo>
                  <a:lnTo>
                    <a:pt x="2159" y="774"/>
                  </a:lnTo>
                  <a:lnTo>
                    <a:pt x="2167" y="801"/>
                  </a:lnTo>
                  <a:lnTo>
                    <a:pt x="2175" y="826"/>
                  </a:lnTo>
                  <a:lnTo>
                    <a:pt x="2181" y="853"/>
                  </a:lnTo>
                  <a:lnTo>
                    <a:pt x="2186" y="880"/>
                  </a:lnTo>
                  <a:lnTo>
                    <a:pt x="2192" y="905"/>
                  </a:lnTo>
                  <a:lnTo>
                    <a:pt x="2196" y="934"/>
                  </a:lnTo>
                  <a:lnTo>
                    <a:pt x="2200" y="962"/>
                  </a:lnTo>
                  <a:lnTo>
                    <a:pt x="2204" y="989"/>
                  </a:lnTo>
                  <a:lnTo>
                    <a:pt x="2206" y="1016"/>
                  </a:lnTo>
                  <a:lnTo>
                    <a:pt x="2208" y="1045"/>
                  </a:lnTo>
                  <a:lnTo>
                    <a:pt x="2210" y="1072"/>
                  </a:lnTo>
                  <a:lnTo>
                    <a:pt x="2210" y="1101"/>
                  </a:lnTo>
                  <a:lnTo>
                    <a:pt x="2210" y="1130"/>
                  </a:lnTo>
                  <a:lnTo>
                    <a:pt x="2208" y="1158"/>
                  </a:lnTo>
                  <a:lnTo>
                    <a:pt x="2206" y="1187"/>
                  </a:lnTo>
                  <a:lnTo>
                    <a:pt x="2204" y="1214"/>
                  </a:lnTo>
                  <a:lnTo>
                    <a:pt x="2200" y="1241"/>
                  </a:lnTo>
                  <a:lnTo>
                    <a:pt x="2196" y="1270"/>
                  </a:lnTo>
                  <a:lnTo>
                    <a:pt x="2192" y="1297"/>
                  </a:lnTo>
                  <a:lnTo>
                    <a:pt x="2186" y="1324"/>
                  </a:lnTo>
                  <a:lnTo>
                    <a:pt x="2181" y="1350"/>
                  </a:lnTo>
                  <a:lnTo>
                    <a:pt x="2175" y="1377"/>
                  </a:lnTo>
                  <a:lnTo>
                    <a:pt x="2167" y="1404"/>
                  </a:lnTo>
                  <a:lnTo>
                    <a:pt x="2159" y="1429"/>
                  </a:lnTo>
                  <a:lnTo>
                    <a:pt x="2151" y="1454"/>
                  </a:lnTo>
                  <a:lnTo>
                    <a:pt x="2144" y="1480"/>
                  </a:lnTo>
                  <a:lnTo>
                    <a:pt x="2134" y="1505"/>
                  </a:lnTo>
                  <a:lnTo>
                    <a:pt x="2122" y="1530"/>
                  </a:lnTo>
                  <a:lnTo>
                    <a:pt x="2113" y="1555"/>
                  </a:lnTo>
                  <a:lnTo>
                    <a:pt x="2101" y="1578"/>
                  </a:lnTo>
                  <a:lnTo>
                    <a:pt x="2089" y="1604"/>
                  </a:lnTo>
                  <a:lnTo>
                    <a:pt x="2076" y="1627"/>
                  </a:lnTo>
                  <a:lnTo>
                    <a:pt x="2064" y="1650"/>
                  </a:lnTo>
                  <a:lnTo>
                    <a:pt x="2050" y="1672"/>
                  </a:lnTo>
                  <a:lnTo>
                    <a:pt x="2037" y="1695"/>
                  </a:lnTo>
                  <a:lnTo>
                    <a:pt x="2021" y="1716"/>
                  </a:lnTo>
                  <a:lnTo>
                    <a:pt x="2006" y="1739"/>
                  </a:lnTo>
                  <a:lnTo>
                    <a:pt x="1990" y="1761"/>
                  </a:lnTo>
                  <a:lnTo>
                    <a:pt x="1974" y="1782"/>
                  </a:lnTo>
                  <a:lnTo>
                    <a:pt x="1957" y="1802"/>
                  </a:lnTo>
                  <a:lnTo>
                    <a:pt x="1924" y="1842"/>
                  </a:lnTo>
                  <a:lnTo>
                    <a:pt x="1887" y="1879"/>
                  </a:lnTo>
                  <a:lnTo>
                    <a:pt x="1848" y="1916"/>
                  </a:lnTo>
                  <a:lnTo>
                    <a:pt x="1807" y="1951"/>
                  </a:lnTo>
                  <a:lnTo>
                    <a:pt x="1788" y="1968"/>
                  </a:lnTo>
                  <a:lnTo>
                    <a:pt x="1766" y="1984"/>
                  </a:lnTo>
                  <a:lnTo>
                    <a:pt x="1745" y="1999"/>
                  </a:lnTo>
                  <a:lnTo>
                    <a:pt x="1724" y="2015"/>
                  </a:lnTo>
                  <a:lnTo>
                    <a:pt x="1700" y="2028"/>
                  </a:lnTo>
                  <a:lnTo>
                    <a:pt x="1679" y="2044"/>
                  </a:lnTo>
                  <a:lnTo>
                    <a:pt x="1656" y="2058"/>
                  </a:lnTo>
                  <a:lnTo>
                    <a:pt x="1632" y="2069"/>
                  </a:lnTo>
                  <a:lnTo>
                    <a:pt x="1609" y="2083"/>
                  </a:lnTo>
                  <a:lnTo>
                    <a:pt x="1584" y="2094"/>
                  </a:lnTo>
                  <a:lnTo>
                    <a:pt x="1560" y="2106"/>
                  </a:lnTo>
                  <a:lnTo>
                    <a:pt x="1535" y="2116"/>
                  </a:lnTo>
                  <a:lnTo>
                    <a:pt x="1510" y="2125"/>
                  </a:lnTo>
                  <a:lnTo>
                    <a:pt x="1484" y="2135"/>
                  </a:lnTo>
                  <a:lnTo>
                    <a:pt x="1459" y="2145"/>
                  </a:lnTo>
                  <a:lnTo>
                    <a:pt x="1434" y="2153"/>
                  </a:lnTo>
                  <a:lnTo>
                    <a:pt x="1409" y="2160"/>
                  </a:lnTo>
                  <a:lnTo>
                    <a:pt x="1381" y="2168"/>
                  </a:lnTo>
                  <a:lnTo>
                    <a:pt x="1354" y="2174"/>
                  </a:lnTo>
                  <a:lnTo>
                    <a:pt x="1329" y="2180"/>
                  </a:lnTo>
                  <a:lnTo>
                    <a:pt x="1302" y="2186"/>
                  </a:lnTo>
                  <a:lnTo>
                    <a:pt x="1274" y="2189"/>
                  </a:lnTo>
                  <a:lnTo>
                    <a:pt x="1247" y="2193"/>
                  </a:lnTo>
                  <a:lnTo>
                    <a:pt x="1218" y="2197"/>
                  </a:lnTo>
                  <a:lnTo>
                    <a:pt x="1191" y="2199"/>
                  </a:lnTo>
                  <a:lnTo>
                    <a:pt x="1162" y="2201"/>
                  </a:lnTo>
                  <a:lnTo>
                    <a:pt x="1134" y="2201"/>
                  </a:lnTo>
                  <a:lnTo>
                    <a:pt x="1105" y="2203"/>
                  </a:lnTo>
                  <a:lnTo>
                    <a:pt x="1078" y="2203"/>
                  </a:lnTo>
                  <a:lnTo>
                    <a:pt x="1049" y="2201"/>
                  </a:lnTo>
                  <a:lnTo>
                    <a:pt x="1021" y="2199"/>
                  </a:lnTo>
                  <a:lnTo>
                    <a:pt x="992" y="2197"/>
                  </a:lnTo>
                  <a:lnTo>
                    <a:pt x="965" y="2193"/>
                  </a:lnTo>
                  <a:lnTo>
                    <a:pt x="938" y="2189"/>
                  </a:lnTo>
                  <a:lnTo>
                    <a:pt x="911" y="2186"/>
                  </a:lnTo>
                  <a:lnTo>
                    <a:pt x="883" y="2180"/>
                  </a:lnTo>
                  <a:lnTo>
                    <a:pt x="856" y="2174"/>
                  </a:lnTo>
                  <a:lnTo>
                    <a:pt x="829" y="2168"/>
                  </a:lnTo>
                  <a:lnTo>
                    <a:pt x="804" y="2160"/>
                  </a:lnTo>
                  <a:lnTo>
                    <a:pt x="776" y="2153"/>
                  </a:lnTo>
                  <a:lnTo>
                    <a:pt x="751" y="2145"/>
                  </a:lnTo>
                  <a:lnTo>
                    <a:pt x="726" y="2135"/>
                  </a:lnTo>
                  <a:lnTo>
                    <a:pt x="701" y="2125"/>
                  </a:lnTo>
                  <a:lnTo>
                    <a:pt x="675" y="2116"/>
                  </a:lnTo>
                  <a:lnTo>
                    <a:pt x="652" y="2106"/>
                  </a:lnTo>
                  <a:lnTo>
                    <a:pt x="627" y="2094"/>
                  </a:lnTo>
                  <a:lnTo>
                    <a:pt x="603" y="2083"/>
                  </a:lnTo>
                  <a:lnTo>
                    <a:pt x="580" y="2069"/>
                  </a:lnTo>
                  <a:lnTo>
                    <a:pt x="557" y="2058"/>
                  </a:lnTo>
                  <a:lnTo>
                    <a:pt x="533" y="2044"/>
                  </a:lnTo>
                  <a:lnTo>
                    <a:pt x="510" y="2028"/>
                  </a:lnTo>
                  <a:lnTo>
                    <a:pt x="489" y="2015"/>
                  </a:lnTo>
                  <a:lnTo>
                    <a:pt x="467" y="1999"/>
                  </a:lnTo>
                  <a:lnTo>
                    <a:pt x="446" y="1984"/>
                  </a:lnTo>
                  <a:lnTo>
                    <a:pt x="424" y="1968"/>
                  </a:lnTo>
                  <a:lnTo>
                    <a:pt x="403" y="1951"/>
                  </a:lnTo>
                  <a:lnTo>
                    <a:pt x="364" y="1916"/>
                  </a:lnTo>
                  <a:lnTo>
                    <a:pt x="325" y="1881"/>
                  </a:lnTo>
                  <a:lnTo>
                    <a:pt x="288" y="1842"/>
                  </a:lnTo>
                  <a:lnTo>
                    <a:pt x="253" y="1802"/>
                  </a:lnTo>
                  <a:lnTo>
                    <a:pt x="238" y="1782"/>
                  </a:lnTo>
                  <a:lnTo>
                    <a:pt x="220" y="1761"/>
                  </a:lnTo>
                  <a:lnTo>
                    <a:pt x="205" y="1739"/>
                  </a:lnTo>
                  <a:lnTo>
                    <a:pt x="191" y="1716"/>
                  </a:lnTo>
                  <a:lnTo>
                    <a:pt x="175" y="1695"/>
                  </a:lnTo>
                  <a:lnTo>
                    <a:pt x="162" y="1672"/>
                  </a:lnTo>
                  <a:lnTo>
                    <a:pt x="148" y="1650"/>
                  </a:lnTo>
                  <a:lnTo>
                    <a:pt x="135" y="1627"/>
                  </a:lnTo>
                  <a:lnTo>
                    <a:pt x="123" y="1604"/>
                  </a:lnTo>
                  <a:lnTo>
                    <a:pt x="111" y="1578"/>
                  </a:lnTo>
                  <a:lnTo>
                    <a:pt x="100" y="1555"/>
                  </a:lnTo>
                  <a:lnTo>
                    <a:pt x="88" y="1530"/>
                  </a:lnTo>
                  <a:lnTo>
                    <a:pt x="78" y="1505"/>
                  </a:lnTo>
                  <a:lnTo>
                    <a:pt x="69" y="1480"/>
                  </a:lnTo>
                  <a:lnTo>
                    <a:pt x="59" y="1454"/>
                  </a:lnTo>
                  <a:lnTo>
                    <a:pt x="51" y="1429"/>
                  </a:lnTo>
                  <a:lnTo>
                    <a:pt x="43" y="1402"/>
                  </a:lnTo>
                  <a:lnTo>
                    <a:pt x="35" y="1377"/>
                  </a:lnTo>
                  <a:lnTo>
                    <a:pt x="30" y="1350"/>
                  </a:lnTo>
                  <a:lnTo>
                    <a:pt x="24" y="1322"/>
                  </a:lnTo>
                  <a:lnTo>
                    <a:pt x="18" y="1297"/>
                  </a:lnTo>
                  <a:lnTo>
                    <a:pt x="14" y="1270"/>
                  </a:lnTo>
                  <a:lnTo>
                    <a:pt x="10" y="1241"/>
                  </a:lnTo>
                  <a:lnTo>
                    <a:pt x="6" y="1214"/>
                  </a:lnTo>
                  <a:lnTo>
                    <a:pt x="4" y="1187"/>
                  </a:lnTo>
                  <a:lnTo>
                    <a:pt x="2" y="1158"/>
                  </a:lnTo>
                  <a:lnTo>
                    <a:pt x="2" y="1130"/>
                  </a:lnTo>
                  <a:lnTo>
                    <a:pt x="0" y="1101"/>
                  </a:lnTo>
                  <a:lnTo>
                    <a:pt x="2" y="110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3" name="Freeform 13"/>
            <p:cNvSpPr>
              <a:spLocks/>
            </p:cNvSpPr>
            <p:nvPr/>
          </p:nvSpPr>
          <p:spPr bwMode="auto">
            <a:xfrm>
              <a:off x="915" y="1065"/>
              <a:ext cx="1105" cy="1102"/>
            </a:xfrm>
            <a:custGeom>
              <a:avLst/>
              <a:gdLst>
                <a:gd name="T0" fmla="*/ 1 w 2210"/>
                <a:gd name="T1" fmla="*/ 1 h 2203"/>
                <a:gd name="T2" fmla="*/ 1 w 2210"/>
                <a:gd name="T3" fmla="*/ 1 h 2203"/>
                <a:gd name="T4" fmla="*/ 1 w 2210"/>
                <a:gd name="T5" fmla="*/ 1 h 2203"/>
                <a:gd name="T6" fmla="*/ 1 w 2210"/>
                <a:gd name="T7" fmla="*/ 1 h 2203"/>
                <a:gd name="T8" fmla="*/ 1 w 2210"/>
                <a:gd name="T9" fmla="*/ 1 h 2203"/>
                <a:gd name="T10" fmla="*/ 1 w 2210"/>
                <a:gd name="T11" fmla="*/ 1 h 2203"/>
                <a:gd name="T12" fmla="*/ 1 w 2210"/>
                <a:gd name="T13" fmla="*/ 1 h 2203"/>
                <a:gd name="T14" fmla="*/ 1 w 2210"/>
                <a:gd name="T15" fmla="*/ 1 h 2203"/>
                <a:gd name="T16" fmla="*/ 1 w 2210"/>
                <a:gd name="T17" fmla="*/ 1 h 2203"/>
                <a:gd name="T18" fmla="*/ 1 w 2210"/>
                <a:gd name="T19" fmla="*/ 1 h 2203"/>
                <a:gd name="T20" fmla="*/ 1 w 2210"/>
                <a:gd name="T21" fmla="*/ 1 h 2203"/>
                <a:gd name="T22" fmla="*/ 1 w 2210"/>
                <a:gd name="T23" fmla="*/ 1 h 2203"/>
                <a:gd name="T24" fmla="*/ 1 w 2210"/>
                <a:gd name="T25" fmla="*/ 1 h 2203"/>
                <a:gd name="T26" fmla="*/ 1 w 2210"/>
                <a:gd name="T27" fmla="*/ 1 h 2203"/>
                <a:gd name="T28" fmla="*/ 1 w 2210"/>
                <a:gd name="T29" fmla="*/ 1 h 2203"/>
                <a:gd name="T30" fmla="*/ 1 w 2210"/>
                <a:gd name="T31" fmla="*/ 1 h 2203"/>
                <a:gd name="T32" fmla="*/ 1 w 2210"/>
                <a:gd name="T33" fmla="*/ 1 h 2203"/>
                <a:gd name="T34" fmla="*/ 1 w 2210"/>
                <a:gd name="T35" fmla="*/ 1 h 2203"/>
                <a:gd name="T36" fmla="*/ 1 w 2210"/>
                <a:gd name="T37" fmla="*/ 1 h 2203"/>
                <a:gd name="T38" fmla="*/ 1 w 2210"/>
                <a:gd name="T39" fmla="*/ 1 h 2203"/>
                <a:gd name="T40" fmla="*/ 1 w 2210"/>
                <a:gd name="T41" fmla="*/ 1 h 2203"/>
                <a:gd name="T42" fmla="*/ 1 w 2210"/>
                <a:gd name="T43" fmla="*/ 1 h 2203"/>
                <a:gd name="T44" fmla="*/ 1 w 2210"/>
                <a:gd name="T45" fmla="*/ 1 h 2203"/>
                <a:gd name="T46" fmla="*/ 1 w 2210"/>
                <a:gd name="T47" fmla="*/ 1 h 2203"/>
                <a:gd name="T48" fmla="*/ 1 w 2210"/>
                <a:gd name="T49" fmla="*/ 1 h 2203"/>
                <a:gd name="T50" fmla="*/ 1 w 2210"/>
                <a:gd name="T51" fmla="*/ 1 h 2203"/>
                <a:gd name="T52" fmla="*/ 1 w 2210"/>
                <a:gd name="T53" fmla="*/ 1 h 2203"/>
                <a:gd name="T54" fmla="*/ 1 w 2210"/>
                <a:gd name="T55" fmla="*/ 1 h 2203"/>
                <a:gd name="T56" fmla="*/ 1 w 2210"/>
                <a:gd name="T57" fmla="*/ 1 h 2203"/>
                <a:gd name="T58" fmla="*/ 1 w 2210"/>
                <a:gd name="T59" fmla="*/ 1 h 2203"/>
                <a:gd name="T60" fmla="*/ 1 w 2210"/>
                <a:gd name="T61" fmla="*/ 1 h 2203"/>
                <a:gd name="T62" fmla="*/ 1 w 2210"/>
                <a:gd name="T63" fmla="*/ 1 h 2203"/>
                <a:gd name="T64" fmla="*/ 1 w 2210"/>
                <a:gd name="T65" fmla="*/ 1 h 2203"/>
                <a:gd name="T66" fmla="*/ 1 w 2210"/>
                <a:gd name="T67" fmla="*/ 1 h 2203"/>
                <a:gd name="T68" fmla="*/ 1 w 2210"/>
                <a:gd name="T69" fmla="*/ 1 h 2203"/>
                <a:gd name="T70" fmla="*/ 1 w 2210"/>
                <a:gd name="T71" fmla="*/ 1 h 2203"/>
                <a:gd name="T72" fmla="*/ 1 w 2210"/>
                <a:gd name="T73" fmla="*/ 1 h 2203"/>
                <a:gd name="T74" fmla="*/ 1 w 2210"/>
                <a:gd name="T75" fmla="*/ 1 h 2203"/>
                <a:gd name="T76" fmla="*/ 1 w 2210"/>
                <a:gd name="T77" fmla="*/ 1 h 2203"/>
                <a:gd name="T78" fmla="*/ 1 w 2210"/>
                <a:gd name="T79" fmla="*/ 1 h 2203"/>
                <a:gd name="T80" fmla="*/ 1 w 2210"/>
                <a:gd name="T81" fmla="*/ 1 h 2203"/>
                <a:gd name="T82" fmla="*/ 1 w 2210"/>
                <a:gd name="T83" fmla="*/ 1 h 2203"/>
                <a:gd name="T84" fmla="*/ 1 w 2210"/>
                <a:gd name="T85" fmla="*/ 1 h 2203"/>
                <a:gd name="T86" fmla="*/ 1 w 2210"/>
                <a:gd name="T87" fmla="*/ 1 h 2203"/>
                <a:gd name="T88" fmla="*/ 1 w 2210"/>
                <a:gd name="T89" fmla="*/ 1 h 2203"/>
                <a:gd name="T90" fmla="*/ 1 w 2210"/>
                <a:gd name="T91" fmla="*/ 1 h 2203"/>
                <a:gd name="T92" fmla="*/ 1 w 2210"/>
                <a:gd name="T93" fmla="*/ 1 h 2203"/>
                <a:gd name="T94" fmla="*/ 1 w 2210"/>
                <a:gd name="T95" fmla="*/ 1 h 2203"/>
                <a:gd name="T96" fmla="*/ 1 w 2210"/>
                <a:gd name="T97" fmla="*/ 1 h 2203"/>
                <a:gd name="T98" fmla="*/ 1 w 2210"/>
                <a:gd name="T99" fmla="*/ 1 h 2203"/>
                <a:gd name="T100" fmla="*/ 1 w 2210"/>
                <a:gd name="T101" fmla="*/ 1 h 2203"/>
                <a:gd name="T102" fmla="*/ 1 w 2210"/>
                <a:gd name="T103" fmla="*/ 1 h 2203"/>
                <a:gd name="T104" fmla="*/ 1 w 2210"/>
                <a:gd name="T105" fmla="*/ 1 h 2203"/>
                <a:gd name="T106" fmla="*/ 1 w 2210"/>
                <a:gd name="T107" fmla="*/ 1 h 2203"/>
                <a:gd name="T108" fmla="*/ 1 w 2210"/>
                <a:gd name="T109" fmla="*/ 1 h 2203"/>
                <a:gd name="T110" fmla="*/ 1 w 2210"/>
                <a:gd name="T111" fmla="*/ 1 h 2203"/>
                <a:gd name="T112" fmla="*/ 1 w 2210"/>
                <a:gd name="T113" fmla="*/ 1 h 2203"/>
                <a:gd name="T114" fmla="*/ 1 w 2210"/>
                <a:gd name="T115" fmla="*/ 1 h 2203"/>
                <a:gd name="T116" fmla="*/ 1 w 2210"/>
                <a:gd name="T117" fmla="*/ 1 h 2203"/>
                <a:gd name="T118" fmla="*/ 1 w 2210"/>
                <a:gd name="T119" fmla="*/ 1 h 2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210"/>
                <a:gd name="T181" fmla="*/ 0 h 2203"/>
                <a:gd name="T182" fmla="*/ 2210 w 2210"/>
                <a:gd name="T183" fmla="*/ 2203 h 22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210" h="2203">
                  <a:moveTo>
                    <a:pt x="2" y="1101"/>
                  </a:moveTo>
                  <a:lnTo>
                    <a:pt x="2" y="1072"/>
                  </a:lnTo>
                  <a:lnTo>
                    <a:pt x="2" y="1045"/>
                  </a:lnTo>
                  <a:lnTo>
                    <a:pt x="4" y="1016"/>
                  </a:lnTo>
                  <a:lnTo>
                    <a:pt x="8" y="989"/>
                  </a:lnTo>
                  <a:lnTo>
                    <a:pt x="10" y="962"/>
                  </a:lnTo>
                  <a:lnTo>
                    <a:pt x="14" y="934"/>
                  </a:lnTo>
                  <a:lnTo>
                    <a:pt x="18" y="907"/>
                  </a:lnTo>
                  <a:lnTo>
                    <a:pt x="24" y="880"/>
                  </a:lnTo>
                  <a:lnTo>
                    <a:pt x="30" y="853"/>
                  </a:lnTo>
                  <a:lnTo>
                    <a:pt x="35" y="826"/>
                  </a:lnTo>
                  <a:lnTo>
                    <a:pt x="43" y="801"/>
                  </a:lnTo>
                  <a:lnTo>
                    <a:pt x="51" y="774"/>
                  </a:lnTo>
                  <a:lnTo>
                    <a:pt x="59" y="748"/>
                  </a:lnTo>
                  <a:lnTo>
                    <a:pt x="69" y="723"/>
                  </a:lnTo>
                  <a:lnTo>
                    <a:pt x="78" y="698"/>
                  </a:lnTo>
                  <a:lnTo>
                    <a:pt x="88" y="673"/>
                  </a:lnTo>
                  <a:lnTo>
                    <a:pt x="100" y="647"/>
                  </a:lnTo>
                  <a:lnTo>
                    <a:pt x="111" y="624"/>
                  </a:lnTo>
                  <a:lnTo>
                    <a:pt x="123" y="601"/>
                  </a:lnTo>
                  <a:lnTo>
                    <a:pt x="135" y="578"/>
                  </a:lnTo>
                  <a:lnTo>
                    <a:pt x="148" y="554"/>
                  </a:lnTo>
                  <a:lnTo>
                    <a:pt x="162" y="531"/>
                  </a:lnTo>
                  <a:lnTo>
                    <a:pt x="175" y="508"/>
                  </a:lnTo>
                  <a:lnTo>
                    <a:pt x="191" y="486"/>
                  </a:lnTo>
                  <a:lnTo>
                    <a:pt x="205" y="463"/>
                  </a:lnTo>
                  <a:lnTo>
                    <a:pt x="220" y="442"/>
                  </a:lnTo>
                  <a:lnTo>
                    <a:pt x="238" y="422"/>
                  </a:lnTo>
                  <a:lnTo>
                    <a:pt x="253" y="401"/>
                  </a:lnTo>
                  <a:lnTo>
                    <a:pt x="288" y="360"/>
                  </a:lnTo>
                  <a:lnTo>
                    <a:pt x="325" y="324"/>
                  </a:lnTo>
                  <a:lnTo>
                    <a:pt x="364" y="287"/>
                  </a:lnTo>
                  <a:lnTo>
                    <a:pt x="403" y="252"/>
                  </a:lnTo>
                  <a:lnTo>
                    <a:pt x="424" y="234"/>
                  </a:lnTo>
                  <a:lnTo>
                    <a:pt x="446" y="219"/>
                  </a:lnTo>
                  <a:lnTo>
                    <a:pt x="467" y="203"/>
                  </a:lnTo>
                  <a:lnTo>
                    <a:pt x="489" y="188"/>
                  </a:lnTo>
                  <a:lnTo>
                    <a:pt x="510" y="174"/>
                  </a:lnTo>
                  <a:lnTo>
                    <a:pt x="533" y="161"/>
                  </a:lnTo>
                  <a:lnTo>
                    <a:pt x="557" y="147"/>
                  </a:lnTo>
                  <a:lnTo>
                    <a:pt x="580" y="133"/>
                  </a:lnTo>
                  <a:lnTo>
                    <a:pt x="603" y="120"/>
                  </a:lnTo>
                  <a:lnTo>
                    <a:pt x="627" y="108"/>
                  </a:lnTo>
                  <a:lnTo>
                    <a:pt x="652" y="99"/>
                  </a:lnTo>
                  <a:lnTo>
                    <a:pt x="675" y="87"/>
                  </a:lnTo>
                  <a:lnTo>
                    <a:pt x="701" y="77"/>
                  </a:lnTo>
                  <a:lnTo>
                    <a:pt x="726" y="67"/>
                  </a:lnTo>
                  <a:lnTo>
                    <a:pt x="751" y="58"/>
                  </a:lnTo>
                  <a:lnTo>
                    <a:pt x="776" y="50"/>
                  </a:lnTo>
                  <a:lnTo>
                    <a:pt x="804" y="42"/>
                  </a:lnTo>
                  <a:lnTo>
                    <a:pt x="829" y="35"/>
                  </a:lnTo>
                  <a:lnTo>
                    <a:pt x="856" y="29"/>
                  </a:lnTo>
                  <a:lnTo>
                    <a:pt x="883" y="23"/>
                  </a:lnTo>
                  <a:lnTo>
                    <a:pt x="911" y="17"/>
                  </a:lnTo>
                  <a:lnTo>
                    <a:pt x="938" y="13"/>
                  </a:lnTo>
                  <a:lnTo>
                    <a:pt x="965" y="9"/>
                  </a:lnTo>
                  <a:lnTo>
                    <a:pt x="992" y="5"/>
                  </a:lnTo>
                  <a:lnTo>
                    <a:pt x="1021" y="3"/>
                  </a:lnTo>
                  <a:lnTo>
                    <a:pt x="1049" y="2"/>
                  </a:lnTo>
                  <a:lnTo>
                    <a:pt x="1078" y="2"/>
                  </a:lnTo>
                  <a:lnTo>
                    <a:pt x="1105" y="0"/>
                  </a:lnTo>
                  <a:lnTo>
                    <a:pt x="1134" y="2"/>
                  </a:lnTo>
                  <a:lnTo>
                    <a:pt x="1162" y="2"/>
                  </a:lnTo>
                  <a:lnTo>
                    <a:pt x="1191" y="3"/>
                  </a:lnTo>
                  <a:lnTo>
                    <a:pt x="1218" y="5"/>
                  </a:lnTo>
                  <a:lnTo>
                    <a:pt x="1247" y="9"/>
                  </a:lnTo>
                  <a:lnTo>
                    <a:pt x="1274" y="13"/>
                  </a:lnTo>
                  <a:lnTo>
                    <a:pt x="1302" y="17"/>
                  </a:lnTo>
                  <a:lnTo>
                    <a:pt x="1329" y="23"/>
                  </a:lnTo>
                  <a:lnTo>
                    <a:pt x="1354" y="29"/>
                  </a:lnTo>
                  <a:lnTo>
                    <a:pt x="1381" y="35"/>
                  </a:lnTo>
                  <a:lnTo>
                    <a:pt x="1409" y="42"/>
                  </a:lnTo>
                  <a:lnTo>
                    <a:pt x="1434" y="50"/>
                  </a:lnTo>
                  <a:lnTo>
                    <a:pt x="1459" y="58"/>
                  </a:lnTo>
                  <a:lnTo>
                    <a:pt x="1484" y="67"/>
                  </a:lnTo>
                  <a:lnTo>
                    <a:pt x="1510" y="77"/>
                  </a:lnTo>
                  <a:lnTo>
                    <a:pt x="1535" y="87"/>
                  </a:lnTo>
                  <a:lnTo>
                    <a:pt x="1560" y="99"/>
                  </a:lnTo>
                  <a:lnTo>
                    <a:pt x="1584" y="108"/>
                  </a:lnTo>
                  <a:lnTo>
                    <a:pt x="1609" y="122"/>
                  </a:lnTo>
                  <a:lnTo>
                    <a:pt x="1632" y="133"/>
                  </a:lnTo>
                  <a:lnTo>
                    <a:pt x="1656" y="147"/>
                  </a:lnTo>
                  <a:lnTo>
                    <a:pt x="1679" y="161"/>
                  </a:lnTo>
                  <a:lnTo>
                    <a:pt x="1700" y="174"/>
                  </a:lnTo>
                  <a:lnTo>
                    <a:pt x="1724" y="188"/>
                  </a:lnTo>
                  <a:lnTo>
                    <a:pt x="1745" y="203"/>
                  </a:lnTo>
                  <a:lnTo>
                    <a:pt x="1766" y="219"/>
                  </a:lnTo>
                  <a:lnTo>
                    <a:pt x="1788" y="234"/>
                  </a:lnTo>
                  <a:lnTo>
                    <a:pt x="1807" y="252"/>
                  </a:lnTo>
                  <a:lnTo>
                    <a:pt x="1848" y="287"/>
                  </a:lnTo>
                  <a:lnTo>
                    <a:pt x="1887" y="324"/>
                  </a:lnTo>
                  <a:lnTo>
                    <a:pt x="1924" y="360"/>
                  </a:lnTo>
                  <a:lnTo>
                    <a:pt x="1957" y="401"/>
                  </a:lnTo>
                  <a:lnTo>
                    <a:pt x="1974" y="422"/>
                  </a:lnTo>
                  <a:lnTo>
                    <a:pt x="1990" y="442"/>
                  </a:lnTo>
                  <a:lnTo>
                    <a:pt x="2006" y="463"/>
                  </a:lnTo>
                  <a:lnTo>
                    <a:pt x="2021" y="486"/>
                  </a:lnTo>
                  <a:lnTo>
                    <a:pt x="2037" y="508"/>
                  </a:lnTo>
                  <a:lnTo>
                    <a:pt x="2050" y="531"/>
                  </a:lnTo>
                  <a:lnTo>
                    <a:pt x="2064" y="552"/>
                  </a:lnTo>
                  <a:lnTo>
                    <a:pt x="2076" y="576"/>
                  </a:lnTo>
                  <a:lnTo>
                    <a:pt x="2089" y="601"/>
                  </a:lnTo>
                  <a:lnTo>
                    <a:pt x="2101" y="624"/>
                  </a:lnTo>
                  <a:lnTo>
                    <a:pt x="2113" y="647"/>
                  </a:lnTo>
                  <a:lnTo>
                    <a:pt x="2122" y="673"/>
                  </a:lnTo>
                  <a:lnTo>
                    <a:pt x="2134" y="698"/>
                  </a:lnTo>
                  <a:lnTo>
                    <a:pt x="2144" y="723"/>
                  </a:lnTo>
                  <a:lnTo>
                    <a:pt x="2151" y="748"/>
                  </a:lnTo>
                  <a:lnTo>
                    <a:pt x="2159" y="774"/>
                  </a:lnTo>
                  <a:lnTo>
                    <a:pt x="2167" y="801"/>
                  </a:lnTo>
                  <a:lnTo>
                    <a:pt x="2175" y="826"/>
                  </a:lnTo>
                  <a:lnTo>
                    <a:pt x="2181" y="853"/>
                  </a:lnTo>
                  <a:lnTo>
                    <a:pt x="2186" y="880"/>
                  </a:lnTo>
                  <a:lnTo>
                    <a:pt x="2192" y="905"/>
                  </a:lnTo>
                  <a:lnTo>
                    <a:pt x="2196" y="934"/>
                  </a:lnTo>
                  <a:lnTo>
                    <a:pt x="2200" y="962"/>
                  </a:lnTo>
                  <a:lnTo>
                    <a:pt x="2204" y="989"/>
                  </a:lnTo>
                  <a:lnTo>
                    <a:pt x="2206" y="1016"/>
                  </a:lnTo>
                  <a:lnTo>
                    <a:pt x="2208" y="1045"/>
                  </a:lnTo>
                  <a:lnTo>
                    <a:pt x="2210" y="1072"/>
                  </a:lnTo>
                  <a:lnTo>
                    <a:pt x="2210" y="1101"/>
                  </a:lnTo>
                  <a:lnTo>
                    <a:pt x="2210" y="1130"/>
                  </a:lnTo>
                  <a:lnTo>
                    <a:pt x="2208" y="1158"/>
                  </a:lnTo>
                  <a:lnTo>
                    <a:pt x="2206" y="1187"/>
                  </a:lnTo>
                  <a:lnTo>
                    <a:pt x="2204" y="1214"/>
                  </a:lnTo>
                  <a:lnTo>
                    <a:pt x="2200" y="1241"/>
                  </a:lnTo>
                  <a:lnTo>
                    <a:pt x="2196" y="1270"/>
                  </a:lnTo>
                  <a:lnTo>
                    <a:pt x="2192" y="1297"/>
                  </a:lnTo>
                  <a:lnTo>
                    <a:pt x="2186" y="1324"/>
                  </a:lnTo>
                  <a:lnTo>
                    <a:pt x="2181" y="1350"/>
                  </a:lnTo>
                  <a:lnTo>
                    <a:pt x="2175" y="1377"/>
                  </a:lnTo>
                  <a:lnTo>
                    <a:pt x="2167" y="1404"/>
                  </a:lnTo>
                  <a:lnTo>
                    <a:pt x="2159" y="1429"/>
                  </a:lnTo>
                  <a:lnTo>
                    <a:pt x="2151" y="1454"/>
                  </a:lnTo>
                  <a:lnTo>
                    <a:pt x="2144" y="1480"/>
                  </a:lnTo>
                  <a:lnTo>
                    <a:pt x="2134" y="1505"/>
                  </a:lnTo>
                  <a:lnTo>
                    <a:pt x="2122" y="1530"/>
                  </a:lnTo>
                  <a:lnTo>
                    <a:pt x="2113" y="1555"/>
                  </a:lnTo>
                  <a:lnTo>
                    <a:pt x="2101" y="1578"/>
                  </a:lnTo>
                  <a:lnTo>
                    <a:pt x="2089" y="1604"/>
                  </a:lnTo>
                  <a:lnTo>
                    <a:pt x="2076" y="1627"/>
                  </a:lnTo>
                  <a:lnTo>
                    <a:pt x="2064" y="1650"/>
                  </a:lnTo>
                  <a:lnTo>
                    <a:pt x="2050" y="1672"/>
                  </a:lnTo>
                  <a:lnTo>
                    <a:pt x="2037" y="1695"/>
                  </a:lnTo>
                  <a:lnTo>
                    <a:pt x="2021" y="1716"/>
                  </a:lnTo>
                  <a:lnTo>
                    <a:pt x="2006" y="1739"/>
                  </a:lnTo>
                  <a:lnTo>
                    <a:pt x="1990" y="1761"/>
                  </a:lnTo>
                  <a:lnTo>
                    <a:pt x="1974" y="1782"/>
                  </a:lnTo>
                  <a:lnTo>
                    <a:pt x="1957" y="1802"/>
                  </a:lnTo>
                  <a:lnTo>
                    <a:pt x="1924" y="1842"/>
                  </a:lnTo>
                  <a:lnTo>
                    <a:pt x="1887" y="1879"/>
                  </a:lnTo>
                  <a:lnTo>
                    <a:pt x="1848" y="1916"/>
                  </a:lnTo>
                  <a:lnTo>
                    <a:pt x="1807" y="1951"/>
                  </a:lnTo>
                  <a:lnTo>
                    <a:pt x="1788" y="1968"/>
                  </a:lnTo>
                  <a:lnTo>
                    <a:pt x="1766" y="1984"/>
                  </a:lnTo>
                  <a:lnTo>
                    <a:pt x="1745" y="1999"/>
                  </a:lnTo>
                  <a:lnTo>
                    <a:pt x="1724" y="2015"/>
                  </a:lnTo>
                  <a:lnTo>
                    <a:pt x="1700" y="2028"/>
                  </a:lnTo>
                  <a:lnTo>
                    <a:pt x="1679" y="2044"/>
                  </a:lnTo>
                  <a:lnTo>
                    <a:pt x="1656" y="2058"/>
                  </a:lnTo>
                  <a:lnTo>
                    <a:pt x="1632" y="2069"/>
                  </a:lnTo>
                  <a:lnTo>
                    <a:pt x="1609" y="2083"/>
                  </a:lnTo>
                  <a:lnTo>
                    <a:pt x="1584" y="2094"/>
                  </a:lnTo>
                  <a:lnTo>
                    <a:pt x="1560" y="2106"/>
                  </a:lnTo>
                  <a:lnTo>
                    <a:pt x="1535" y="2116"/>
                  </a:lnTo>
                  <a:lnTo>
                    <a:pt x="1510" y="2125"/>
                  </a:lnTo>
                  <a:lnTo>
                    <a:pt x="1484" y="2135"/>
                  </a:lnTo>
                  <a:lnTo>
                    <a:pt x="1459" y="2145"/>
                  </a:lnTo>
                  <a:lnTo>
                    <a:pt x="1434" y="2153"/>
                  </a:lnTo>
                  <a:lnTo>
                    <a:pt x="1409" y="2160"/>
                  </a:lnTo>
                  <a:lnTo>
                    <a:pt x="1381" y="2168"/>
                  </a:lnTo>
                  <a:lnTo>
                    <a:pt x="1354" y="2174"/>
                  </a:lnTo>
                  <a:lnTo>
                    <a:pt x="1329" y="2180"/>
                  </a:lnTo>
                  <a:lnTo>
                    <a:pt x="1302" y="2186"/>
                  </a:lnTo>
                  <a:lnTo>
                    <a:pt x="1274" y="2189"/>
                  </a:lnTo>
                  <a:lnTo>
                    <a:pt x="1247" y="2193"/>
                  </a:lnTo>
                  <a:lnTo>
                    <a:pt x="1218" y="2197"/>
                  </a:lnTo>
                  <a:lnTo>
                    <a:pt x="1191" y="2199"/>
                  </a:lnTo>
                  <a:lnTo>
                    <a:pt x="1162" y="2201"/>
                  </a:lnTo>
                  <a:lnTo>
                    <a:pt x="1134" y="2201"/>
                  </a:lnTo>
                  <a:lnTo>
                    <a:pt x="1105" y="2203"/>
                  </a:lnTo>
                  <a:lnTo>
                    <a:pt x="1078" y="2203"/>
                  </a:lnTo>
                  <a:lnTo>
                    <a:pt x="1049" y="2201"/>
                  </a:lnTo>
                  <a:lnTo>
                    <a:pt x="1021" y="2199"/>
                  </a:lnTo>
                  <a:lnTo>
                    <a:pt x="992" y="2197"/>
                  </a:lnTo>
                  <a:lnTo>
                    <a:pt x="965" y="2193"/>
                  </a:lnTo>
                  <a:lnTo>
                    <a:pt x="938" y="2189"/>
                  </a:lnTo>
                  <a:lnTo>
                    <a:pt x="911" y="2186"/>
                  </a:lnTo>
                  <a:lnTo>
                    <a:pt x="883" y="2180"/>
                  </a:lnTo>
                  <a:lnTo>
                    <a:pt x="856" y="2174"/>
                  </a:lnTo>
                  <a:lnTo>
                    <a:pt x="829" y="2168"/>
                  </a:lnTo>
                  <a:lnTo>
                    <a:pt x="804" y="2160"/>
                  </a:lnTo>
                  <a:lnTo>
                    <a:pt x="776" y="2153"/>
                  </a:lnTo>
                  <a:lnTo>
                    <a:pt x="751" y="2145"/>
                  </a:lnTo>
                  <a:lnTo>
                    <a:pt x="726" y="2135"/>
                  </a:lnTo>
                  <a:lnTo>
                    <a:pt x="701" y="2125"/>
                  </a:lnTo>
                  <a:lnTo>
                    <a:pt x="675" y="2116"/>
                  </a:lnTo>
                  <a:lnTo>
                    <a:pt x="652" y="2106"/>
                  </a:lnTo>
                  <a:lnTo>
                    <a:pt x="627" y="2094"/>
                  </a:lnTo>
                  <a:lnTo>
                    <a:pt x="603" y="2083"/>
                  </a:lnTo>
                  <a:lnTo>
                    <a:pt x="580" y="2069"/>
                  </a:lnTo>
                  <a:lnTo>
                    <a:pt x="557" y="2058"/>
                  </a:lnTo>
                  <a:lnTo>
                    <a:pt x="533" y="2044"/>
                  </a:lnTo>
                  <a:lnTo>
                    <a:pt x="510" y="2028"/>
                  </a:lnTo>
                  <a:lnTo>
                    <a:pt x="489" y="2015"/>
                  </a:lnTo>
                  <a:lnTo>
                    <a:pt x="467" y="1999"/>
                  </a:lnTo>
                  <a:lnTo>
                    <a:pt x="446" y="1984"/>
                  </a:lnTo>
                  <a:lnTo>
                    <a:pt x="424" y="1968"/>
                  </a:lnTo>
                  <a:lnTo>
                    <a:pt x="403" y="1951"/>
                  </a:lnTo>
                  <a:lnTo>
                    <a:pt x="364" y="1916"/>
                  </a:lnTo>
                  <a:lnTo>
                    <a:pt x="325" y="1881"/>
                  </a:lnTo>
                  <a:lnTo>
                    <a:pt x="288" y="1842"/>
                  </a:lnTo>
                  <a:lnTo>
                    <a:pt x="253" y="1802"/>
                  </a:lnTo>
                  <a:lnTo>
                    <a:pt x="238" y="1782"/>
                  </a:lnTo>
                  <a:lnTo>
                    <a:pt x="220" y="1761"/>
                  </a:lnTo>
                  <a:lnTo>
                    <a:pt x="205" y="1739"/>
                  </a:lnTo>
                  <a:lnTo>
                    <a:pt x="191" y="1716"/>
                  </a:lnTo>
                  <a:lnTo>
                    <a:pt x="175" y="1695"/>
                  </a:lnTo>
                  <a:lnTo>
                    <a:pt x="162" y="1672"/>
                  </a:lnTo>
                  <a:lnTo>
                    <a:pt x="148" y="1650"/>
                  </a:lnTo>
                  <a:lnTo>
                    <a:pt x="135" y="1627"/>
                  </a:lnTo>
                  <a:lnTo>
                    <a:pt x="123" y="1604"/>
                  </a:lnTo>
                  <a:lnTo>
                    <a:pt x="111" y="1578"/>
                  </a:lnTo>
                  <a:lnTo>
                    <a:pt x="100" y="1555"/>
                  </a:lnTo>
                  <a:lnTo>
                    <a:pt x="88" y="1530"/>
                  </a:lnTo>
                  <a:lnTo>
                    <a:pt x="78" y="1505"/>
                  </a:lnTo>
                  <a:lnTo>
                    <a:pt x="69" y="1480"/>
                  </a:lnTo>
                  <a:lnTo>
                    <a:pt x="59" y="1454"/>
                  </a:lnTo>
                  <a:lnTo>
                    <a:pt x="51" y="1429"/>
                  </a:lnTo>
                  <a:lnTo>
                    <a:pt x="43" y="1402"/>
                  </a:lnTo>
                  <a:lnTo>
                    <a:pt x="35" y="1377"/>
                  </a:lnTo>
                  <a:lnTo>
                    <a:pt x="30" y="1350"/>
                  </a:lnTo>
                  <a:lnTo>
                    <a:pt x="24" y="1322"/>
                  </a:lnTo>
                  <a:lnTo>
                    <a:pt x="18" y="1297"/>
                  </a:lnTo>
                  <a:lnTo>
                    <a:pt x="14" y="1270"/>
                  </a:lnTo>
                  <a:lnTo>
                    <a:pt x="10" y="1241"/>
                  </a:lnTo>
                  <a:lnTo>
                    <a:pt x="6" y="1214"/>
                  </a:lnTo>
                  <a:lnTo>
                    <a:pt x="4" y="1187"/>
                  </a:lnTo>
                  <a:lnTo>
                    <a:pt x="2" y="1158"/>
                  </a:lnTo>
                  <a:lnTo>
                    <a:pt x="2" y="1130"/>
                  </a:lnTo>
                  <a:lnTo>
                    <a:pt x="0" y="110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4" name="Rectangle 14"/>
            <p:cNvSpPr>
              <a:spLocks noChangeArrowheads="1"/>
            </p:cNvSpPr>
            <p:nvPr/>
          </p:nvSpPr>
          <p:spPr bwMode="auto">
            <a:xfrm>
              <a:off x="1084" y="1545"/>
              <a:ext cx="77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Transparência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905" name="Freeform 15"/>
            <p:cNvSpPr>
              <a:spLocks/>
            </p:cNvSpPr>
            <p:nvPr/>
          </p:nvSpPr>
          <p:spPr bwMode="auto">
            <a:xfrm>
              <a:off x="916" y="2399"/>
              <a:ext cx="1104" cy="1102"/>
            </a:xfrm>
            <a:custGeom>
              <a:avLst/>
              <a:gdLst>
                <a:gd name="T0" fmla="*/ 1 w 2208"/>
                <a:gd name="T1" fmla="*/ 1 h 2203"/>
                <a:gd name="T2" fmla="*/ 1 w 2208"/>
                <a:gd name="T3" fmla="*/ 1 h 2203"/>
                <a:gd name="T4" fmla="*/ 1 w 2208"/>
                <a:gd name="T5" fmla="*/ 1 h 2203"/>
                <a:gd name="T6" fmla="*/ 1 w 2208"/>
                <a:gd name="T7" fmla="*/ 1 h 2203"/>
                <a:gd name="T8" fmla="*/ 1 w 2208"/>
                <a:gd name="T9" fmla="*/ 1 h 2203"/>
                <a:gd name="T10" fmla="*/ 1 w 2208"/>
                <a:gd name="T11" fmla="*/ 1 h 2203"/>
                <a:gd name="T12" fmla="*/ 1 w 2208"/>
                <a:gd name="T13" fmla="*/ 1 h 2203"/>
                <a:gd name="T14" fmla="*/ 1 w 2208"/>
                <a:gd name="T15" fmla="*/ 1 h 2203"/>
                <a:gd name="T16" fmla="*/ 1 w 2208"/>
                <a:gd name="T17" fmla="*/ 1 h 2203"/>
                <a:gd name="T18" fmla="*/ 1 w 2208"/>
                <a:gd name="T19" fmla="*/ 1 h 2203"/>
                <a:gd name="T20" fmla="*/ 1 w 2208"/>
                <a:gd name="T21" fmla="*/ 1 h 2203"/>
                <a:gd name="T22" fmla="*/ 1 w 2208"/>
                <a:gd name="T23" fmla="*/ 1 h 2203"/>
                <a:gd name="T24" fmla="*/ 1 w 2208"/>
                <a:gd name="T25" fmla="*/ 1 h 2203"/>
                <a:gd name="T26" fmla="*/ 1 w 2208"/>
                <a:gd name="T27" fmla="*/ 1 h 2203"/>
                <a:gd name="T28" fmla="*/ 1 w 2208"/>
                <a:gd name="T29" fmla="*/ 0 h 2203"/>
                <a:gd name="T30" fmla="*/ 1 w 2208"/>
                <a:gd name="T31" fmla="*/ 1 h 2203"/>
                <a:gd name="T32" fmla="*/ 1 w 2208"/>
                <a:gd name="T33" fmla="*/ 1 h 2203"/>
                <a:gd name="T34" fmla="*/ 1 w 2208"/>
                <a:gd name="T35" fmla="*/ 1 h 2203"/>
                <a:gd name="T36" fmla="*/ 1 w 2208"/>
                <a:gd name="T37" fmla="*/ 1 h 2203"/>
                <a:gd name="T38" fmla="*/ 1 w 2208"/>
                <a:gd name="T39" fmla="*/ 1 h 2203"/>
                <a:gd name="T40" fmla="*/ 1 w 2208"/>
                <a:gd name="T41" fmla="*/ 1 h 2203"/>
                <a:gd name="T42" fmla="*/ 1 w 2208"/>
                <a:gd name="T43" fmla="*/ 1 h 2203"/>
                <a:gd name="T44" fmla="*/ 1 w 2208"/>
                <a:gd name="T45" fmla="*/ 1 h 2203"/>
                <a:gd name="T46" fmla="*/ 1 w 2208"/>
                <a:gd name="T47" fmla="*/ 1 h 2203"/>
                <a:gd name="T48" fmla="*/ 1 w 2208"/>
                <a:gd name="T49" fmla="*/ 1 h 2203"/>
                <a:gd name="T50" fmla="*/ 1 w 2208"/>
                <a:gd name="T51" fmla="*/ 1 h 2203"/>
                <a:gd name="T52" fmla="*/ 1 w 2208"/>
                <a:gd name="T53" fmla="*/ 1 h 2203"/>
                <a:gd name="T54" fmla="*/ 1 w 2208"/>
                <a:gd name="T55" fmla="*/ 1 h 2203"/>
                <a:gd name="T56" fmla="*/ 1 w 2208"/>
                <a:gd name="T57" fmla="*/ 1 h 2203"/>
                <a:gd name="T58" fmla="*/ 1 w 2208"/>
                <a:gd name="T59" fmla="*/ 1 h 2203"/>
                <a:gd name="T60" fmla="*/ 1 w 2208"/>
                <a:gd name="T61" fmla="*/ 1 h 2203"/>
                <a:gd name="T62" fmla="*/ 1 w 2208"/>
                <a:gd name="T63" fmla="*/ 1 h 2203"/>
                <a:gd name="T64" fmla="*/ 1 w 2208"/>
                <a:gd name="T65" fmla="*/ 1 h 2203"/>
                <a:gd name="T66" fmla="*/ 1 w 2208"/>
                <a:gd name="T67" fmla="*/ 1 h 2203"/>
                <a:gd name="T68" fmla="*/ 1 w 2208"/>
                <a:gd name="T69" fmla="*/ 1 h 2203"/>
                <a:gd name="T70" fmla="*/ 1 w 2208"/>
                <a:gd name="T71" fmla="*/ 1 h 2203"/>
                <a:gd name="T72" fmla="*/ 1 w 2208"/>
                <a:gd name="T73" fmla="*/ 1 h 2203"/>
                <a:gd name="T74" fmla="*/ 1 w 2208"/>
                <a:gd name="T75" fmla="*/ 1 h 2203"/>
                <a:gd name="T76" fmla="*/ 1 w 2208"/>
                <a:gd name="T77" fmla="*/ 1 h 2203"/>
                <a:gd name="T78" fmla="*/ 1 w 2208"/>
                <a:gd name="T79" fmla="*/ 1 h 2203"/>
                <a:gd name="T80" fmla="*/ 1 w 2208"/>
                <a:gd name="T81" fmla="*/ 1 h 2203"/>
                <a:gd name="T82" fmla="*/ 1 w 2208"/>
                <a:gd name="T83" fmla="*/ 1 h 2203"/>
                <a:gd name="T84" fmla="*/ 1 w 2208"/>
                <a:gd name="T85" fmla="*/ 1 h 2203"/>
                <a:gd name="T86" fmla="*/ 1 w 2208"/>
                <a:gd name="T87" fmla="*/ 1 h 2203"/>
                <a:gd name="T88" fmla="*/ 1 w 2208"/>
                <a:gd name="T89" fmla="*/ 1 h 2203"/>
                <a:gd name="T90" fmla="*/ 1 w 2208"/>
                <a:gd name="T91" fmla="*/ 1 h 2203"/>
                <a:gd name="T92" fmla="*/ 1 w 2208"/>
                <a:gd name="T93" fmla="*/ 1 h 2203"/>
                <a:gd name="T94" fmla="*/ 1 w 2208"/>
                <a:gd name="T95" fmla="*/ 1 h 2203"/>
                <a:gd name="T96" fmla="*/ 1 w 2208"/>
                <a:gd name="T97" fmla="*/ 1 h 2203"/>
                <a:gd name="T98" fmla="*/ 1 w 2208"/>
                <a:gd name="T99" fmla="*/ 1 h 2203"/>
                <a:gd name="T100" fmla="*/ 1 w 2208"/>
                <a:gd name="T101" fmla="*/ 1 h 2203"/>
                <a:gd name="T102" fmla="*/ 1 w 2208"/>
                <a:gd name="T103" fmla="*/ 1 h 2203"/>
                <a:gd name="T104" fmla="*/ 1 w 2208"/>
                <a:gd name="T105" fmla="*/ 1 h 2203"/>
                <a:gd name="T106" fmla="*/ 1 w 2208"/>
                <a:gd name="T107" fmla="*/ 1 h 2203"/>
                <a:gd name="T108" fmla="*/ 1 w 2208"/>
                <a:gd name="T109" fmla="*/ 1 h 2203"/>
                <a:gd name="T110" fmla="*/ 1 w 2208"/>
                <a:gd name="T111" fmla="*/ 1 h 2203"/>
                <a:gd name="T112" fmla="*/ 1 w 2208"/>
                <a:gd name="T113" fmla="*/ 1 h 2203"/>
                <a:gd name="T114" fmla="*/ 1 w 2208"/>
                <a:gd name="T115" fmla="*/ 1 h 2203"/>
                <a:gd name="T116" fmla="*/ 1 w 2208"/>
                <a:gd name="T117" fmla="*/ 1 h 2203"/>
                <a:gd name="T118" fmla="*/ 0 w 2208"/>
                <a:gd name="T119" fmla="*/ 1 h 2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208"/>
                <a:gd name="T181" fmla="*/ 0 h 2203"/>
                <a:gd name="T182" fmla="*/ 2208 w 2208"/>
                <a:gd name="T183" fmla="*/ 2203 h 22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208" h="2203">
                  <a:moveTo>
                    <a:pt x="0" y="1101"/>
                  </a:moveTo>
                  <a:lnTo>
                    <a:pt x="0" y="1072"/>
                  </a:lnTo>
                  <a:lnTo>
                    <a:pt x="0" y="1045"/>
                  </a:lnTo>
                  <a:lnTo>
                    <a:pt x="2" y="1016"/>
                  </a:lnTo>
                  <a:lnTo>
                    <a:pt x="6" y="989"/>
                  </a:lnTo>
                  <a:lnTo>
                    <a:pt x="8" y="962"/>
                  </a:lnTo>
                  <a:lnTo>
                    <a:pt x="12" y="934"/>
                  </a:lnTo>
                  <a:lnTo>
                    <a:pt x="18" y="907"/>
                  </a:lnTo>
                  <a:lnTo>
                    <a:pt x="22" y="880"/>
                  </a:lnTo>
                  <a:lnTo>
                    <a:pt x="28" y="853"/>
                  </a:lnTo>
                  <a:lnTo>
                    <a:pt x="35" y="826"/>
                  </a:lnTo>
                  <a:lnTo>
                    <a:pt x="41" y="801"/>
                  </a:lnTo>
                  <a:lnTo>
                    <a:pt x="49" y="774"/>
                  </a:lnTo>
                  <a:lnTo>
                    <a:pt x="57" y="748"/>
                  </a:lnTo>
                  <a:lnTo>
                    <a:pt x="67" y="723"/>
                  </a:lnTo>
                  <a:lnTo>
                    <a:pt x="76" y="698"/>
                  </a:lnTo>
                  <a:lnTo>
                    <a:pt x="86" y="673"/>
                  </a:lnTo>
                  <a:lnTo>
                    <a:pt x="98" y="649"/>
                  </a:lnTo>
                  <a:lnTo>
                    <a:pt x="109" y="624"/>
                  </a:lnTo>
                  <a:lnTo>
                    <a:pt x="121" y="601"/>
                  </a:lnTo>
                  <a:lnTo>
                    <a:pt x="133" y="578"/>
                  </a:lnTo>
                  <a:lnTo>
                    <a:pt x="146" y="554"/>
                  </a:lnTo>
                  <a:lnTo>
                    <a:pt x="160" y="531"/>
                  </a:lnTo>
                  <a:lnTo>
                    <a:pt x="173" y="508"/>
                  </a:lnTo>
                  <a:lnTo>
                    <a:pt x="189" y="486"/>
                  </a:lnTo>
                  <a:lnTo>
                    <a:pt x="203" y="465"/>
                  </a:lnTo>
                  <a:lnTo>
                    <a:pt x="218" y="442"/>
                  </a:lnTo>
                  <a:lnTo>
                    <a:pt x="236" y="422"/>
                  </a:lnTo>
                  <a:lnTo>
                    <a:pt x="251" y="401"/>
                  </a:lnTo>
                  <a:lnTo>
                    <a:pt x="286" y="360"/>
                  </a:lnTo>
                  <a:lnTo>
                    <a:pt x="323" y="324"/>
                  </a:lnTo>
                  <a:lnTo>
                    <a:pt x="362" y="287"/>
                  </a:lnTo>
                  <a:lnTo>
                    <a:pt x="401" y="252"/>
                  </a:lnTo>
                  <a:lnTo>
                    <a:pt x="422" y="234"/>
                  </a:lnTo>
                  <a:lnTo>
                    <a:pt x="444" y="219"/>
                  </a:lnTo>
                  <a:lnTo>
                    <a:pt x="465" y="203"/>
                  </a:lnTo>
                  <a:lnTo>
                    <a:pt x="487" y="188"/>
                  </a:lnTo>
                  <a:lnTo>
                    <a:pt x="508" y="174"/>
                  </a:lnTo>
                  <a:lnTo>
                    <a:pt x="531" y="161"/>
                  </a:lnTo>
                  <a:lnTo>
                    <a:pt x="555" y="147"/>
                  </a:lnTo>
                  <a:lnTo>
                    <a:pt x="578" y="133"/>
                  </a:lnTo>
                  <a:lnTo>
                    <a:pt x="601" y="120"/>
                  </a:lnTo>
                  <a:lnTo>
                    <a:pt x="625" y="108"/>
                  </a:lnTo>
                  <a:lnTo>
                    <a:pt x="650" y="99"/>
                  </a:lnTo>
                  <a:lnTo>
                    <a:pt x="673" y="87"/>
                  </a:lnTo>
                  <a:lnTo>
                    <a:pt x="699" y="77"/>
                  </a:lnTo>
                  <a:lnTo>
                    <a:pt x="724" y="67"/>
                  </a:lnTo>
                  <a:lnTo>
                    <a:pt x="749" y="58"/>
                  </a:lnTo>
                  <a:lnTo>
                    <a:pt x="774" y="50"/>
                  </a:lnTo>
                  <a:lnTo>
                    <a:pt x="802" y="42"/>
                  </a:lnTo>
                  <a:lnTo>
                    <a:pt x="827" y="35"/>
                  </a:lnTo>
                  <a:lnTo>
                    <a:pt x="854" y="29"/>
                  </a:lnTo>
                  <a:lnTo>
                    <a:pt x="881" y="23"/>
                  </a:lnTo>
                  <a:lnTo>
                    <a:pt x="909" y="17"/>
                  </a:lnTo>
                  <a:lnTo>
                    <a:pt x="936" y="13"/>
                  </a:lnTo>
                  <a:lnTo>
                    <a:pt x="963" y="9"/>
                  </a:lnTo>
                  <a:lnTo>
                    <a:pt x="990" y="5"/>
                  </a:lnTo>
                  <a:lnTo>
                    <a:pt x="1018" y="3"/>
                  </a:lnTo>
                  <a:lnTo>
                    <a:pt x="1047" y="2"/>
                  </a:lnTo>
                  <a:lnTo>
                    <a:pt x="1074" y="0"/>
                  </a:lnTo>
                  <a:lnTo>
                    <a:pt x="1103" y="0"/>
                  </a:lnTo>
                  <a:lnTo>
                    <a:pt x="1132" y="2"/>
                  </a:lnTo>
                  <a:lnTo>
                    <a:pt x="1160" y="2"/>
                  </a:lnTo>
                  <a:lnTo>
                    <a:pt x="1189" y="3"/>
                  </a:lnTo>
                  <a:lnTo>
                    <a:pt x="1216" y="5"/>
                  </a:lnTo>
                  <a:lnTo>
                    <a:pt x="1245" y="9"/>
                  </a:lnTo>
                  <a:lnTo>
                    <a:pt x="1272" y="13"/>
                  </a:lnTo>
                  <a:lnTo>
                    <a:pt x="1300" y="17"/>
                  </a:lnTo>
                  <a:lnTo>
                    <a:pt x="1327" y="23"/>
                  </a:lnTo>
                  <a:lnTo>
                    <a:pt x="1354" y="29"/>
                  </a:lnTo>
                  <a:lnTo>
                    <a:pt x="1379" y="35"/>
                  </a:lnTo>
                  <a:lnTo>
                    <a:pt x="1407" y="42"/>
                  </a:lnTo>
                  <a:lnTo>
                    <a:pt x="1432" y="50"/>
                  </a:lnTo>
                  <a:lnTo>
                    <a:pt x="1457" y="58"/>
                  </a:lnTo>
                  <a:lnTo>
                    <a:pt x="1484" y="67"/>
                  </a:lnTo>
                  <a:lnTo>
                    <a:pt x="1508" y="77"/>
                  </a:lnTo>
                  <a:lnTo>
                    <a:pt x="1533" y="87"/>
                  </a:lnTo>
                  <a:lnTo>
                    <a:pt x="1558" y="99"/>
                  </a:lnTo>
                  <a:lnTo>
                    <a:pt x="1582" y="108"/>
                  </a:lnTo>
                  <a:lnTo>
                    <a:pt x="1607" y="122"/>
                  </a:lnTo>
                  <a:lnTo>
                    <a:pt x="1630" y="133"/>
                  </a:lnTo>
                  <a:lnTo>
                    <a:pt x="1654" y="147"/>
                  </a:lnTo>
                  <a:lnTo>
                    <a:pt x="1677" y="161"/>
                  </a:lnTo>
                  <a:lnTo>
                    <a:pt x="1698" y="174"/>
                  </a:lnTo>
                  <a:lnTo>
                    <a:pt x="1722" y="188"/>
                  </a:lnTo>
                  <a:lnTo>
                    <a:pt x="1743" y="203"/>
                  </a:lnTo>
                  <a:lnTo>
                    <a:pt x="1764" y="219"/>
                  </a:lnTo>
                  <a:lnTo>
                    <a:pt x="1786" y="234"/>
                  </a:lnTo>
                  <a:lnTo>
                    <a:pt x="1805" y="252"/>
                  </a:lnTo>
                  <a:lnTo>
                    <a:pt x="1846" y="287"/>
                  </a:lnTo>
                  <a:lnTo>
                    <a:pt x="1885" y="324"/>
                  </a:lnTo>
                  <a:lnTo>
                    <a:pt x="1922" y="360"/>
                  </a:lnTo>
                  <a:lnTo>
                    <a:pt x="1955" y="401"/>
                  </a:lnTo>
                  <a:lnTo>
                    <a:pt x="1972" y="422"/>
                  </a:lnTo>
                  <a:lnTo>
                    <a:pt x="1988" y="442"/>
                  </a:lnTo>
                  <a:lnTo>
                    <a:pt x="2004" y="463"/>
                  </a:lnTo>
                  <a:lnTo>
                    <a:pt x="2019" y="486"/>
                  </a:lnTo>
                  <a:lnTo>
                    <a:pt x="2035" y="508"/>
                  </a:lnTo>
                  <a:lnTo>
                    <a:pt x="2048" y="531"/>
                  </a:lnTo>
                  <a:lnTo>
                    <a:pt x="2062" y="554"/>
                  </a:lnTo>
                  <a:lnTo>
                    <a:pt x="2074" y="578"/>
                  </a:lnTo>
                  <a:lnTo>
                    <a:pt x="2087" y="601"/>
                  </a:lnTo>
                  <a:lnTo>
                    <a:pt x="2099" y="624"/>
                  </a:lnTo>
                  <a:lnTo>
                    <a:pt x="2111" y="647"/>
                  </a:lnTo>
                  <a:lnTo>
                    <a:pt x="2120" y="673"/>
                  </a:lnTo>
                  <a:lnTo>
                    <a:pt x="2132" y="698"/>
                  </a:lnTo>
                  <a:lnTo>
                    <a:pt x="2142" y="723"/>
                  </a:lnTo>
                  <a:lnTo>
                    <a:pt x="2149" y="748"/>
                  </a:lnTo>
                  <a:lnTo>
                    <a:pt x="2157" y="774"/>
                  </a:lnTo>
                  <a:lnTo>
                    <a:pt x="2165" y="801"/>
                  </a:lnTo>
                  <a:lnTo>
                    <a:pt x="2173" y="826"/>
                  </a:lnTo>
                  <a:lnTo>
                    <a:pt x="2179" y="853"/>
                  </a:lnTo>
                  <a:lnTo>
                    <a:pt x="2184" y="880"/>
                  </a:lnTo>
                  <a:lnTo>
                    <a:pt x="2190" y="907"/>
                  </a:lnTo>
                  <a:lnTo>
                    <a:pt x="2194" y="934"/>
                  </a:lnTo>
                  <a:lnTo>
                    <a:pt x="2198" y="962"/>
                  </a:lnTo>
                  <a:lnTo>
                    <a:pt x="2202" y="989"/>
                  </a:lnTo>
                  <a:lnTo>
                    <a:pt x="2204" y="1016"/>
                  </a:lnTo>
                  <a:lnTo>
                    <a:pt x="2206" y="1045"/>
                  </a:lnTo>
                  <a:lnTo>
                    <a:pt x="2208" y="1072"/>
                  </a:lnTo>
                  <a:lnTo>
                    <a:pt x="2208" y="1101"/>
                  </a:lnTo>
                  <a:lnTo>
                    <a:pt x="2208" y="1130"/>
                  </a:lnTo>
                  <a:lnTo>
                    <a:pt x="2206" y="1158"/>
                  </a:lnTo>
                  <a:lnTo>
                    <a:pt x="2204" y="1187"/>
                  </a:lnTo>
                  <a:lnTo>
                    <a:pt x="2202" y="1214"/>
                  </a:lnTo>
                  <a:lnTo>
                    <a:pt x="2198" y="1241"/>
                  </a:lnTo>
                  <a:lnTo>
                    <a:pt x="2194" y="1270"/>
                  </a:lnTo>
                  <a:lnTo>
                    <a:pt x="2190" y="1297"/>
                  </a:lnTo>
                  <a:lnTo>
                    <a:pt x="2184" y="1324"/>
                  </a:lnTo>
                  <a:lnTo>
                    <a:pt x="2179" y="1350"/>
                  </a:lnTo>
                  <a:lnTo>
                    <a:pt x="2173" y="1377"/>
                  </a:lnTo>
                  <a:lnTo>
                    <a:pt x="2165" y="1404"/>
                  </a:lnTo>
                  <a:lnTo>
                    <a:pt x="2159" y="1429"/>
                  </a:lnTo>
                  <a:lnTo>
                    <a:pt x="2149" y="1454"/>
                  </a:lnTo>
                  <a:lnTo>
                    <a:pt x="2142" y="1480"/>
                  </a:lnTo>
                  <a:lnTo>
                    <a:pt x="2132" y="1505"/>
                  </a:lnTo>
                  <a:lnTo>
                    <a:pt x="2120" y="1530"/>
                  </a:lnTo>
                  <a:lnTo>
                    <a:pt x="2111" y="1555"/>
                  </a:lnTo>
                  <a:lnTo>
                    <a:pt x="2099" y="1578"/>
                  </a:lnTo>
                  <a:lnTo>
                    <a:pt x="2087" y="1604"/>
                  </a:lnTo>
                  <a:lnTo>
                    <a:pt x="2076" y="1627"/>
                  </a:lnTo>
                  <a:lnTo>
                    <a:pt x="2062" y="1650"/>
                  </a:lnTo>
                  <a:lnTo>
                    <a:pt x="2048" y="1672"/>
                  </a:lnTo>
                  <a:lnTo>
                    <a:pt x="2035" y="1695"/>
                  </a:lnTo>
                  <a:lnTo>
                    <a:pt x="2019" y="1718"/>
                  </a:lnTo>
                  <a:lnTo>
                    <a:pt x="2004" y="1739"/>
                  </a:lnTo>
                  <a:lnTo>
                    <a:pt x="1988" y="1761"/>
                  </a:lnTo>
                  <a:lnTo>
                    <a:pt x="1972" y="1782"/>
                  </a:lnTo>
                  <a:lnTo>
                    <a:pt x="1955" y="1802"/>
                  </a:lnTo>
                  <a:lnTo>
                    <a:pt x="1922" y="1842"/>
                  </a:lnTo>
                  <a:lnTo>
                    <a:pt x="1885" y="1881"/>
                  </a:lnTo>
                  <a:lnTo>
                    <a:pt x="1846" y="1916"/>
                  </a:lnTo>
                  <a:lnTo>
                    <a:pt x="1805" y="1951"/>
                  </a:lnTo>
                  <a:lnTo>
                    <a:pt x="1786" y="1968"/>
                  </a:lnTo>
                  <a:lnTo>
                    <a:pt x="1764" y="1984"/>
                  </a:lnTo>
                  <a:lnTo>
                    <a:pt x="1743" y="1999"/>
                  </a:lnTo>
                  <a:lnTo>
                    <a:pt x="1722" y="2015"/>
                  </a:lnTo>
                  <a:lnTo>
                    <a:pt x="1698" y="2028"/>
                  </a:lnTo>
                  <a:lnTo>
                    <a:pt x="1677" y="2044"/>
                  </a:lnTo>
                  <a:lnTo>
                    <a:pt x="1654" y="2058"/>
                  </a:lnTo>
                  <a:lnTo>
                    <a:pt x="1630" y="2069"/>
                  </a:lnTo>
                  <a:lnTo>
                    <a:pt x="1607" y="2083"/>
                  </a:lnTo>
                  <a:lnTo>
                    <a:pt x="1582" y="2094"/>
                  </a:lnTo>
                  <a:lnTo>
                    <a:pt x="1558" y="2106"/>
                  </a:lnTo>
                  <a:lnTo>
                    <a:pt x="1533" y="2116"/>
                  </a:lnTo>
                  <a:lnTo>
                    <a:pt x="1508" y="2125"/>
                  </a:lnTo>
                  <a:lnTo>
                    <a:pt x="1482" y="2135"/>
                  </a:lnTo>
                  <a:lnTo>
                    <a:pt x="1457" y="2145"/>
                  </a:lnTo>
                  <a:lnTo>
                    <a:pt x="1432" y="2153"/>
                  </a:lnTo>
                  <a:lnTo>
                    <a:pt x="1407" y="2160"/>
                  </a:lnTo>
                  <a:lnTo>
                    <a:pt x="1379" y="2168"/>
                  </a:lnTo>
                  <a:lnTo>
                    <a:pt x="1352" y="2174"/>
                  </a:lnTo>
                  <a:lnTo>
                    <a:pt x="1327" y="2180"/>
                  </a:lnTo>
                  <a:lnTo>
                    <a:pt x="1300" y="2186"/>
                  </a:lnTo>
                  <a:lnTo>
                    <a:pt x="1272" y="2189"/>
                  </a:lnTo>
                  <a:lnTo>
                    <a:pt x="1243" y="2193"/>
                  </a:lnTo>
                  <a:lnTo>
                    <a:pt x="1216" y="2197"/>
                  </a:lnTo>
                  <a:lnTo>
                    <a:pt x="1189" y="2199"/>
                  </a:lnTo>
                  <a:lnTo>
                    <a:pt x="1160" y="2201"/>
                  </a:lnTo>
                  <a:lnTo>
                    <a:pt x="1132" y="2201"/>
                  </a:lnTo>
                  <a:lnTo>
                    <a:pt x="1103" y="2203"/>
                  </a:lnTo>
                  <a:lnTo>
                    <a:pt x="1076" y="2203"/>
                  </a:lnTo>
                  <a:lnTo>
                    <a:pt x="1047" y="2201"/>
                  </a:lnTo>
                  <a:lnTo>
                    <a:pt x="1019" y="2199"/>
                  </a:lnTo>
                  <a:lnTo>
                    <a:pt x="990" y="2197"/>
                  </a:lnTo>
                  <a:lnTo>
                    <a:pt x="963" y="2193"/>
                  </a:lnTo>
                  <a:lnTo>
                    <a:pt x="936" y="2189"/>
                  </a:lnTo>
                  <a:lnTo>
                    <a:pt x="909" y="2186"/>
                  </a:lnTo>
                  <a:lnTo>
                    <a:pt x="881" y="2180"/>
                  </a:lnTo>
                  <a:lnTo>
                    <a:pt x="854" y="2174"/>
                  </a:lnTo>
                  <a:lnTo>
                    <a:pt x="827" y="2168"/>
                  </a:lnTo>
                  <a:lnTo>
                    <a:pt x="802" y="2160"/>
                  </a:lnTo>
                  <a:lnTo>
                    <a:pt x="774" y="2153"/>
                  </a:lnTo>
                  <a:lnTo>
                    <a:pt x="749" y="2145"/>
                  </a:lnTo>
                  <a:lnTo>
                    <a:pt x="724" y="2135"/>
                  </a:lnTo>
                  <a:lnTo>
                    <a:pt x="699" y="2125"/>
                  </a:lnTo>
                  <a:lnTo>
                    <a:pt x="673" y="2116"/>
                  </a:lnTo>
                  <a:lnTo>
                    <a:pt x="650" y="2106"/>
                  </a:lnTo>
                  <a:lnTo>
                    <a:pt x="625" y="2094"/>
                  </a:lnTo>
                  <a:lnTo>
                    <a:pt x="601" y="2083"/>
                  </a:lnTo>
                  <a:lnTo>
                    <a:pt x="578" y="2069"/>
                  </a:lnTo>
                  <a:lnTo>
                    <a:pt x="555" y="2058"/>
                  </a:lnTo>
                  <a:lnTo>
                    <a:pt x="531" y="2044"/>
                  </a:lnTo>
                  <a:lnTo>
                    <a:pt x="508" y="2028"/>
                  </a:lnTo>
                  <a:lnTo>
                    <a:pt x="487" y="2015"/>
                  </a:lnTo>
                  <a:lnTo>
                    <a:pt x="465" y="1999"/>
                  </a:lnTo>
                  <a:lnTo>
                    <a:pt x="444" y="1984"/>
                  </a:lnTo>
                  <a:lnTo>
                    <a:pt x="422" y="1968"/>
                  </a:lnTo>
                  <a:lnTo>
                    <a:pt x="401" y="1951"/>
                  </a:lnTo>
                  <a:lnTo>
                    <a:pt x="362" y="1916"/>
                  </a:lnTo>
                  <a:lnTo>
                    <a:pt x="323" y="1881"/>
                  </a:lnTo>
                  <a:lnTo>
                    <a:pt x="286" y="1842"/>
                  </a:lnTo>
                  <a:lnTo>
                    <a:pt x="251" y="1802"/>
                  </a:lnTo>
                  <a:lnTo>
                    <a:pt x="236" y="1782"/>
                  </a:lnTo>
                  <a:lnTo>
                    <a:pt x="218" y="1761"/>
                  </a:lnTo>
                  <a:lnTo>
                    <a:pt x="203" y="1739"/>
                  </a:lnTo>
                  <a:lnTo>
                    <a:pt x="189" y="1716"/>
                  </a:lnTo>
                  <a:lnTo>
                    <a:pt x="173" y="1695"/>
                  </a:lnTo>
                  <a:lnTo>
                    <a:pt x="160" y="1672"/>
                  </a:lnTo>
                  <a:lnTo>
                    <a:pt x="146" y="1650"/>
                  </a:lnTo>
                  <a:lnTo>
                    <a:pt x="133" y="1627"/>
                  </a:lnTo>
                  <a:lnTo>
                    <a:pt x="121" y="1604"/>
                  </a:lnTo>
                  <a:lnTo>
                    <a:pt x="109" y="1578"/>
                  </a:lnTo>
                  <a:lnTo>
                    <a:pt x="98" y="1555"/>
                  </a:lnTo>
                  <a:lnTo>
                    <a:pt x="86" y="1530"/>
                  </a:lnTo>
                  <a:lnTo>
                    <a:pt x="76" y="1505"/>
                  </a:lnTo>
                  <a:lnTo>
                    <a:pt x="67" y="1480"/>
                  </a:lnTo>
                  <a:lnTo>
                    <a:pt x="57" y="1454"/>
                  </a:lnTo>
                  <a:lnTo>
                    <a:pt x="49" y="1429"/>
                  </a:lnTo>
                  <a:lnTo>
                    <a:pt x="41" y="1402"/>
                  </a:lnTo>
                  <a:lnTo>
                    <a:pt x="33" y="1377"/>
                  </a:lnTo>
                  <a:lnTo>
                    <a:pt x="28" y="1350"/>
                  </a:lnTo>
                  <a:lnTo>
                    <a:pt x="22" y="1322"/>
                  </a:lnTo>
                  <a:lnTo>
                    <a:pt x="16" y="1297"/>
                  </a:lnTo>
                  <a:lnTo>
                    <a:pt x="12" y="1270"/>
                  </a:lnTo>
                  <a:lnTo>
                    <a:pt x="8" y="1241"/>
                  </a:lnTo>
                  <a:lnTo>
                    <a:pt x="6" y="1214"/>
                  </a:lnTo>
                  <a:lnTo>
                    <a:pt x="2" y="1187"/>
                  </a:lnTo>
                  <a:lnTo>
                    <a:pt x="0" y="1158"/>
                  </a:lnTo>
                  <a:lnTo>
                    <a:pt x="0" y="1130"/>
                  </a:lnTo>
                  <a:lnTo>
                    <a:pt x="0" y="110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6" name="Freeform 16"/>
            <p:cNvSpPr>
              <a:spLocks/>
            </p:cNvSpPr>
            <p:nvPr/>
          </p:nvSpPr>
          <p:spPr bwMode="auto">
            <a:xfrm>
              <a:off x="916" y="2399"/>
              <a:ext cx="1104" cy="1102"/>
            </a:xfrm>
            <a:custGeom>
              <a:avLst/>
              <a:gdLst>
                <a:gd name="T0" fmla="*/ 1 w 2208"/>
                <a:gd name="T1" fmla="*/ 1 h 2203"/>
                <a:gd name="T2" fmla="*/ 1 w 2208"/>
                <a:gd name="T3" fmla="*/ 1 h 2203"/>
                <a:gd name="T4" fmla="*/ 1 w 2208"/>
                <a:gd name="T5" fmla="*/ 1 h 2203"/>
                <a:gd name="T6" fmla="*/ 1 w 2208"/>
                <a:gd name="T7" fmla="*/ 1 h 2203"/>
                <a:gd name="T8" fmla="*/ 1 w 2208"/>
                <a:gd name="T9" fmla="*/ 1 h 2203"/>
                <a:gd name="T10" fmla="*/ 1 w 2208"/>
                <a:gd name="T11" fmla="*/ 1 h 2203"/>
                <a:gd name="T12" fmla="*/ 1 w 2208"/>
                <a:gd name="T13" fmla="*/ 1 h 2203"/>
                <a:gd name="T14" fmla="*/ 1 w 2208"/>
                <a:gd name="T15" fmla="*/ 1 h 2203"/>
                <a:gd name="T16" fmla="*/ 1 w 2208"/>
                <a:gd name="T17" fmla="*/ 1 h 2203"/>
                <a:gd name="T18" fmla="*/ 1 w 2208"/>
                <a:gd name="T19" fmla="*/ 1 h 2203"/>
                <a:gd name="T20" fmla="*/ 1 w 2208"/>
                <a:gd name="T21" fmla="*/ 1 h 2203"/>
                <a:gd name="T22" fmla="*/ 1 w 2208"/>
                <a:gd name="T23" fmla="*/ 1 h 2203"/>
                <a:gd name="T24" fmla="*/ 1 w 2208"/>
                <a:gd name="T25" fmla="*/ 1 h 2203"/>
                <a:gd name="T26" fmla="*/ 1 w 2208"/>
                <a:gd name="T27" fmla="*/ 1 h 2203"/>
                <a:gd name="T28" fmla="*/ 1 w 2208"/>
                <a:gd name="T29" fmla="*/ 0 h 2203"/>
                <a:gd name="T30" fmla="*/ 1 w 2208"/>
                <a:gd name="T31" fmla="*/ 1 h 2203"/>
                <a:gd name="T32" fmla="*/ 1 w 2208"/>
                <a:gd name="T33" fmla="*/ 1 h 2203"/>
                <a:gd name="T34" fmla="*/ 1 w 2208"/>
                <a:gd name="T35" fmla="*/ 1 h 2203"/>
                <a:gd name="T36" fmla="*/ 1 w 2208"/>
                <a:gd name="T37" fmla="*/ 1 h 2203"/>
                <a:gd name="T38" fmla="*/ 1 w 2208"/>
                <a:gd name="T39" fmla="*/ 1 h 2203"/>
                <a:gd name="T40" fmla="*/ 1 w 2208"/>
                <a:gd name="T41" fmla="*/ 1 h 2203"/>
                <a:gd name="T42" fmla="*/ 1 w 2208"/>
                <a:gd name="T43" fmla="*/ 1 h 2203"/>
                <a:gd name="T44" fmla="*/ 1 w 2208"/>
                <a:gd name="T45" fmla="*/ 1 h 2203"/>
                <a:gd name="T46" fmla="*/ 1 w 2208"/>
                <a:gd name="T47" fmla="*/ 1 h 2203"/>
                <a:gd name="T48" fmla="*/ 1 w 2208"/>
                <a:gd name="T49" fmla="*/ 1 h 2203"/>
                <a:gd name="T50" fmla="*/ 1 w 2208"/>
                <a:gd name="T51" fmla="*/ 1 h 2203"/>
                <a:gd name="T52" fmla="*/ 1 w 2208"/>
                <a:gd name="T53" fmla="*/ 1 h 2203"/>
                <a:gd name="T54" fmla="*/ 1 w 2208"/>
                <a:gd name="T55" fmla="*/ 1 h 2203"/>
                <a:gd name="T56" fmla="*/ 1 w 2208"/>
                <a:gd name="T57" fmla="*/ 1 h 2203"/>
                <a:gd name="T58" fmla="*/ 1 w 2208"/>
                <a:gd name="T59" fmla="*/ 1 h 2203"/>
                <a:gd name="T60" fmla="*/ 1 w 2208"/>
                <a:gd name="T61" fmla="*/ 1 h 2203"/>
                <a:gd name="T62" fmla="*/ 1 w 2208"/>
                <a:gd name="T63" fmla="*/ 1 h 2203"/>
                <a:gd name="T64" fmla="*/ 1 w 2208"/>
                <a:gd name="T65" fmla="*/ 1 h 2203"/>
                <a:gd name="T66" fmla="*/ 1 w 2208"/>
                <a:gd name="T67" fmla="*/ 1 h 2203"/>
                <a:gd name="T68" fmla="*/ 1 w 2208"/>
                <a:gd name="T69" fmla="*/ 1 h 2203"/>
                <a:gd name="T70" fmla="*/ 1 w 2208"/>
                <a:gd name="T71" fmla="*/ 1 h 2203"/>
                <a:gd name="T72" fmla="*/ 1 w 2208"/>
                <a:gd name="T73" fmla="*/ 1 h 2203"/>
                <a:gd name="T74" fmla="*/ 1 w 2208"/>
                <a:gd name="T75" fmla="*/ 1 h 2203"/>
                <a:gd name="T76" fmla="*/ 1 w 2208"/>
                <a:gd name="T77" fmla="*/ 1 h 2203"/>
                <a:gd name="T78" fmla="*/ 1 w 2208"/>
                <a:gd name="T79" fmla="*/ 1 h 2203"/>
                <a:gd name="T80" fmla="*/ 1 w 2208"/>
                <a:gd name="T81" fmla="*/ 1 h 2203"/>
                <a:gd name="T82" fmla="*/ 1 w 2208"/>
                <a:gd name="T83" fmla="*/ 1 h 2203"/>
                <a:gd name="T84" fmla="*/ 1 w 2208"/>
                <a:gd name="T85" fmla="*/ 1 h 2203"/>
                <a:gd name="T86" fmla="*/ 1 w 2208"/>
                <a:gd name="T87" fmla="*/ 1 h 2203"/>
                <a:gd name="T88" fmla="*/ 1 w 2208"/>
                <a:gd name="T89" fmla="*/ 1 h 2203"/>
                <a:gd name="T90" fmla="*/ 1 w 2208"/>
                <a:gd name="T91" fmla="*/ 1 h 2203"/>
                <a:gd name="T92" fmla="*/ 1 w 2208"/>
                <a:gd name="T93" fmla="*/ 1 h 2203"/>
                <a:gd name="T94" fmla="*/ 1 w 2208"/>
                <a:gd name="T95" fmla="*/ 1 h 2203"/>
                <a:gd name="T96" fmla="*/ 1 w 2208"/>
                <a:gd name="T97" fmla="*/ 1 h 2203"/>
                <a:gd name="T98" fmla="*/ 1 w 2208"/>
                <a:gd name="T99" fmla="*/ 1 h 2203"/>
                <a:gd name="T100" fmla="*/ 1 w 2208"/>
                <a:gd name="T101" fmla="*/ 1 h 2203"/>
                <a:gd name="T102" fmla="*/ 1 w 2208"/>
                <a:gd name="T103" fmla="*/ 1 h 2203"/>
                <a:gd name="T104" fmla="*/ 1 w 2208"/>
                <a:gd name="T105" fmla="*/ 1 h 2203"/>
                <a:gd name="T106" fmla="*/ 1 w 2208"/>
                <a:gd name="T107" fmla="*/ 1 h 2203"/>
                <a:gd name="T108" fmla="*/ 1 w 2208"/>
                <a:gd name="T109" fmla="*/ 1 h 2203"/>
                <a:gd name="T110" fmla="*/ 1 w 2208"/>
                <a:gd name="T111" fmla="*/ 1 h 2203"/>
                <a:gd name="T112" fmla="*/ 1 w 2208"/>
                <a:gd name="T113" fmla="*/ 1 h 2203"/>
                <a:gd name="T114" fmla="*/ 1 w 2208"/>
                <a:gd name="T115" fmla="*/ 1 h 2203"/>
                <a:gd name="T116" fmla="*/ 1 w 2208"/>
                <a:gd name="T117" fmla="*/ 1 h 2203"/>
                <a:gd name="T118" fmla="*/ 0 w 2208"/>
                <a:gd name="T119" fmla="*/ 1 h 22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208"/>
                <a:gd name="T181" fmla="*/ 0 h 2203"/>
                <a:gd name="T182" fmla="*/ 2208 w 2208"/>
                <a:gd name="T183" fmla="*/ 2203 h 220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208" h="2203">
                  <a:moveTo>
                    <a:pt x="0" y="1101"/>
                  </a:moveTo>
                  <a:lnTo>
                    <a:pt x="0" y="1072"/>
                  </a:lnTo>
                  <a:lnTo>
                    <a:pt x="0" y="1045"/>
                  </a:lnTo>
                  <a:lnTo>
                    <a:pt x="2" y="1016"/>
                  </a:lnTo>
                  <a:lnTo>
                    <a:pt x="6" y="989"/>
                  </a:lnTo>
                  <a:lnTo>
                    <a:pt x="8" y="962"/>
                  </a:lnTo>
                  <a:lnTo>
                    <a:pt x="12" y="934"/>
                  </a:lnTo>
                  <a:lnTo>
                    <a:pt x="18" y="907"/>
                  </a:lnTo>
                  <a:lnTo>
                    <a:pt x="22" y="880"/>
                  </a:lnTo>
                  <a:lnTo>
                    <a:pt x="28" y="853"/>
                  </a:lnTo>
                  <a:lnTo>
                    <a:pt x="35" y="826"/>
                  </a:lnTo>
                  <a:lnTo>
                    <a:pt x="41" y="801"/>
                  </a:lnTo>
                  <a:lnTo>
                    <a:pt x="49" y="774"/>
                  </a:lnTo>
                  <a:lnTo>
                    <a:pt x="57" y="748"/>
                  </a:lnTo>
                  <a:lnTo>
                    <a:pt x="67" y="723"/>
                  </a:lnTo>
                  <a:lnTo>
                    <a:pt x="76" y="698"/>
                  </a:lnTo>
                  <a:lnTo>
                    <a:pt x="86" y="673"/>
                  </a:lnTo>
                  <a:lnTo>
                    <a:pt x="98" y="649"/>
                  </a:lnTo>
                  <a:lnTo>
                    <a:pt x="109" y="624"/>
                  </a:lnTo>
                  <a:lnTo>
                    <a:pt x="121" y="601"/>
                  </a:lnTo>
                  <a:lnTo>
                    <a:pt x="133" y="578"/>
                  </a:lnTo>
                  <a:lnTo>
                    <a:pt x="146" y="554"/>
                  </a:lnTo>
                  <a:lnTo>
                    <a:pt x="160" y="531"/>
                  </a:lnTo>
                  <a:lnTo>
                    <a:pt x="173" y="508"/>
                  </a:lnTo>
                  <a:lnTo>
                    <a:pt x="189" y="486"/>
                  </a:lnTo>
                  <a:lnTo>
                    <a:pt x="203" y="465"/>
                  </a:lnTo>
                  <a:lnTo>
                    <a:pt x="218" y="442"/>
                  </a:lnTo>
                  <a:lnTo>
                    <a:pt x="236" y="422"/>
                  </a:lnTo>
                  <a:lnTo>
                    <a:pt x="251" y="401"/>
                  </a:lnTo>
                  <a:lnTo>
                    <a:pt x="286" y="360"/>
                  </a:lnTo>
                  <a:lnTo>
                    <a:pt x="323" y="324"/>
                  </a:lnTo>
                  <a:lnTo>
                    <a:pt x="362" y="287"/>
                  </a:lnTo>
                  <a:lnTo>
                    <a:pt x="401" y="252"/>
                  </a:lnTo>
                  <a:lnTo>
                    <a:pt x="422" y="234"/>
                  </a:lnTo>
                  <a:lnTo>
                    <a:pt x="444" y="219"/>
                  </a:lnTo>
                  <a:lnTo>
                    <a:pt x="465" y="203"/>
                  </a:lnTo>
                  <a:lnTo>
                    <a:pt x="487" y="188"/>
                  </a:lnTo>
                  <a:lnTo>
                    <a:pt x="508" y="174"/>
                  </a:lnTo>
                  <a:lnTo>
                    <a:pt x="531" y="161"/>
                  </a:lnTo>
                  <a:lnTo>
                    <a:pt x="555" y="147"/>
                  </a:lnTo>
                  <a:lnTo>
                    <a:pt x="578" y="133"/>
                  </a:lnTo>
                  <a:lnTo>
                    <a:pt x="601" y="120"/>
                  </a:lnTo>
                  <a:lnTo>
                    <a:pt x="625" y="108"/>
                  </a:lnTo>
                  <a:lnTo>
                    <a:pt x="650" y="99"/>
                  </a:lnTo>
                  <a:lnTo>
                    <a:pt x="673" y="87"/>
                  </a:lnTo>
                  <a:lnTo>
                    <a:pt x="699" y="77"/>
                  </a:lnTo>
                  <a:lnTo>
                    <a:pt x="724" y="67"/>
                  </a:lnTo>
                  <a:lnTo>
                    <a:pt x="749" y="58"/>
                  </a:lnTo>
                  <a:lnTo>
                    <a:pt x="774" y="50"/>
                  </a:lnTo>
                  <a:lnTo>
                    <a:pt x="802" y="42"/>
                  </a:lnTo>
                  <a:lnTo>
                    <a:pt x="827" y="35"/>
                  </a:lnTo>
                  <a:lnTo>
                    <a:pt x="854" y="29"/>
                  </a:lnTo>
                  <a:lnTo>
                    <a:pt x="881" y="23"/>
                  </a:lnTo>
                  <a:lnTo>
                    <a:pt x="909" y="17"/>
                  </a:lnTo>
                  <a:lnTo>
                    <a:pt x="936" y="13"/>
                  </a:lnTo>
                  <a:lnTo>
                    <a:pt x="963" y="9"/>
                  </a:lnTo>
                  <a:lnTo>
                    <a:pt x="990" y="5"/>
                  </a:lnTo>
                  <a:lnTo>
                    <a:pt x="1018" y="3"/>
                  </a:lnTo>
                  <a:lnTo>
                    <a:pt x="1047" y="2"/>
                  </a:lnTo>
                  <a:lnTo>
                    <a:pt x="1074" y="0"/>
                  </a:lnTo>
                  <a:lnTo>
                    <a:pt x="1103" y="0"/>
                  </a:lnTo>
                  <a:lnTo>
                    <a:pt x="1132" y="2"/>
                  </a:lnTo>
                  <a:lnTo>
                    <a:pt x="1160" y="2"/>
                  </a:lnTo>
                  <a:lnTo>
                    <a:pt x="1189" y="3"/>
                  </a:lnTo>
                  <a:lnTo>
                    <a:pt x="1216" y="5"/>
                  </a:lnTo>
                  <a:lnTo>
                    <a:pt x="1245" y="9"/>
                  </a:lnTo>
                  <a:lnTo>
                    <a:pt x="1272" y="13"/>
                  </a:lnTo>
                  <a:lnTo>
                    <a:pt x="1300" y="17"/>
                  </a:lnTo>
                  <a:lnTo>
                    <a:pt x="1327" y="23"/>
                  </a:lnTo>
                  <a:lnTo>
                    <a:pt x="1354" y="29"/>
                  </a:lnTo>
                  <a:lnTo>
                    <a:pt x="1379" y="35"/>
                  </a:lnTo>
                  <a:lnTo>
                    <a:pt x="1407" y="42"/>
                  </a:lnTo>
                  <a:lnTo>
                    <a:pt x="1432" y="50"/>
                  </a:lnTo>
                  <a:lnTo>
                    <a:pt x="1457" y="58"/>
                  </a:lnTo>
                  <a:lnTo>
                    <a:pt x="1484" y="67"/>
                  </a:lnTo>
                  <a:lnTo>
                    <a:pt x="1508" y="77"/>
                  </a:lnTo>
                  <a:lnTo>
                    <a:pt x="1533" y="87"/>
                  </a:lnTo>
                  <a:lnTo>
                    <a:pt x="1558" y="99"/>
                  </a:lnTo>
                  <a:lnTo>
                    <a:pt x="1582" y="108"/>
                  </a:lnTo>
                  <a:lnTo>
                    <a:pt x="1607" y="122"/>
                  </a:lnTo>
                  <a:lnTo>
                    <a:pt x="1630" y="133"/>
                  </a:lnTo>
                  <a:lnTo>
                    <a:pt x="1654" y="147"/>
                  </a:lnTo>
                  <a:lnTo>
                    <a:pt x="1677" y="161"/>
                  </a:lnTo>
                  <a:lnTo>
                    <a:pt x="1698" y="174"/>
                  </a:lnTo>
                  <a:lnTo>
                    <a:pt x="1722" y="188"/>
                  </a:lnTo>
                  <a:lnTo>
                    <a:pt x="1743" y="203"/>
                  </a:lnTo>
                  <a:lnTo>
                    <a:pt x="1764" y="219"/>
                  </a:lnTo>
                  <a:lnTo>
                    <a:pt x="1786" y="234"/>
                  </a:lnTo>
                  <a:lnTo>
                    <a:pt x="1805" y="252"/>
                  </a:lnTo>
                  <a:lnTo>
                    <a:pt x="1846" y="287"/>
                  </a:lnTo>
                  <a:lnTo>
                    <a:pt x="1885" y="324"/>
                  </a:lnTo>
                  <a:lnTo>
                    <a:pt x="1922" y="360"/>
                  </a:lnTo>
                  <a:lnTo>
                    <a:pt x="1955" y="401"/>
                  </a:lnTo>
                  <a:lnTo>
                    <a:pt x="1972" y="422"/>
                  </a:lnTo>
                  <a:lnTo>
                    <a:pt x="1988" y="442"/>
                  </a:lnTo>
                  <a:lnTo>
                    <a:pt x="2004" y="463"/>
                  </a:lnTo>
                  <a:lnTo>
                    <a:pt x="2019" y="486"/>
                  </a:lnTo>
                  <a:lnTo>
                    <a:pt x="2035" y="508"/>
                  </a:lnTo>
                  <a:lnTo>
                    <a:pt x="2048" y="531"/>
                  </a:lnTo>
                  <a:lnTo>
                    <a:pt x="2062" y="554"/>
                  </a:lnTo>
                  <a:lnTo>
                    <a:pt x="2074" y="578"/>
                  </a:lnTo>
                  <a:lnTo>
                    <a:pt x="2087" y="601"/>
                  </a:lnTo>
                  <a:lnTo>
                    <a:pt x="2099" y="624"/>
                  </a:lnTo>
                  <a:lnTo>
                    <a:pt x="2111" y="647"/>
                  </a:lnTo>
                  <a:lnTo>
                    <a:pt x="2120" y="673"/>
                  </a:lnTo>
                  <a:lnTo>
                    <a:pt x="2132" y="698"/>
                  </a:lnTo>
                  <a:lnTo>
                    <a:pt x="2142" y="723"/>
                  </a:lnTo>
                  <a:lnTo>
                    <a:pt x="2149" y="748"/>
                  </a:lnTo>
                  <a:lnTo>
                    <a:pt x="2157" y="774"/>
                  </a:lnTo>
                  <a:lnTo>
                    <a:pt x="2165" y="801"/>
                  </a:lnTo>
                  <a:lnTo>
                    <a:pt x="2173" y="826"/>
                  </a:lnTo>
                  <a:lnTo>
                    <a:pt x="2179" y="853"/>
                  </a:lnTo>
                  <a:lnTo>
                    <a:pt x="2184" y="880"/>
                  </a:lnTo>
                  <a:lnTo>
                    <a:pt x="2190" y="907"/>
                  </a:lnTo>
                  <a:lnTo>
                    <a:pt x="2194" y="934"/>
                  </a:lnTo>
                  <a:lnTo>
                    <a:pt x="2198" y="962"/>
                  </a:lnTo>
                  <a:lnTo>
                    <a:pt x="2202" y="989"/>
                  </a:lnTo>
                  <a:lnTo>
                    <a:pt x="2204" y="1016"/>
                  </a:lnTo>
                  <a:lnTo>
                    <a:pt x="2206" y="1045"/>
                  </a:lnTo>
                  <a:lnTo>
                    <a:pt x="2208" y="1072"/>
                  </a:lnTo>
                  <a:lnTo>
                    <a:pt x="2208" y="1101"/>
                  </a:lnTo>
                  <a:lnTo>
                    <a:pt x="2208" y="1130"/>
                  </a:lnTo>
                  <a:lnTo>
                    <a:pt x="2206" y="1158"/>
                  </a:lnTo>
                  <a:lnTo>
                    <a:pt x="2204" y="1187"/>
                  </a:lnTo>
                  <a:lnTo>
                    <a:pt x="2202" y="1214"/>
                  </a:lnTo>
                  <a:lnTo>
                    <a:pt x="2198" y="1241"/>
                  </a:lnTo>
                  <a:lnTo>
                    <a:pt x="2194" y="1270"/>
                  </a:lnTo>
                  <a:lnTo>
                    <a:pt x="2190" y="1297"/>
                  </a:lnTo>
                  <a:lnTo>
                    <a:pt x="2184" y="1324"/>
                  </a:lnTo>
                  <a:lnTo>
                    <a:pt x="2179" y="1350"/>
                  </a:lnTo>
                  <a:lnTo>
                    <a:pt x="2173" y="1377"/>
                  </a:lnTo>
                  <a:lnTo>
                    <a:pt x="2165" y="1404"/>
                  </a:lnTo>
                  <a:lnTo>
                    <a:pt x="2159" y="1429"/>
                  </a:lnTo>
                  <a:lnTo>
                    <a:pt x="2149" y="1454"/>
                  </a:lnTo>
                  <a:lnTo>
                    <a:pt x="2142" y="1480"/>
                  </a:lnTo>
                  <a:lnTo>
                    <a:pt x="2132" y="1505"/>
                  </a:lnTo>
                  <a:lnTo>
                    <a:pt x="2120" y="1530"/>
                  </a:lnTo>
                  <a:lnTo>
                    <a:pt x="2111" y="1555"/>
                  </a:lnTo>
                  <a:lnTo>
                    <a:pt x="2099" y="1578"/>
                  </a:lnTo>
                  <a:lnTo>
                    <a:pt x="2087" y="1604"/>
                  </a:lnTo>
                  <a:lnTo>
                    <a:pt x="2076" y="1627"/>
                  </a:lnTo>
                  <a:lnTo>
                    <a:pt x="2062" y="1650"/>
                  </a:lnTo>
                  <a:lnTo>
                    <a:pt x="2048" y="1672"/>
                  </a:lnTo>
                  <a:lnTo>
                    <a:pt x="2035" y="1695"/>
                  </a:lnTo>
                  <a:lnTo>
                    <a:pt x="2019" y="1718"/>
                  </a:lnTo>
                  <a:lnTo>
                    <a:pt x="2004" y="1739"/>
                  </a:lnTo>
                  <a:lnTo>
                    <a:pt x="1988" y="1761"/>
                  </a:lnTo>
                  <a:lnTo>
                    <a:pt x="1972" y="1782"/>
                  </a:lnTo>
                  <a:lnTo>
                    <a:pt x="1955" y="1802"/>
                  </a:lnTo>
                  <a:lnTo>
                    <a:pt x="1922" y="1842"/>
                  </a:lnTo>
                  <a:lnTo>
                    <a:pt x="1885" y="1881"/>
                  </a:lnTo>
                  <a:lnTo>
                    <a:pt x="1846" y="1916"/>
                  </a:lnTo>
                  <a:lnTo>
                    <a:pt x="1805" y="1951"/>
                  </a:lnTo>
                  <a:lnTo>
                    <a:pt x="1786" y="1968"/>
                  </a:lnTo>
                  <a:lnTo>
                    <a:pt x="1764" y="1984"/>
                  </a:lnTo>
                  <a:lnTo>
                    <a:pt x="1743" y="1999"/>
                  </a:lnTo>
                  <a:lnTo>
                    <a:pt x="1722" y="2015"/>
                  </a:lnTo>
                  <a:lnTo>
                    <a:pt x="1698" y="2028"/>
                  </a:lnTo>
                  <a:lnTo>
                    <a:pt x="1677" y="2044"/>
                  </a:lnTo>
                  <a:lnTo>
                    <a:pt x="1654" y="2058"/>
                  </a:lnTo>
                  <a:lnTo>
                    <a:pt x="1630" y="2069"/>
                  </a:lnTo>
                  <a:lnTo>
                    <a:pt x="1607" y="2083"/>
                  </a:lnTo>
                  <a:lnTo>
                    <a:pt x="1582" y="2094"/>
                  </a:lnTo>
                  <a:lnTo>
                    <a:pt x="1558" y="2106"/>
                  </a:lnTo>
                  <a:lnTo>
                    <a:pt x="1533" y="2116"/>
                  </a:lnTo>
                  <a:lnTo>
                    <a:pt x="1508" y="2125"/>
                  </a:lnTo>
                  <a:lnTo>
                    <a:pt x="1482" y="2135"/>
                  </a:lnTo>
                  <a:lnTo>
                    <a:pt x="1457" y="2145"/>
                  </a:lnTo>
                  <a:lnTo>
                    <a:pt x="1432" y="2153"/>
                  </a:lnTo>
                  <a:lnTo>
                    <a:pt x="1407" y="2160"/>
                  </a:lnTo>
                  <a:lnTo>
                    <a:pt x="1379" y="2168"/>
                  </a:lnTo>
                  <a:lnTo>
                    <a:pt x="1352" y="2174"/>
                  </a:lnTo>
                  <a:lnTo>
                    <a:pt x="1327" y="2180"/>
                  </a:lnTo>
                  <a:lnTo>
                    <a:pt x="1300" y="2186"/>
                  </a:lnTo>
                  <a:lnTo>
                    <a:pt x="1272" y="2189"/>
                  </a:lnTo>
                  <a:lnTo>
                    <a:pt x="1243" y="2193"/>
                  </a:lnTo>
                  <a:lnTo>
                    <a:pt x="1216" y="2197"/>
                  </a:lnTo>
                  <a:lnTo>
                    <a:pt x="1189" y="2199"/>
                  </a:lnTo>
                  <a:lnTo>
                    <a:pt x="1160" y="2201"/>
                  </a:lnTo>
                  <a:lnTo>
                    <a:pt x="1132" y="2201"/>
                  </a:lnTo>
                  <a:lnTo>
                    <a:pt x="1103" y="2203"/>
                  </a:lnTo>
                  <a:lnTo>
                    <a:pt x="1076" y="2203"/>
                  </a:lnTo>
                  <a:lnTo>
                    <a:pt x="1047" y="2201"/>
                  </a:lnTo>
                  <a:lnTo>
                    <a:pt x="1019" y="2199"/>
                  </a:lnTo>
                  <a:lnTo>
                    <a:pt x="990" y="2197"/>
                  </a:lnTo>
                  <a:lnTo>
                    <a:pt x="963" y="2193"/>
                  </a:lnTo>
                  <a:lnTo>
                    <a:pt x="936" y="2189"/>
                  </a:lnTo>
                  <a:lnTo>
                    <a:pt x="909" y="2186"/>
                  </a:lnTo>
                  <a:lnTo>
                    <a:pt x="881" y="2180"/>
                  </a:lnTo>
                  <a:lnTo>
                    <a:pt x="854" y="2174"/>
                  </a:lnTo>
                  <a:lnTo>
                    <a:pt x="827" y="2168"/>
                  </a:lnTo>
                  <a:lnTo>
                    <a:pt x="802" y="2160"/>
                  </a:lnTo>
                  <a:lnTo>
                    <a:pt x="774" y="2153"/>
                  </a:lnTo>
                  <a:lnTo>
                    <a:pt x="749" y="2145"/>
                  </a:lnTo>
                  <a:lnTo>
                    <a:pt x="724" y="2135"/>
                  </a:lnTo>
                  <a:lnTo>
                    <a:pt x="699" y="2125"/>
                  </a:lnTo>
                  <a:lnTo>
                    <a:pt x="673" y="2116"/>
                  </a:lnTo>
                  <a:lnTo>
                    <a:pt x="650" y="2106"/>
                  </a:lnTo>
                  <a:lnTo>
                    <a:pt x="625" y="2094"/>
                  </a:lnTo>
                  <a:lnTo>
                    <a:pt x="601" y="2083"/>
                  </a:lnTo>
                  <a:lnTo>
                    <a:pt x="578" y="2069"/>
                  </a:lnTo>
                  <a:lnTo>
                    <a:pt x="555" y="2058"/>
                  </a:lnTo>
                  <a:lnTo>
                    <a:pt x="531" y="2044"/>
                  </a:lnTo>
                  <a:lnTo>
                    <a:pt x="508" y="2028"/>
                  </a:lnTo>
                  <a:lnTo>
                    <a:pt x="487" y="2015"/>
                  </a:lnTo>
                  <a:lnTo>
                    <a:pt x="465" y="1999"/>
                  </a:lnTo>
                  <a:lnTo>
                    <a:pt x="444" y="1984"/>
                  </a:lnTo>
                  <a:lnTo>
                    <a:pt x="422" y="1968"/>
                  </a:lnTo>
                  <a:lnTo>
                    <a:pt x="401" y="1951"/>
                  </a:lnTo>
                  <a:lnTo>
                    <a:pt x="362" y="1916"/>
                  </a:lnTo>
                  <a:lnTo>
                    <a:pt x="323" y="1881"/>
                  </a:lnTo>
                  <a:lnTo>
                    <a:pt x="286" y="1842"/>
                  </a:lnTo>
                  <a:lnTo>
                    <a:pt x="251" y="1802"/>
                  </a:lnTo>
                  <a:lnTo>
                    <a:pt x="236" y="1782"/>
                  </a:lnTo>
                  <a:lnTo>
                    <a:pt x="218" y="1761"/>
                  </a:lnTo>
                  <a:lnTo>
                    <a:pt x="203" y="1739"/>
                  </a:lnTo>
                  <a:lnTo>
                    <a:pt x="189" y="1716"/>
                  </a:lnTo>
                  <a:lnTo>
                    <a:pt x="173" y="1695"/>
                  </a:lnTo>
                  <a:lnTo>
                    <a:pt x="160" y="1672"/>
                  </a:lnTo>
                  <a:lnTo>
                    <a:pt x="146" y="1650"/>
                  </a:lnTo>
                  <a:lnTo>
                    <a:pt x="133" y="1627"/>
                  </a:lnTo>
                  <a:lnTo>
                    <a:pt x="121" y="1604"/>
                  </a:lnTo>
                  <a:lnTo>
                    <a:pt x="109" y="1578"/>
                  </a:lnTo>
                  <a:lnTo>
                    <a:pt x="98" y="1555"/>
                  </a:lnTo>
                  <a:lnTo>
                    <a:pt x="86" y="1530"/>
                  </a:lnTo>
                  <a:lnTo>
                    <a:pt x="76" y="1505"/>
                  </a:lnTo>
                  <a:lnTo>
                    <a:pt x="67" y="1480"/>
                  </a:lnTo>
                  <a:lnTo>
                    <a:pt x="57" y="1454"/>
                  </a:lnTo>
                  <a:lnTo>
                    <a:pt x="49" y="1429"/>
                  </a:lnTo>
                  <a:lnTo>
                    <a:pt x="41" y="1402"/>
                  </a:lnTo>
                  <a:lnTo>
                    <a:pt x="33" y="1377"/>
                  </a:lnTo>
                  <a:lnTo>
                    <a:pt x="28" y="1350"/>
                  </a:lnTo>
                  <a:lnTo>
                    <a:pt x="22" y="1322"/>
                  </a:lnTo>
                  <a:lnTo>
                    <a:pt x="16" y="1297"/>
                  </a:lnTo>
                  <a:lnTo>
                    <a:pt x="12" y="1270"/>
                  </a:lnTo>
                  <a:lnTo>
                    <a:pt x="8" y="1241"/>
                  </a:lnTo>
                  <a:lnTo>
                    <a:pt x="6" y="1214"/>
                  </a:lnTo>
                  <a:lnTo>
                    <a:pt x="2" y="1187"/>
                  </a:lnTo>
                  <a:lnTo>
                    <a:pt x="0" y="1158"/>
                  </a:lnTo>
                  <a:lnTo>
                    <a:pt x="0" y="1130"/>
                  </a:lnTo>
                  <a:lnTo>
                    <a:pt x="0" y="110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7" name="Rectangle 17"/>
            <p:cNvSpPr>
              <a:spLocks noChangeArrowheads="1"/>
            </p:cNvSpPr>
            <p:nvPr/>
          </p:nvSpPr>
          <p:spPr bwMode="auto">
            <a:xfrm>
              <a:off x="1231" y="2879"/>
              <a:ext cx="48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Respeito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908" name="Freeform 18"/>
            <p:cNvSpPr>
              <a:spLocks/>
            </p:cNvSpPr>
            <p:nvPr/>
          </p:nvSpPr>
          <p:spPr bwMode="auto">
            <a:xfrm>
              <a:off x="2155" y="3115"/>
              <a:ext cx="1080" cy="1076"/>
            </a:xfrm>
            <a:custGeom>
              <a:avLst/>
              <a:gdLst>
                <a:gd name="T0" fmla="*/ 0 w 2161"/>
                <a:gd name="T1" fmla="*/ 0 h 2153"/>
                <a:gd name="T2" fmla="*/ 0 w 2161"/>
                <a:gd name="T3" fmla="*/ 0 h 2153"/>
                <a:gd name="T4" fmla="*/ 0 w 2161"/>
                <a:gd name="T5" fmla="*/ 0 h 2153"/>
                <a:gd name="T6" fmla="*/ 0 w 2161"/>
                <a:gd name="T7" fmla="*/ 0 h 2153"/>
                <a:gd name="T8" fmla="*/ 0 w 2161"/>
                <a:gd name="T9" fmla="*/ 0 h 2153"/>
                <a:gd name="T10" fmla="*/ 0 w 2161"/>
                <a:gd name="T11" fmla="*/ 0 h 2153"/>
                <a:gd name="T12" fmla="*/ 0 w 2161"/>
                <a:gd name="T13" fmla="*/ 0 h 2153"/>
                <a:gd name="T14" fmla="*/ 0 w 2161"/>
                <a:gd name="T15" fmla="*/ 0 h 2153"/>
                <a:gd name="T16" fmla="*/ 0 w 2161"/>
                <a:gd name="T17" fmla="*/ 0 h 2153"/>
                <a:gd name="T18" fmla="*/ 0 w 2161"/>
                <a:gd name="T19" fmla="*/ 0 h 2153"/>
                <a:gd name="T20" fmla="*/ 0 w 2161"/>
                <a:gd name="T21" fmla="*/ 0 h 2153"/>
                <a:gd name="T22" fmla="*/ 0 w 2161"/>
                <a:gd name="T23" fmla="*/ 0 h 2153"/>
                <a:gd name="T24" fmla="*/ 0 w 2161"/>
                <a:gd name="T25" fmla="*/ 0 h 2153"/>
                <a:gd name="T26" fmla="*/ 0 w 2161"/>
                <a:gd name="T27" fmla="*/ 0 h 2153"/>
                <a:gd name="T28" fmla="*/ 0 w 2161"/>
                <a:gd name="T29" fmla="*/ 0 h 2153"/>
                <a:gd name="T30" fmla="*/ 0 w 2161"/>
                <a:gd name="T31" fmla="*/ 0 h 2153"/>
                <a:gd name="T32" fmla="*/ 0 w 2161"/>
                <a:gd name="T33" fmla="*/ 0 h 2153"/>
                <a:gd name="T34" fmla="*/ 0 w 2161"/>
                <a:gd name="T35" fmla="*/ 0 h 2153"/>
                <a:gd name="T36" fmla="*/ 0 w 2161"/>
                <a:gd name="T37" fmla="*/ 0 h 2153"/>
                <a:gd name="T38" fmla="*/ 0 w 2161"/>
                <a:gd name="T39" fmla="*/ 0 h 2153"/>
                <a:gd name="T40" fmla="*/ 0 w 2161"/>
                <a:gd name="T41" fmla="*/ 0 h 2153"/>
                <a:gd name="T42" fmla="*/ 0 w 2161"/>
                <a:gd name="T43" fmla="*/ 0 h 2153"/>
                <a:gd name="T44" fmla="*/ 0 w 2161"/>
                <a:gd name="T45" fmla="*/ 0 h 2153"/>
                <a:gd name="T46" fmla="*/ 0 w 2161"/>
                <a:gd name="T47" fmla="*/ 0 h 2153"/>
                <a:gd name="T48" fmla="*/ 0 w 2161"/>
                <a:gd name="T49" fmla="*/ 0 h 2153"/>
                <a:gd name="T50" fmla="*/ 0 w 2161"/>
                <a:gd name="T51" fmla="*/ 0 h 2153"/>
                <a:gd name="T52" fmla="*/ 0 w 2161"/>
                <a:gd name="T53" fmla="*/ 0 h 2153"/>
                <a:gd name="T54" fmla="*/ 0 w 2161"/>
                <a:gd name="T55" fmla="*/ 0 h 2153"/>
                <a:gd name="T56" fmla="*/ 0 w 2161"/>
                <a:gd name="T57" fmla="*/ 0 h 2153"/>
                <a:gd name="T58" fmla="*/ 0 w 2161"/>
                <a:gd name="T59" fmla="*/ 0 h 2153"/>
                <a:gd name="T60" fmla="*/ 0 w 2161"/>
                <a:gd name="T61" fmla="*/ 0 h 2153"/>
                <a:gd name="T62" fmla="*/ 0 w 2161"/>
                <a:gd name="T63" fmla="*/ 0 h 2153"/>
                <a:gd name="T64" fmla="*/ 0 w 2161"/>
                <a:gd name="T65" fmla="*/ 0 h 2153"/>
                <a:gd name="T66" fmla="*/ 0 w 2161"/>
                <a:gd name="T67" fmla="*/ 0 h 2153"/>
                <a:gd name="T68" fmla="*/ 0 w 2161"/>
                <a:gd name="T69" fmla="*/ 0 h 2153"/>
                <a:gd name="T70" fmla="*/ 0 w 2161"/>
                <a:gd name="T71" fmla="*/ 0 h 2153"/>
                <a:gd name="T72" fmla="*/ 0 w 2161"/>
                <a:gd name="T73" fmla="*/ 0 h 2153"/>
                <a:gd name="T74" fmla="*/ 0 w 2161"/>
                <a:gd name="T75" fmla="*/ 0 h 2153"/>
                <a:gd name="T76" fmla="*/ 0 w 2161"/>
                <a:gd name="T77" fmla="*/ 0 h 2153"/>
                <a:gd name="T78" fmla="*/ 0 w 2161"/>
                <a:gd name="T79" fmla="*/ 0 h 2153"/>
                <a:gd name="T80" fmla="*/ 0 w 2161"/>
                <a:gd name="T81" fmla="*/ 0 h 2153"/>
                <a:gd name="T82" fmla="*/ 0 w 2161"/>
                <a:gd name="T83" fmla="*/ 0 h 2153"/>
                <a:gd name="T84" fmla="*/ 0 w 2161"/>
                <a:gd name="T85" fmla="*/ 0 h 2153"/>
                <a:gd name="T86" fmla="*/ 0 w 2161"/>
                <a:gd name="T87" fmla="*/ 0 h 2153"/>
                <a:gd name="T88" fmla="*/ 0 w 2161"/>
                <a:gd name="T89" fmla="*/ 0 h 2153"/>
                <a:gd name="T90" fmla="*/ 0 w 2161"/>
                <a:gd name="T91" fmla="*/ 0 h 2153"/>
                <a:gd name="T92" fmla="*/ 0 w 2161"/>
                <a:gd name="T93" fmla="*/ 0 h 2153"/>
                <a:gd name="T94" fmla="*/ 0 w 2161"/>
                <a:gd name="T95" fmla="*/ 0 h 2153"/>
                <a:gd name="T96" fmla="*/ 0 w 2161"/>
                <a:gd name="T97" fmla="*/ 0 h 2153"/>
                <a:gd name="T98" fmla="*/ 0 w 2161"/>
                <a:gd name="T99" fmla="*/ 0 h 2153"/>
                <a:gd name="T100" fmla="*/ 0 w 2161"/>
                <a:gd name="T101" fmla="*/ 0 h 2153"/>
                <a:gd name="T102" fmla="*/ 0 w 2161"/>
                <a:gd name="T103" fmla="*/ 0 h 2153"/>
                <a:gd name="T104" fmla="*/ 0 w 2161"/>
                <a:gd name="T105" fmla="*/ 0 h 2153"/>
                <a:gd name="T106" fmla="*/ 0 w 2161"/>
                <a:gd name="T107" fmla="*/ 0 h 2153"/>
                <a:gd name="T108" fmla="*/ 0 w 2161"/>
                <a:gd name="T109" fmla="*/ 0 h 2153"/>
                <a:gd name="T110" fmla="*/ 0 w 2161"/>
                <a:gd name="T111" fmla="*/ 0 h 2153"/>
                <a:gd name="T112" fmla="*/ 0 w 2161"/>
                <a:gd name="T113" fmla="*/ 0 h 2153"/>
                <a:gd name="T114" fmla="*/ 0 w 2161"/>
                <a:gd name="T115" fmla="*/ 0 h 2153"/>
                <a:gd name="T116" fmla="*/ 0 w 2161"/>
                <a:gd name="T117" fmla="*/ 0 h 2153"/>
                <a:gd name="T118" fmla="*/ 0 w 2161"/>
                <a:gd name="T119" fmla="*/ 0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2153"/>
                <a:gd name="T182" fmla="*/ 2161 w 2161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2153">
                  <a:moveTo>
                    <a:pt x="2" y="1077"/>
                  </a:moveTo>
                  <a:lnTo>
                    <a:pt x="2" y="1049"/>
                  </a:lnTo>
                  <a:lnTo>
                    <a:pt x="2" y="1022"/>
                  </a:lnTo>
                  <a:lnTo>
                    <a:pt x="4" y="993"/>
                  </a:lnTo>
                  <a:lnTo>
                    <a:pt x="8" y="966"/>
                  </a:lnTo>
                  <a:lnTo>
                    <a:pt x="10" y="939"/>
                  </a:lnTo>
                  <a:lnTo>
                    <a:pt x="14" y="914"/>
                  </a:lnTo>
                  <a:lnTo>
                    <a:pt x="18" y="886"/>
                  </a:lnTo>
                  <a:lnTo>
                    <a:pt x="23" y="859"/>
                  </a:lnTo>
                  <a:lnTo>
                    <a:pt x="29" y="834"/>
                  </a:lnTo>
                  <a:lnTo>
                    <a:pt x="35" y="807"/>
                  </a:lnTo>
                  <a:lnTo>
                    <a:pt x="43" y="782"/>
                  </a:lnTo>
                  <a:lnTo>
                    <a:pt x="51" y="756"/>
                  </a:lnTo>
                  <a:lnTo>
                    <a:pt x="58" y="731"/>
                  </a:lnTo>
                  <a:lnTo>
                    <a:pt x="66" y="706"/>
                  </a:lnTo>
                  <a:lnTo>
                    <a:pt x="76" y="683"/>
                  </a:lnTo>
                  <a:lnTo>
                    <a:pt x="86" y="658"/>
                  </a:lnTo>
                  <a:lnTo>
                    <a:pt x="97" y="634"/>
                  </a:lnTo>
                  <a:lnTo>
                    <a:pt x="107" y="609"/>
                  </a:lnTo>
                  <a:lnTo>
                    <a:pt x="119" y="586"/>
                  </a:lnTo>
                  <a:lnTo>
                    <a:pt x="132" y="563"/>
                  </a:lnTo>
                  <a:lnTo>
                    <a:pt x="144" y="541"/>
                  </a:lnTo>
                  <a:lnTo>
                    <a:pt x="158" y="518"/>
                  </a:lnTo>
                  <a:lnTo>
                    <a:pt x="171" y="497"/>
                  </a:lnTo>
                  <a:lnTo>
                    <a:pt x="185" y="475"/>
                  </a:lnTo>
                  <a:lnTo>
                    <a:pt x="200" y="454"/>
                  </a:lnTo>
                  <a:lnTo>
                    <a:pt x="216" y="433"/>
                  </a:lnTo>
                  <a:lnTo>
                    <a:pt x="232" y="411"/>
                  </a:lnTo>
                  <a:lnTo>
                    <a:pt x="247" y="392"/>
                  </a:lnTo>
                  <a:lnTo>
                    <a:pt x="282" y="353"/>
                  </a:lnTo>
                  <a:lnTo>
                    <a:pt x="317" y="316"/>
                  </a:lnTo>
                  <a:lnTo>
                    <a:pt x="354" y="279"/>
                  </a:lnTo>
                  <a:lnTo>
                    <a:pt x="395" y="246"/>
                  </a:lnTo>
                  <a:lnTo>
                    <a:pt x="414" y="229"/>
                  </a:lnTo>
                  <a:lnTo>
                    <a:pt x="436" y="213"/>
                  </a:lnTo>
                  <a:lnTo>
                    <a:pt x="455" y="198"/>
                  </a:lnTo>
                  <a:lnTo>
                    <a:pt x="477" y="184"/>
                  </a:lnTo>
                  <a:lnTo>
                    <a:pt x="500" y="169"/>
                  </a:lnTo>
                  <a:lnTo>
                    <a:pt x="521" y="155"/>
                  </a:lnTo>
                  <a:lnTo>
                    <a:pt x="543" y="142"/>
                  </a:lnTo>
                  <a:lnTo>
                    <a:pt x="566" y="130"/>
                  </a:lnTo>
                  <a:lnTo>
                    <a:pt x="589" y="118"/>
                  </a:lnTo>
                  <a:lnTo>
                    <a:pt x="613" y="107"/>
                  </a:lnTo>
                  <a:lnTo>
                    <a:pt x="636" y="95"/>
                  </a:lnTo>
                  <a:lnTo>
                    <a:pt x="661" y="83"/>
                  </a:lnTo>
                  <a:lnTo>
                    <a:pt x="685" y="74"/>
                  </a:lnTo>
                  <a:lnTo>
                    <a:pt x="710" y="66"/>
                  </a:lnTo>
                  <a:lnTo>
                    <a:pt x="735" y="56"/>
                  </a:lnTo>
                  <a:lnTo>
                    <a:pt x="761" y="49"/>
                  </a:lnTo>
                  <a:lnTo>
                    <a:pt x="786" y="41"/>
                  </a:lnTo>
                  <a:lnTo>
                    <a:pt x="811" y="33"/>
                  </a:lnTo>
                  <a:lnTo>
                    <a:pt x="836" y="27"/>
                  </a:lnTo>
                  <a:lnTo>
                    <a:pt x="864" y="21"/>
                  </a:lnTo>
                  <a:lnTo>
                    <a:pt x="889" y="16"/>
                  </a:lnTo>
                  <a:lnTo>
                    <a:pt x="916" y="12"/>
                  </a:lnTo>
                  <a:lnTo>
                    <a:pt x="943" y="8"/>
                  </a:lnTo>
                  <a:lnTo>
                    <a:pt x="971" y="6"/>
                  </a:lnTo>
                  <a:lnTo>
                    <a:pt x="998" y="2"/>
                  </a:lnTo>
                  <a:lnTo>
                    <a:pt x="1025" y="0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09" y="0"/>
                  </a:lnTo>
                  <a:lnTo>
                    <a:pt x="1136" y="2"/>
                  </a:lnTo>
                  <a:lnTo>
                    <a:pt x="1163" y="4"/>
                  </a:lnTo>
                  <a:lnTo>
                    <a:pt x="1192" y="6"/>
                  </a:lnTo>
                  <a:lnTo>
                    <a:pt x="1218" y="8"/>
                  </a:lnTo>
                  <a:lnTo>
                    <a:pt x="1245" y="12"/>
                  </a:lnTo>
                  <a:lnTo>
                    <a:pt x="1272" y="17"/>
                  </a:lnTo>
                  <a:lnTo>
                    <a:pt x="1299" y="21"/>
                  </a:lnTo>
                  <a:lnTo>
                    <a:pt x="1325" y="27"/>
                  </a:lnTo>
                  <a:lnTo>
                    <a:pt x="1352" y="33"/>
                  </a:lnTo>
                  <a:lnTo>
                    <a:pt x="1377" y="41"/>
                  </a:lnTo>
                  <a:lnTo>
                    <a:pt x="1402" y="49"/>
                  </a:lnTo>
                  <a:lnTo>
                    <a:pt x="1428" y="56"/>
                  </a:lnTo>
                  <a:lnTo>
                    <a:pt x="1453" y="66"/>
                  </a:lnTo>
                  <a:lnTo>
                    <a:pt x="1476" y="74"/>
                  </a:lnTo>
                  <a:lnTo>
                    <a:pt x="1502" y="85"/>
                  </a:lnTo>
                  <a:lnTo>
                    <a:pt x="1525" y="95"/>
                  </a:lnTo>
                  <a:lnTo>
                    <a:pt x="1548" y="107"/>
                  </a:lnTo>
                  <a:lnTo>
                    <a:pt x="1573" y="118"/>
                  </a:lnTo>
                  <a:lnTo>
                    <a:pt x="1595" y="130"/>
                  </a:lnTo>
                  <a:lnTo>
                    <a:pt x="1618" y="142"/>
                  </a:lnTo>
                  <a:lnTo>
                    <a:pt x="1642" y="155"/>
                  </a:lnTo>
                  <a:lnTo>
                    <a:pt x="1663" y="169"/>
                  </a:lnTo>
                  <a:lnTo>
                    <a:pt x="1684" y="184"/>
                  </a:lnTo>
                  <a:lnTo>
                    <a:pt x="1706" y="198"/>
                  </a:lnTo>
                  <a:lnTo>
                    <a:pt x="1727" y="213"/>
                  </a:lnTo>
                  <a:lnTo>
                    <a:pt x="1749" y="229"/>
                  </a:lnTo>
                  <a:lnTo>
                    <a:pt x="1768" y="246"/>
                  </a:lnTo>
                  <a:lnTo>
                    <a:pt x="1807" y="279"/>
                  </a:lnTo>
                  <a:lnTo>
                    <a:pt x="1844" y="316"/>
                  </a:lnTo>
                  <a:lnTo>
                    <a:pt x="1881" y="353"/>
                  </a:lnTo>
                  <a:lnTo>
                    <a:pt x="1914" y="392"/>
                  </a:lnTo>
                  <a:lnTo>
                    <a:pt x="1931" y="411"/>
                  </a:lnTo>
                  <a:lnTo>
                    <a:pt x="1947" y="433"/>
                  </a:lnTo>
                  <a:lnTo>
                    <a:pt x="1962" y="454"/>
                  </a:lnTo>
                  <a:lnTo>
                    <a:pt x="1976" y="475"/>
                  </a:lnTo>
                  <a:lnTo>
                    <a:pt x="1992" y="497"/>
                  </a:lnTo>
                  <a:lnTo>
                    <a:pt x="2005" y="518"/>
                  </a:lnTo>
                  <a:lnTo>
                    <a:pt x="2017" y="541"/>
                  </a:lnTo>
                  <a:lnTo>
                    <a:pt x="2031" y="563"/>
                  </a:lnTo>
                  <a:lnTo>
                    <a:pt x="2042" y="586"/>
                  </a:lnTo>
                  <a:lnTo>
                    <a:pt x="2054" y="609"/>
                  </a:lnTo>
                  <a:lnTo>
                    <a:pt x="2066" y="634"/>
                  </a:lnTo>
                  <a:lnTo>
                    <a:pt x="2075" y="658"/>
                  </a:lnTo>
                  <a:lnTo>
                    <a:pt x="2085" y="683"/>
                  </a:lnTo>
                  <a:lnTo>
                    <a:pt x="2095" y="706"/>
                  </a:lnTo>
                  <a:lnTo>
                    <a:pt x="2104" y="731"/>
                  </a:lnTo>
                  <a:lnTo>
                    <a:pt x="2112" y="756"/>
                  </a:lnTo>
                  <a:lnTo>
                    <a:pt x="2120" y="782"/>
                  </a:lnTo>
                  <a:lnTo>
                    <a:pt x="2128" y="807"/>
                  </a:lnTo>
                  <a:lnTo>
                    <a:pt x="2134" y="834"/>
                  </a:lnTo>
                  <a:lnTo>
                    <a:pt x="2139" y="859"/>
                  </a:lnTo>
                  <a:lnTo>
                    <a:pt x="2143" y="886"/>
                  </a:lnTo>
                  <a:lnTo>
                    <a:pt x="2149" y="914"/>
                  </a:lnTo>
                  <a:lnTo>
                    <a:pt x="2153" y="939"/>
                  </a:lnTo>
                  <a:lnTo>
                    <a:pt x="2155" y="966"/>
                  </a:lnTo>
                  <a:lnTo>
                    <a:pt x="2157" y="993"/>
                  </a:lnTo>
                  <a:lnTo>
                    <a:pt x="2159" y="1022"/>
                  </a:lnTo>
                  <a:lnTo>
                    <a:pt x="2161" y="1049"/>
                  </a:lnTo>
                  <a:lnTo>
                    <a:pt x="2161" y="1077"/>
                  </a:lnTo>
                  <a:lnTo>
                    <a:pt x="2161" y="1104"/>
                  </a:lnTo>
                  <a:lnTo>
                    <a:pt x="2159" y="1133"/>
                  </a:lnTo>
                  <a:lnTo>
                    <a:pt x="2157" y="1160"/>
                  </a:lnTo>
                  <a:lnTo>
                    <a:pt x="2155" y="1187"/>
                  </a:lnTo>
                  <a:lnTo>
                    <a:pt x="2153" y="1214"/>
                  </a:lnTo>
                  <a:lnTo>
                    <a:pt x="2149" y="1241"/>
                  </a:lnTo>
                  <a:lnTo>
                    <a:pt x="2143" y="1267"/>
                  </a:lnTo>
                  <a:lnTo>
                    <a:pt x="2139" y="1294"/>
                  </a:lnTo>
                  <a:lnTo>
                    <a:pt x="2134" y="1321"/>
                  </a:lnTo>
                  <a:lnTo>
                    <a:pt x="2128" y="1346"/>
                  </a:lnTo>
                  <a:lnTo>
                    <a:pt x="2120" y="1371"/>
                  </a:lnTo>
                  <a:lnTo>
                    <a:pt x="2112" y="1397"/>
                  </a:lnTo>
                  <a:lnTo>
                    <a:pt x="2104" y="1422"/>
                  </a:lnTo>
                  <a:lnTo>
                    <a:pt x="2095" y="1447"/>
                  </a:lnTo>
                  <a:lnTo>
                    <a:pt x="2087" y="1472"/>
                  </a:lnTo>
                  <a:lnTo>
                    <a:pt x="2075" y="1495"/>
                  </a:lnTo>
                  <a:lnTo>
                    <a:pt x="2066" y="1521"/>
                  </a:lnTo>
                  <a:lnTo>
                    <a:pt x="2054" y="1544"/>
                  </a:lnTo>
                  <a:lnTo>
                    <a:pt x="2042" y="1567"/>
                  </a:lnTo>
                  <a:lnTo>
                    <a:pt x="2031" y="1591"/>
                  </a:lnTo>
                  <a:lnTo>
                    <a:pt x="2017" y="1612"/>
                  </a:lnTo>
                  <a:lnTo>
                    <a:pt x="2005" y="1635"/>
                  </a:lnTo>
                  <a:lnTo>
                    <a:pt x="1992" y="1656"/>
                  </a:lnTo>
                  <a:lnTo>
                    <a:pt x="1976" y="1680"/>
                  </a:lnTo>
                  <a:lnTo>
                    <a:pt x="1962" y="1701"/>
                  </a:lnTo>
                  <a:lnTo>
                    <a:pt x="1947" y="1720"/>
                  </a:lnTo>
                  <a:lnTo>
                    <a:pt x="1931" y="1742"/>
                  </a:lnTo>
                  <a:lnTo>
                    <a:pt x="1914" y="1761"/>
                  </a:lnTo>
                  <a:lnTo>
                    <a:pt x="1881" y="1800"/>
                  </a:lnTo>
                  <a:lnTo>
                    <a:pt x="1844" y="1839"/>
                  </a:lnTo>
                  <a:lnTo>
                    <a:pt x="1807" y="1874"/>
                  </a:lnTo>
                  <a:lnTo>
                    <a:pt x="1768" y="1909"/>
                  </a:lnTo>
                  <a:lnTo>
                    <a:pt x="1749" y="1924"/>
                  </a:lnTo>
                  <a:lnTo>
                    <a:pt x="1727" y="1940"/>
                  </a:lnTo>
                  <a:lnTo>
                    <a:pt x="1706" y="1955"/>
                  </a:lnTo>
                  <a:lnTo>
                    <a:pt x="1684" y="1969"/>
                  </a:lnTo>
                  <a:lnTo>
                    <a:pt x="1663" y="1984"/>
                  </a:lnTo>
                  <a:lnTo>
                    <a:pt x="1642" y="1998"/>
                  </a:lnTo>
                  <a:lnTo>
                    <a:pt x="1618" y="2011"/>
                  </a:lnTo>
                  <a:lnTo>
                    <a:pt x="1595" y="2023"/>
                  </a:lnTo>
                  <a:lnTo>
                    <a:pt x="1572" y="2037"/>
                  </a:lnTo>
                  <a:lnTo>
                    <a:pt x="1548" y="2048"/>
                  </a:lnTo>
                  <a:lnTo>
                    <a:pt x="1525" y="2058"/>
                  </a:lnTo>
                  <a:lnTo>
                    <a:pt x="1502" y="2070"/>
                  </a:lnTo>
                  <a:lnTo>
                    <a:pt x="1476" y="2079"/>
                  </a:lnTo>
                  <a:lnTo>
                    <a:pt x="1453" y="2089"/>
                  </a:lnTo>
                  <a:lnTo>
                    <a:pt x="1428" y="2097"/>
                  </a:lnTo>
                  <a:lnTo>
                    <a:pt x="1402" y="2105"/>
                  </a:lnTo>
                  <a:lnTo>
                    <a:pt x="1377" y="2112"/>
                  </a:lnTo>
                  <a:lnTo>
                    <a:pt x="1350" y="2120"/>
                  </a:lnTo>
                  <a:lnTo>
                    <a:pt x="1325" y="2126"/>
                  </a:lnTo>
                  <a:lnTo>
                    <a:pt x="1299" y="2132"/>
                  </a:lnTo>
                  <a:lnTo>
                    <a:pt x="1272" y="2138"/>
                  </a:lnTo>
                  <a:lnTo>
                    <a:pt x="1245" y="2141"/>
                  </a:lnTo>
                  <a:lnTo>
                    <a:pt x="1218" y="2145"/>
                  </a:lnTo>
                  <a:lnTo>
                    <a:pt x="1190" y="2147"/>
                  </a:lnTo>
                  <a:lnTo>
                    <a:pt x="1163" y="2151"/>
                  </a:lnTo>
                  <a:lnTo>
                    <a:pt x="1136" y="2151"/>
                  </a:lnTo>
                  <a:lnTo>
                    <a:pt x="1109" y="2153"/>
                  </a:lnTo>
                  <a:lnTo>
                    <a:pt x="1081" y="2153"/>
                  </a:lnTo>
                  <a:lnTo>
                    <a:pt x="1052" y="2153"/>
                  </a:lnTo>
                  <a:lnTo>
                    <a:pt x="1025" y="2153"/>
                  </a:lnTo>
                  <a:lnTo>
                    <a:pt x="998" y="2151"/>
                  </a:lnTo>
                  <a:lnTo>
                    <a:pt x="971" y="2147"/>
                  </a:lnTo>
                  <a:lnTo>
                    <a:pt x="943" y="2145"/>
                  </a:lnTo>
                  <a:lnTo>
                    <a:pt x="916" y="2141"/>
                  </a:lnTo>
                  <a:lnTo>
                    <a:pt x="889" y="2138"/>
                  </a:lnTo>
                  <a:lnTo>
                    <a:pt x="864" y="2132"/>
                  </a:lnTo>
                  <a:lnTo>
                    <a:pt x="836" y="2126"/>
                  </a:lnTo>
                  <a:lnTo>
                    <a:pt x="811" y="2120"/>
                  </a:lnTo>
                  <a:lnTo>
                    <a:pt x="786" y="2112"/>
                  </a:lnTo>
                  <a:lnTo>
                    <a:pt x="761" y="2105"/>
                  </a:lnTo>
                  <a:lnTo>
                    <a:pt x="735" y="2097"/>
                  </a:lnTo>
                  <a:lnTo>
                    <a:pt x="710" y="2089"/>
                  </a:lnTo>
                  <a:lnTo>
                    <a:pt x="685" y="2079"/>
                  </a:lnTo>
                  <a:lnTo>
                    <a:pt x="661" y="2070"/>
                  </a:lnTo>
                  <a:lnTo>
                    <a:pt x="636" y="2058"/>
                  </a:lnTo>
                  <a:lnTo>
                    <a:pt x="613" y="2048"/>
                  </a:lnTo>
                  <a:lnTo>
                    <a:pt x="589" y="2037"/>
                  </a:lnTo>
                  <a:lnTo>
                    <a:pt x="566" y="2023"/>
                  </a:lnTo>
                  <a:lnTo>
                    <a:pt x="543" y="2011"/>
                  </a:lnTo>
                  <a:lnTo>
                    <a:pt x="521" y="1998"/>
                  </a:lnTo>
                  <a:lnTo>
                    <a:pt x="500" y="1984"/>
                  </a:lnTo>
                  <a:lnTo>
                    <a:pt x="477" y="1969"/>
                  </a:lnTo>
                  <a:lnTo>
                    <a:pt x="455" y="1955"/>
                  </a:lnTo>
                  <a:lnTo>
                    <a:pt x="436" y="1940"/>
                  </a:lnTo>
                  <a:lnTo>
                    <a:pt x="414" y="1924"/>
                  </a:lnTo>
                  <a:lnTo>
                    <a:pt x="395" y="1909"/>
                  </a:lnTo>
                  <a:lnTo>
                    <a:pt x="354" y="1874"/>
                  </a:lnTo>
                  <a:lnTo>
                    <a:pt x="317" y="1839"/>
                  </a:lnTo>
                  <a:lnTo>
                    <a:pt x="282" y="1800"/>
                  </a:lnTo>
                  <a:lnTo>
                    <a:pt x="247" y="1761"/>
                  </a:lnTo>
                  <a:lnTo>
                    <a:pt x="232" y="1742"/>
                  </a:lnTo>
                  <a:lnTo>
                    <a:pt x="216" y="1720"/>
                  </a:lnTo>
                  <a:lnTo>
                    <a:pt x="200" y="1699"/>
                  </a:lnTo>
                  <a:lnTo>
                    <a:pt x="185" y="1680"/>
                  </a:lnTo>
                  <a:lnTo>
                    <a:pt x="171" y="1656"/>
                  </a:lnTo>
                  <a:lnTo>
                    <a:pt x="158" y="1635"/>
                  </a:lnTo>
                  <a:lnTo>
                    <a:pt x="144" y="1612"/>
                  </a:lnTo>
                  <a:lnTo>
                    <a:pt x="132" y="1591"/>
                  </a:lnTo>
                  <a:lnTo>
                    <a:pt x="119" y="1567"/>
                  </a:lnTo>
                  <a:lnTo>
                    <a:pt x="107" y="1544"/>
                  </a:lnTo>
                  <a:lnTo>
                    <a:pt x="97" y="1521"/>
                  </a:lnTo>
                  <a:lnTo>
                    <a:pt x="86" y="1495"/>
                  </a:lnTo>
                  <a:lnTo>
                    <a:pt x="76" y="1472"/>
                  </a:lnTo>
                  <a:lnTo>
                    <a:pt x="66" y="1447"/>
                  </a:lnTo>
                  <a:lnTo>
                    <a:pt x="58" y="1422"/>
                  </a:lnTo>
                  <a:lnTo>
                    <a:pt x="51" y="1397"/>
                  </a:lnTo>
                  <a:lnTo>
                    <a:pt x="43" y="1371"/>
                  </a:lnTo>
                  <a:lnTo>
                    <a:pt x="35" y="1346"/>
                  </a:lnTo>
                  <a:lnTo>
                    <a:pt x="29" y="1319"/>
                  </a:lnTo>
                  <a:lnTo>
                    <a:pt x="23" y="1294"/>
                  </a:lnTo>
                  <a:lnTo>
                    <a:pt x="18" y="1267"/>
                  </a:lnTo>
                  <a:lnTo>
                    <a:pt x="14" y="1241"/>
                  </a:lnTo>
                  <a:lnTo>
                    <a:pt x="10" y="1214"/>
                  </a:lnTo>
                  <a:lnTo>
                    <a:pt x="6" y="1187"/>
                  </a:lnTo>
                  <a:lnTo>
                    <a:pt x="4" y="1160"/>
                  </a:lnTo>
                  <a:lnTo>
                    <a:pt x="2" y="1133"/>
                  </a:lnTo>
                  <a:lnTo>
                    <a:pt x="2" y="1104"/>
                  </a:lnTo>
                  <a:lnTo>
                    <a:pt x="0" y="1077"/>
                  </a:lnTo>
                  <a:lnTo>
                    <a:pt x="2" y="107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09" name="Freeform 19"/>
            <p:cNvSpPr>
              <a:spLocks/>
            </p:cNvSpPr>
            <p:nvPr/>
          </p:nvSpPr>
          <p:spPr bwMode="auto">
            <a:xfrm>
              <a:off x="2155" y="3115"/>
              <a:ext cx="1080" cy="1076"/>
            </a:xfrm>
            <a:custGeom>
              <a:avLst/>
              <a:gdLst>
                <a:gd name="T0" fmla="*/ 0 w 2161"/>
                <a:gd name="T1" fmla="*/ 0 h 2153"/>
                <a:gd name="T2" fmla="*/ 0 w 2161"/>
                <a:gd name="T3" fmla="*/ 0 h 2153"/>
                <a:gd name="T4" fmla="*/ 0 w 2161"/>
                <a:gd name="T5" fmla="*/ 0 h 2153"/>
                <a:gd name="T6" fmla="*/ 0 w 2161"/>
                <a:gd name="T7" fmla="*/ 0 h 2153"/>
                <a:gd name="T8" fmla="*/ 0 w 2161"/>
                <a:gd name="T9" fmla="*/ 0 h 2153"/>
                <a:gd name="T10" fmla="*/ 0 w 2161"/>
                <a:gd name="T11" fmla="*/ 0 h 2153"/>
                <a:gd name="T12" fmla="*/ 0 w 2161"/>
                <a:gd name="T13" fmla="*/ 0 h 2153"/>
                <a:gd name="T14" fmla="*/ 0 w 2161"/>
                <a:gd name="T15" fmla="*/ 0 h 2153"/>
                <a:gd name="T16" fmla="*/ 0 w 2161"/>
                <a:gd name="T17" fmla="*/ 0 h 2153"/>
                <a:gd name="T18" fmla="*/ 0 w 2161"/>
                <a:gd name="T19" fmla="*/ 0 h 2153"/>
                <a:gd name="T20" fmla="*/ 0 w 2161"/>
                <a:gd name="T21" fmla="*/ 0 h 2153"/>
                <a:gd name="T22" fmla="*/ 0 w 2161"/>
                <a:gd name="T23" fmla="*/ 0 h 2153"/>
                <a:gd name="T24" fmla="*/ 0 w 2161"/>
                <a:gd name="T25" fmla="*/ 0 h 2153"/>
                <a:gd name="T26" fmla="*/ 0 w 2161"/>
                <a:gd name="T27" fmla="*/ 0 h 2153"/>
                <a:gd name="T28" fmla="*/ 0 w 2161"/>
                <a:gd name="T29" fmla="*/ 0 h 2153"/>
                <a:gd name="T30" fmla="*/ 0 w 2161"/>
                <a:gd name="T31" fmla="*/ 0 h 2153"/>
                <a:gd name="T32" fmla="*/ 0 w 2161"/>
                <a:gd name="T33" fmla="*/ 0 h 2153"/>
                <a:gd name="T34" fmla="*/ 0 w 2161"/>
                <a:gd name="T35" fmla="*/ 0 h 2153"/>
                <a:gd name="T36" fmla="*/ 0 w 2161"/>
                <a:gd name="T37" fmla="*/ 0 h 2153"/>
                <a:gd name="T38" fmla="*/ 0 w 2161"/>
                <a:gd name="T39" fmla="*/ 0 h 2153"/>
                <a:gd name="T40" fmla="*/ 0 w 2161"/>
                <a:gd name="T41" fmla="*/ 0 h 2153"/>
                <a:gd name="T42" fmla="*/ 0 w 2161"/>
                <a:gd name="T43" fmla="*/ 0 h 2153"/>
                <a:gd name="T44" fmla="*/ 0 w 2161"/>
                <a:gd name="T45" fmla="*/ 0 h 2153"/>
                <a:gd name="T46" fmla="*/ 0 w 2161"/>
                <a:gd name="T47" fmla="*/ 0 h 2153"/>
                <a:gd name="T48" fmla="*/ 0 w 2161"/>
                <a:gd name="T49" fmla="*/ 0 h 2153"/>
                <a:gd name="T50" fmla="*/ 0 w 2161"/>
                <a:gd name="T51" fmla="*/ 0 h 2153"/>
                <a:gd name="T52" fmla="*/ 0 w 2161"/>
                <a:gd name="T53" fmla="*/ 0 h 2153"/>
                <a:gd name="T54" fmla="*/ 0 w 2161"/>
                <a:gd name="T55" fmla="*/ 0 h 2153"/>
                <a:gd name="T56" fmla="*/ 0 w 2161"/>
                <a:gd name="T57" fmla="*/ 0 h 2153"/>
                <a:gd name="T58" fmla="*/ 0 w 2161"/>
                <a:gd name="T59" fmla="*/ 0 h 2153"/>
                <a:gd name="T60" fmla="*/ 0 w 2161"/>
                <a:gd name="T61" fmla="*/ 0 h 2153"/>
                <a:gd name="T62" fmla="*/ 0 w 2161"/>
                <a:gd name="T63" fmla="*/ 0 h 2153"/>
                <a:gd name="T64" fmla="*/ 0 w 2161"/>
                <a:gd name="T65" fmla="*/ 0 h 2153"/>
                <a:gd name="T66" fmla="*/ 0 w 2161"/>
                <a:gd name="T67" fmla="*/ 0 h 2153"/>
                <a:gd name="T68" fmla="*/ 0 w 2161"/>
                <a:gd name="T69" fmla="*/ 0 h 2153"/>
                <a:gd name="T70" fmla="*/ 0 w 2161"/>
                <a:gd name="T71" fmla="*/ 0 h 2153"/>
                <a:gd name="T72" fmla="*/ 0 w 2161"/>
                <a:gd name="T73" fmla="*/ 0 h 2153"/>
                <a:gd name="T74" fmla="*/ 0 w 2161"/>
                <a:gd name="T75" fmla="*/ 0 h 2153"/>
                <a:gd name="T76" fmla="*/ 0 w 2161"/>
                <a:gd name="T77" fmla="*/ 0 h 2153"/>
                <a:gd name="T78" fmla="*/ 0 w 2161"/>
                <a:gd name="T79" fmla="*/ 0 h 2153"/>
                <a:gd name="T80" fmla="*/ 0 w 2161"/>
                <a:gd name="T81" fmla="*/ 0 h 2153"/>
                <a:gd name="T82" fmla="*/ 0 w 2161"/>
                <a:gd name="T83" fmla="*/ 0 h 2153"/>
                <a:gd name="T84" fmla="*/ 0 w 2161"/>
                <a:gd name="T85" fmla="*/ 0 h 2153"/>
                <a:gd name="T86" fmla="*/ 0 w 2161"/>
                <a:gd name="T87" fmla="*/ 0 h 2153"/>
                <a:gd name="T88" fmla="*/ 0 w 2161"/>
                <a:gd name="T89" fmla="*/ 0 h 2153"/>
                <a:gd name="T90" fmla="*/ 0 w 2161"/>
                <a:gd name="T91" fmla="*/ 0 h 2153"/>
                <a:gd name="T92" fmla="*/ 0 w 2161"/>
                <a:gd name="T93" fmla="*/ 0 h 2153"/>
                <a:gd name="T94" fmla="*/ 0 w 2161"/>
                <a:gd name="T95" fmla="*/ 0 h 2153"/>
                <a:gd name="T96" fmla="*/ 0 w 2161"/>
                <a:gd name="T97" fmla="*/ 0 h 2153"/>
                <a:gd name="T98" fmla="*/ 0 w 2161"/>
                <a:gd name="T99" fmla="*/ 0 h 2153"/>
                <a:gd name="T100" fmla="*/ 0 w 2161"/>
                <a:gd name="T101" fmla="*/ 0 h 2153"/>
                <a:gd name="T102" fmla="*/ 0 w 2161"/>
                <a:gd name="T103" fmla="*/ 0 h 2153"/>
                <a:gd name="T104" fmla="*/ 0 w 2161"/>
                <a:gd name="T105" fmla="*/ 0 h 2153"/>
                <a:gd name="T106" fmla="*/ 0 w 2161"/>
                <a:gd name="T107" fmla="*/ 0 h 2153"/>
                <a:gd name="T108" fmla="*/ 0 w 2161"/>
                <a:gd name="T109" fmla="*/ 0 h 2153"/>
                <a:gd name="T110" fmla="*/ 0 w 2161"/>
                <a:gd name="T111" fmla="*/ 0 h 2153"/>
                <a:gd name="T112" fmla="*/ 0 w 2161"/>
                <a:gd name="T113" fmla="*/ 0 h 2153"/>
                <a:gd name="T114" fmla="*/ 0 w 2161"/>
                <a:gd name="T115" fmla="*/ 0 h 2153"/>
                <a:gd name="T116" fmla="*/ 0 w 2161"/>
                <a:gd name="T117" fmla="*/ 0 h 2153"/>
                <a:gd name="T118" fmla="*/ 0 w 2161"/>
                <a:gd name="T119" fmla="*/ 0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2153"/>
                <a:gd name="T182" fmla="*/ 2161 w 2161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2153">
                  <a:moveTo>
                    <a:pt x="2" y="1077"/>
                  </a:moveTo>
                  <a:lnTo>
                    <a:pt x="2" y="1049"/>
                  </a:lnTo>
                  <a:lnTo>
                    <a:pt x="2" y="1022"/>
                  </a:lnTo>
                  <a:lnTo>
                    <a:pt x="4" y="993"/>
                  </a:lnTo>
                  <a:lnTo>
                    <a:pt x="8" y="966"/>
                  </a:lnTo>
                  <a:lnTo>
                    <a:pt x="10" y="939"/>
                  </a:lnTo>
                  <a:lnTo>
                    <a:pt x="14" y="914"/>
                  </a:lnTo>
                  <a:lnTo>
                    <a:pt x="18" y="886"/>
                  </a:lnTo>
                  <a:lnTo>
                    <a:pt x="23" y="859"/>
                  </a:lnTo>
                  <a:lnTo>
                    <a:pt x="29" y="834"/>
                  </a:lnTo>
                  <a:lnTo>
                    <a:pt x="35" y="807"/>
                  </a:lnTo>
                  <a:lnTo>
                    <a:pt x="43" y="782"/>
                  </a:lnTo>
                  <a:lnTo>
                    <a:pt x="51" y="756"/>
                  </a:lnTo>
                  <a:lnTo>
                    <a:pt x="58" y="731"/>
                  </a:lnTo>
                  <a:lnTo>
                    <a:pt x="66" y="706"/>
                  </a:lnTo>
                  <a:lnTo>
                    <a:pt x="76" y="683"/>
                  </a:lnTo>
                  <a:lnTo>
                    <a:pt x="86" y="658"/>
                  </a:lnTo>
                  <a:lnTo>
                    <a:pt x="97" y="634"/>
                  </a:lnTo>
                  <a:lnTo>
                    <a:pt x="107" y="609"/>
                  </a:lnTo>
                  <a:lnTo>
                    <a:pt x="119" y="586"/>
                  </a:lnTo>
                  <a:lnTo>
                    <a:pt x="132" y="563"/>
                  </a:lnTo>
                  <a:lnTo>
                    <a:pt x="144" y="541"/>
                  </a:lnTo>
                  <a:lnTo>
                    <a:pt x="158" y="518"/>
                  </a:lnTo>
                  <a:lnTo>
                    <a:pt x="171" y="497"/>
                  </a:lnTo>
                  <a:lnTo>
                    <a:pt x="185" y="475"/>
                  </a:lnTo>
                  <a:lnTo>
                    <a:pt x="200" y="454"/>
                  </a:lnTo>
                  <a:lnTo>
                    <a:pt x="216" y="433"/>
                  </a:lnTo>
                  <a:lnTo>
                    <a:pt x="232" y="411"/>
                  </a:lnTo>
                  <a:lnTo>
                    <a:pt x="247" y="392"/>
                  </a:lnTo>
                  <a:lnTo>
                    <a:pt x="282" y="353"/>
                  </a:lnTo>
                  <a:lnTo>
                    <a:pt x="317" y="316"/>
                  </a:lnTo>
                  <a:lnTo>
                    <a:pt x="354" y="279"/>
                  </a:lnTo>
                  <a:lnTo>
                    <a:pt x="395" y="246"/>
                  </a:lnTo>
                  <a:lnTo>
                    <a:pt x="414" y="229"/>
                  </a:lnTo>
                  <a:lnTo>
                    <a:pt x="436" y="213"/>
                  </a:lnTo>
                  <a:lnTo>
                    <a:pt x="455" y="198"/>
                  </a:lnTo>
                  <a:lnTo>
                    <a:pt x="477" y="184"/>
                  </a:lnTo>
                  <a:lnTo>
                    <a:pt x="500" y="169"/>
                  </a:lnTo>
                  <a:lnTo>
                    <a:pt x="521" y="155"/>
                  </a:lnTo>
                  <a:lnTo>
                    <a:pt x="543" y="142"/>
                  </a:lnTo>
                  <a:lnTo>
                    <a:pt x="566" y="130"/>
                  </a:lnTo>
                  <a:lnTo>
                    <a:pt x="589" y="118"/>
                  </a:lnTo>
                  <a:lnTo>
                    <a:pt x="613" y="107"/>
                  </a:lnTo>
                  <a:lnTo>
                    <a:pt x="636" y="95"/>
                  </a:lnTo>
                  <a:lnTo>
                    <a:pt x="661" y="83"/>
                  </a:lnTo>
                  <a:lnTo>
                    <a:pt x="685" y="74"/>
                  </a:lnTo>
                  <a:lnTo>
                    <a:pt x="710" y="66"/>
                  </a:lnTo>
                  <a:lnTo>
                    <a:pt x="735" y="56"/>
                  </a:lnTo>
                  <a:lnTo>
                    <a:pt x="761" y="49"/>
                  </a:lnTo>
                  <a:lnTo>
                    <a:pt x="786" y="41"/>
                  </a:lnTo>
                  <a:lnTo>
                    <a:pt x="811" y="33"/>
                  </a:lnTo>
                  <a:lnTo>
                    <a:pt x="836" y="27"/>
                  </a:lnTo>
                  <a:lnTo>
                    <a:pt x="864" y="21"/>
                  </a:lnTo>
                  <a:lnTo>
                    <a:pt x="889" y="16"/>
                  </a:lnTo>
                  <a:lnTo>
                    <a:pt x="916" y="12"/>
                  </a:lnTo>
                  <a:lnTo>
                    <a:pt x="943" y="8"/>
                  </a:lnTo>
                  <a:lnTo>
                    <a:pt x="971" y="6"/>
                  </a:lnTo>
                  <a:lnTo>
                    <a:pt x="998" y="2"/>
                  </a:lnTo>
                  <a:lnTo>
                    <a:pt x="1025" y="0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09" y="0"/>
                  </a:lnTo>
                  <a:lnTo>
                    <a:pt x="1136" y="2"/>
                  </a:lnTo>
                  <a:lnTo>
                    <a:pt x="1163" y="4"/>
                  </a:lnTo>
                  <a:lnTo>
                    <a:pt x="1192" y="6"/>
                  </a:lnTo>
                  <a:lnTo>
                    <a:pt x="1218" y="8"/>
                  </a:lnTo>
                  <a:lnTo>
                    <a:pt x="1245" y="12"/>
                  </a:lnTo>
                  <a:lnTo>
                    <a:pt x="1272" y="17"/>
                  </a:lnTo>
                  <a:lnTo>
                    <a:pt x="1299" y="21"/>
                  </a:lnTo>
                  <a:lnTo>
                    <a:pt x="1325" y="27"/>
                  </a:lnTo>
                  <a:lnTo>
                    <a:pt x="1352" y="33"/>
                  </a:lnTo>
                  <a:lnTo>
                    <a:pt x="1377" y="41"/>
                  </a:lnTo>
                  <a:lnTo>
                    <a:pt x="1402" y="49"/>
                  </a:lnTo>
                  <a:lnTo>
                    <a:pt x="1428" y="56"/>
                  </a:lnTo>
                  <a:lnTo>
                    <a:pt x="1453" y="66"/>
                  </a:lnTo>
                  <a:lnTo>
                    <a:pt x="1476" y="74"/>
                  </a:lnTo>
                  <a:lnTo>
                    <a:pt x="1502" y="85"/>
                  </a:lnTo>
                  <a:lnTo>
                    <a:pt x="1525" y="95"/>
                  </a:lnTo>
                  <a:lnTo>
                    <a:pt x="1548" y="107"/>
                  </a:lnTo>
                  <a:lnTo>
                    <a:pt x="1573" y="118"/>
                  </a:lnTo>
                  <a:lnTo>
                    <a:pt x="1595" y="130"/>
                  </a:lnTo>
                  <a:lnTo>
                    <a:pt x="1618" y="142"/>
                  </a:lnTo>
                  <a:lnTo>
                    <a:pt x="1642" y="155"/>
                  </a:lnTo>
                  <a:lnTo>
                    <a:pt x="1663" y="169"/>
                  </a:lnTo>
                  <a:lnTo>
                    <a:pt x="1684" y="184"/>
                  </a:lnTo>
                  <a:lnTo>
                    <a:pt x="1706" y="198"/>
                  </a:lnTo>
                  <a:lnTo>
                    <a:pt x="1727" y="213"/>
                  </a:lnTo>
                  <a:lnTo>
                    <a:pt x="1749" y="229"/>
                  </a:lnTo>
                  <a:lnTo>
                    <a:pt x="1768" y="246"/>
                  </a:lnTo>
                  <a:lnTo>
                    <a:pt x="1807" y="279"/>
                  </a:lnTo>
                  <a:lnTo>
                    <a:pt x="1844" y="316"/>
                  </a:lnTo>
                  <a:lnTo>
                    <a:pt x="1881" y="353"/>
                  </a:lnTo>
                  <a:lnTo>
                    <a:pt x="1914" y="392"/>
                  </a:lnTo>
                  <a:lnTo>
                    <a:pt x="1931" y="411"/>
                  </a:lnTo>
                  <a:lnTo>
                    <a:pt x="1947" y="433"/>
                  </a:lnTo>
                  <a:lnTo>
                    <a:pt x="1962" y="454"/>
                  </a:lnTo>
                  <a:lnTo>
                    <a:pt x="1976" y="475"/>
                  </a:lnTo>
                  <a:lnTo>
                    <a:pt x="1992" y="497"/>
                  </a:lnTo>
                  <a:lnTo>
                    <a:pt x="2005" y="518"/>
                  </a:lnTo>
                  <a:lnTo>
                    <a:pt x="2017" y="541"/>
                  </a:lnTo>
                  <a:lnTo>
                    <a:pt x="2031" y="563"/>
                  </a:lnTo>
                  <a:lnTo>
                    <a:pt x="2042" y="586"/>
                  </a:lnTo>
                  <a:lnTo>
                    <a:pt x="2054" y="609"/>
                  </a:lnTo>
                  <a:lnTo>
                    <a:pt x="2066" y="634"/>
                  </a:lnTo>
                  <a:lnTo>
                    <a:pt x="2075" y="658"/>
                  </a:lnTo>
                  <a:lnTo>
                    <a:pt x="2085" y="683"/>
                  </a:lnTo>
                  <a:lnTo>
                    <a:pt x="2095" y="706"/>
                  </a:lnTo>
                  <a:lnTo>
                    <a:pt x="2104" y="731"/>
                  </a:lnTo>
                  <a:lnTo>
                    <a:pt x="2112" y="756"/>
                  </a:lnTo>
                  <a:lnTo>
                    <a:pt x="2120" y="782"/>
                  </a:lnTo>
                  <a:lnTo>
                    <a:pt x="2128" y="807"/>
                  </a:lnTo>
                  <a:lnTo>
                    <a:pt x="2134" y="834"/>
                  </a:lnTo>
                  <a:lnTo>
                    <a:pt x="2139" y="859"/>
                  </a:lnTo>
                  <a:lnTo>
                    <a:pt x="2143" y="886"/>
                  </a:lnTo>
                  <a:lnTo>
                    <a:pt x="2149" y="914"/>
                  </a:lnTo>
                  <a:lnTo>
                    <a:pt x="2153" y="939"/>
                  </a:lnTo>
                  <a:lnTo>
                    <a:pt x="2155" y="966"/>
                  </a:lnTo>
                  <a:lnTo>
                    <a:pt x="2157" y="993"/>
                  </a:lnTo>
                  <a:lnTo>
                    <a:pt x="2159" y="1022"/>
                  </a:lnTo>
                  <a:lnTo>
                    <a:pt x="2161" y="1049"/>
                  </a:lnTo>
                  <a:lnTo>
                    <a:pt x="2161" y="1077"/>
                  </a:lnTo>
                  <a:lnTo>
                    <a:pt x="2161" y="1104"/>
                  </a:lnTo>
                  <a:lnTo>
                    <a:pt x="2159" y="1133"/>
                  </a:lnTo>
                  <a:lnTo>
                    <a:pt x="2157" y="1160"/>
                  </a:lnTo>
                  <a:lnTo>
                    <a:pt x="2155" y="1187"/>
                  </a:lnTo>
                  <a:lnTo>
                    <a:pt x="2153" y="1214"/>
                  </a:lnTo>
                  <a:lnTo>
                    <a:pt x="2149" y="1241"/>
                  </a:lnTo>
                  <a:lnTo>
                    <a:pt x="2143" y="1267"/>
                  </a:lnTo>
                  <a:lnTo>
                    <a:pt x="2139" y="1294"/>
                  </a:lnTo>
                  <a:lnTo>
                    <a:pt x="2134" y="1321"/>
                  </a:lnTo>
                  <a:lnTo>
                    <a:pt x="2128" y="1346"/>
                  </a:lnTo>
                  <a:lnTo>
                    <a:pt x="2120" y="1371"/>
                  </a:lnTo>
                  <a:lnTo>
                    <a:pt x="2112" y="1397"/>
                  </a:lnTo>
                  <a:lnTo>
                    <a:pt x="2104" y="1422"/>
                  </a:lnTo>
                  <a:lnTo>
                    <a:pt x="2095" y="1447"/>
                  </a:lnTo>
                  <a:lnTo>
                    <a:pt x="2087" y="1472"/>
                  </a:lnTo>
                  <a:lnTo>
                    <a:pt x="2075" y="1495"/>
                  </a:lnTo>
                  <a:lnTo>
                    <a:pt x="2066" y="1521"/>
                  </a:lnTo>
                  <a:lnTo>
                    <a:pt x="2054" y="1544"/>
                  </a:lnTo>
                  <a:lnTo>
                    <a:pt x="2042" y="1567"/>
                  </a:lnTo>
                  <a:lnTo>
                    <a:pt x="2031" y="1591"/>
                  </a:lnTo>
                  <a:lnTo>
                    <a:pt x="2017" y="1612"/>
                  </a:lnTo>
                  <a:lnTo>
                    <a:pt x="2005" y="1635"/>
                  </a:lnTo>
                  <a:lnTo>
                    <a:pt x="1992" y="1656"/>
                  </a:lnTo>
                  <a:lnTo>
                    <a:pt x="1976" y="1680"/>
                  </a:lnTo>
                  <a:lnTo>
                    <a:pt x="1962" y="1701"/>
                  </a:lnTo>
                  <a:lnTo>
                    <a:pt x="1947" y="1720"/>
                  </a:lnTo>
                  <a:lnTo>
                    <a:pt x="1931" y="1742"/>
                  </a:lnTo>
                  <a:lnTo>
                    <a:pt x="1914" y="1761"/>
                  </a:lnTo>
                  <a:lnTo>
                    <a:pt x="1881" y="1800"/>
                  </a:lnTo>
                  <a:lnTo>
                    <a:pt x="1844" y="1839"/>
                  </a:lnTo>
                  <a:lnTo>
                    <a:pt x="1807" y="1874"/>
                  </a:lnTo>
                  <a:lnTo>
                    <a:pt x="1768" y="1909"/>
                  </a:lnTo>
                  <a:lnTo>
                    <a:pt x="1749" y="1924"/>
                  </a:lnTo>
                  <a:lnTo>
                    <a:pt x="1727" y="1940"/>
                  </a:lnTo>
                  <a:lnTo>
                    <a:pt x="1706" y="1955"/>
                  </a:lnTo>
                  <a:lnTo>
                    <a:pt x="1684" y="1969"/>
                  </a:lnTo>
                  <a:lnTo>
                    <a:pt x="1663" y="1984"/>
                  </a:lnTo>
                  <a:lnTo>
                    <a:pt x="1642" y="1998"/>
                  </a:lnTo>
                  <a:lnTo>
                    <a:pt x="1618" y="2011"/>
                  </a:lnTo>
                  <a:lnTo>
                    <a:pt x="1595" y="2023"/>
                  </a:lnTo>
                  <a:lnTo>
                    <a:pt x="1572" y="2037"/>
                  </a:lnTo>
                  <a:lnTo>
                    <a:pt x="1548" y="2048"/>
                  </a:lnTo>
                  <a:lnTo>
                    <a:pt x="1525" y="2058"/>
                  </a:lnTo>
                  <a:lnTo>
                    <a:pt x="1502" y="2070"/>
                  </a:lnTo>
                  <a:lnTo>
                    <a:pt x="1476" y="2079"/>
                  </a:lnTo>
                  <a:lnTo>
                    <a:pt x="1453" y="2089"/>
                  </a:lnTo>
                  <a:lnTo>
                    <a:pt x="1428" y="2097"/>
                  </a:lnTo>
                  <a:lnTo>
                    <a:pt x="1402" y="2105"/>
                  </a:lnTo>
                  <a:lnTo>
                    <a:pt x="1377" y="2112"/>
                  </a:lnTo>
                  <a:lnTo>
                    <a:pt x="1350" y="2120"/>
                  </a:lnTo>
                  <a:lnTo>
                    <a:pt x="1325" y="2126"/>
                  </a:lnTo>
                  <a:lnTo>
                    <a:pt x="1299" y="2132"/>
                  </a:lnTo>
                  <a:lnTo>
                    <a:pt x="1272" y="2138"/>
                  </a:lnTo>
                  <a:lnTo>
                    <a:pt x="1245" y="2141"/>
                  </a:lnTo>
                  <a:lnTo>
                    <a:pt x="1218" y="2145"/>
                  </a:lnTo>
                  <a:lnTo>
                    <a:pt x="1190" y="2147"/>
                  </a:lnTo>
                  <a:lnTo>
                    <a:pt x="1163" y="2151"/>
                  </a:lnTo>
                  <a:lnTo>
                    <a:pt x="1136" y="2151"/>
                  </a:lnTo>
                  <a:lnTo>
                    <a:pt x="1109" y="2153"/>
                  </a:lnTo>
                  <a:lnTo>
                    <a:pt x="1081" y="2153"/>
                  </a:lnTo>
                  <a:lnTo>
                    <a:pt x="1052" y="2153"/>
                  </a:lnTo>
                  <a:lnTo>
                    <a:pt x="1025" y="2153"/>
                  </a:lnTo>
                  <a:lnTo>
                    <a:pt x="998" y="2151"/>
                  </a:lnTo>
                  <a:lnTo>
                    <a:pt x="971" y="2147"/>
                  </a:lnTo>
                  <a:lnTo>
                    <a:pt x="943" y="2145"/>
                  </a:lnTo>
                  <a:lnTo>
                    <a:pt x="916" y="2141"/>
                  </a:lnTo>
                  <a:lnTo>
                    <a:pt x="889" y="2138"/>
                  </a:lnTo>
                  <a:lnTo>
                    <a:pt x="864" y="2132"/>
                  </a:lnTo>
                  <a:lnTo>
                    <a:pt x="836" y="2126"/>
                  </a:lnTo>
                  <a:lnTo>
                    <a:pt x="811" y="2120"/>
                  </a:lnTo>
                  <a:lnTo>
                    <a:pt x="786" y="2112"/>
                  </a:lnTo>
                  <a:lnTo>
                    <a:pt x="761" y="2105"/>
                  </a:lnTo>
                  <a:lnTo>
                    <a:pt x="735" y="2097"/>
                  </a:lnTo>
                  <a:lnTo>
                    <a:pt x="710" y="2089"/>
                  </a:lnTo>
                  <a:lnTo>
                    <a:pt x="685" y="2079"/>
                  </a:lnTo>
                  <a:lnTo>
                    <a:pt x="661" y="2070"/>
                  </a:lnTo>
                  <a:lnTo>
                    <a:pt x="636" y="2058"/>
                  </a:lnTo>
                  <a:lnTo>
                    <a:pt x="613" y="2048"/>
                  </a:lnTo>
                  <a:lnTo>
                    <a:pt x="589" y="2037"/>
                  </a:lnTo>
                  <a:lnTo>
                    <a:pt x="566" y="2023"/>
                  </a:lnTo>
                  <a:lnTo>
                    <a:pt x="543" y="2011"/>
                  </a:lnTo>
                  <a:lnTo>
                    <a:pt x="521" y="1998"/>
                  </a:lnTo>
                  <a:lnTo>
                    <a:pt x="500" y="1984"/>
                  </a:lnTo>
                  <a:lnTo>
                    <a:pt x="477" y="1969"/>
                  </a:lnTo>
                  <a:lnTo>
                    <a:pt x="455" y="1955"/>
                  </a:lnTo>
                  <a:lnTo>
                    <a:pt x="436" y="1940"/>
                  </a:lnTo>
                  <a:lnTo>
                    <a:pt x="414" y="1924"/>
                  </a:lnTo>
                  <a:lnTo>
                    <a:pt x="395" y="1909"/>
                  </a:lnTo>
                  <a:lnTo>
                    <a:pt x="354" y="1874"/>
                  </a:lnTo>
                  <a:lnTo>
                    <a:pt x="317" y="1839"/>
                  </a:lnTo>
                  <a:lnTo>
                    <a:pt x="282" y="1800"/>
                  </a:lnTo>
                  <a:lnTo>
                    <a:pt x="247" y="1761"/>
                  </a:lnTo>
                  <a:lnTo>
                    <a:pt x="232" y="1742"/>
                  </a:lnTo>
                  <a:lnTo>
                    <a:pt x="216" y="1720"/>
                  </a:lnTo>
                  <a:lnTo>
                    <a:pt x="200" y="1699"/>
                  </a:lnTo>
                  <a:lnTo>
                    <a:pt x="185" y="1680"/>
                  </a:lnTo>
                  <a:lnTo>
                    <a:pt x="171" y="1656"/>
                  </a:lnTo>
                  <a:lnTo>
                    <a:pt x="158" y="1635"/>
                  </a:lnTo>
                  <a:lnTo>
                    <a:pt x="144" y="1612"/>
                  </a:lnTo>
                  <a:lnTo>
                    <a:pt x="132" y="1591"/>
                  </a:lnTo>
                  <a:lnTo>
                    <a:pt x="119" y="1567"/>
                  </a:lnTo>
                  <a:lnTo>
                    <a:pt x="107" y="1544"/>
                  </a:lnTo>
                  <a:lnTo>
                    <a:pt x="97" y="1521"/>
                  </a:lnTo>
                  <a:lnTo>
                    <a:pt x="86" y="1495"/>
                  </a:lnTo>
                  <a:lnTo>
                    <a:pt x="76" y="1472"/>
                  </a:lnTo>
                  <a:lnTo>
                    <a:pt x="66" y="1447"/>
                  </a:lnTo>
                  <a:lnTo>
                    <a:pt x="58" y="1422"/>
                  </a:lnTo>
                  <a:lnTo>
                    <a:pt x="51" y="1397"/>
                  </a:lnTo>
                  <a:lnTo>
                    <a:pt x="43" y="1371"/>
                  </a:lnTo>
                  <a:lnTo>
                    <a:pt x="35" y="1346"/>
                  </a:lnTo>
                  <a:lnTo>
                    <a:pt x="29" y="1319"/>
                  </a:lnTo>
                  <a:lnTo>
                    <a:pt x="23" y="1294"/>
                  </a:lnTo>
                  <a:lnTo>
                    <a:pt x="18" y="1267"/>
                  </a:lnTo>
                  <a:lnTo>
                    <a:pt x="14" y="1241"/>
                  </a:lnTo>
                  <a:lnTo>
                    <a:pt x="10" y="1214"/>
                  </a:lnTo>
                  <a:lnTo>
                    <a:pt x="6" y="1187"/>
                  </a:lnTo>
                  <a:lnTo>
                    <a:pt x="4" y="1160"/>
                  </a:lnTo>
                  <a:lnTo>
                    <a:pt x="2" y="1133"/>
                  </a:lnTo>
                  <a:lnTo>
                    <a:pt x="2" y="1104"/>
                  </a:lnTo>
                  <a:lnTo>
                    <a:pt x="0" y="1077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0" name="Rectangle 20"/>
            <p:cNvSpPr>
              <a:spLocks noChangeArrowheads="1"/>
            </p:cNvSpPr>
            <p:nvPr/>
          </p:nvSpPr>
          <p:spPr bwMode="auto">
            <a:xfrm>
              <a:off x="2202" y="3582"/>
              <a:ext cx="99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Comprometimento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911" name="Freeform 21"/>
            <p:cNvSpPr>
              <a:spLocks/>
            </p:cNvSpPr>
            <p:nvPr/>
          </p:nvSpPr>
          <p:spPr bwMode="auto">
            <a:xfrm>
              <a:off x="3444" y="2436"/>
              <a:ext cx="1128" cy="1125"/>
            </a:xfrm>
            <a:custGeom>
              <a:avLst/>
              <a:gdLst>
                <a:gd name="T0" fmla="*/ 1 w 2256"/>
                <a:gd name="T1" fmla="*/ 1 h 2250"/>
                <a:gd name="T2" fmla="*/ 1 w 2256"/>
                <a:gd name="T3" fmla="*/ 1 h 2250"/>
                <a:gd name="T4" fmla="*/ 1 w 2256"/>
                <a:gd name="T5" fmla="*/ 1 h 2250"/>
                <a:gd name="T6" fmla="*/ 1 w 2256"/>
                <a:gd name="T7" fmla="*/ 1 h 2250"/>
                <a:gd name="T8" fmla="*/ 1 w 2256"/>
                <a:gd name="T9" fmla="*/ 1 h 2250"/>
                <a:gd name="T10" fmla="*/ 1 w 2256"/>
                <a:gd name="T11" fmla="*/ 1 h 2250"/>
                <a:gd name="T12" fmla="*/ 1 w 2256"/>
                <a:gd name="T13" fmla="*/ 1 h 2250"/>
                <a:gd name="T14" fmla="*/ 1 w 2256"/>
                <a:gd name="T15" fmla="*/ 1 h 2250"/>
                <a:gd name="T16" fmla="*/ 1 w 2256"/>
                <a:gd name="T17" fmla="*/ 1 h 2250"/>
                <a:gd name="T18" fmla="*/ 1 w 2256"/>
                <a:gd name="T19" fmla="*/ 1 h 2250"/>
                <a:gd name="T20" fmla="*/ 1 w 2256"/>
                <a:gd name="T21" fmla="*/ 1 h 2250"/>
                <a:gd name="T22" fmla="*/ 1 w 2256"/>
                <a:gd name="T23" fmla="*/ 1 h 2250"/>
                <a:gd name="T24" fmla="*/ 1 w 2256"/>
                <a:gd name="T25" fmla="*/ 1 h 2250"/>
                <a:gd name="T26" fmla="*/ 1 w 2256"/>
                <a:gd name="T27" fmla="*/ 1 h 2250"/>
                <a:gd name="T28" fmla="*/ 1 w 2256"/>
                <a:gd name="T29" fmla="*/ 1 h 2250"/>
                <a:gd name="T30" fmla="*/ 1 w 2256"/>
                <a:gd name="T31" fmla="*/ 0 h 2250"/>
                <a:gd name="T32" fmla="*/ 1 w 2256"/>
                <a:gd name="T33" fmla="*/ 1 h 2250"/>
                <a:gd name="T34" fmla="*/ 1 w 2256"/>
                <a:gd name="T35" fmla="*/ 1 h 2250"/>
                <a:gd name="T36" fmla="*/ 1 w 2256"/>
                <a:gd name="T37" fmla="*/ 1 h 2250"/>
                <a:gd name="T38" fmla="*/ 1 w 2256"/>
                <a:gd name="T39" fmla="*/ 1 h 2250"/>
                <a:gd name="T40" fmla="*/ 1 w 2256"/>
                <a:gd name="T41" fmla="*/ 1 h 2250"/>
                <a:gd name="T42" fmla="*/ 1 w 2256"/>
                <a:gd name="T43" fmla="*/ 1 h 2250"/>
                <a:gd name="T44" fmla="*/ 1 w 2256"/>
                <a:gd name="T45" fmla="*/ 1 h 2250"/>
                <a:gd name="T46" fmla="*/ 1 w 2256"/>
                <a:gd name="T47" fmla="*/ 1 h 2250"/>
                <a:gd name="T48" fmla="*/ 1 w 2256"/>
                <a:gd name="T49" fmla="*/ 1 h 2250"/>
                <a:gd name="T50" fmla="*/ 1 w 2256"/>
                <a:gd name="T51" fmla="*/ 1 h 2250"/>
                <a:gd name="T52" fmla="*/ 1 w 2256"/>
                <a:gd name="T53" fmla="*/ 1 h 2250"/>
                <a:gd name="T54" fmla="*/ 1 w 2256"/>
                <a:gd name="T55" fmla="*/ 1 h 2250"/>
                <a:gd name="T56" fmla="*/ 1 w 2256"/>
                <a:gd name="T57" fmla="*/ 1 h 2250"/>
                <a:gd name="T58" fmla="*/ 1 w 2256"/>
                <a:gd name="T59" fmla="*/ 1 h 2250"/>
                <a:gd name="T60" fmla="*/ 1 w 2256"/>
                <a:gd name="T61" fmla="*/ 1 h 2250"/>
                <a:gd name="T62" fmla="*/ 1 w 2256"/>
                <a:gd name="T63" fmla="*/ 1 h 2250"/>
                <a:gd name="T64" fmla="*/ 1 w 2256"/>
                <a:gd name="T65" fmla="*/ 1 h 2250"/>
                <a:gd name="T66" fmla="*/ 1 w 2256"/>
                <a:gd name="T67" fmla="*/ 1 h 2250"/>
                <a:gd name="T68" fmla="*/ 1 w 2256"/>
                <a:gd name="T69" fmla="*/ 1 h 2250"/>
                <a:gd name="T70" fmla="*/ 1 w 2256"/>
                <a:gd name="T71" fmla="*/ 1 h 2250"/>
                <a:gd name="T72" fmla="*/ 1 w 2256"/>
                <a:gd name="T73" fmla="*/ 1 h 2250"/>
                <a:gd name="T74" fmla="*/ 1 w 2256"/>
                <a:gd name="T75" fmla="*/ 1 h 2250"/>
                <a:gd name="T76" fmla="*/ 1 w 2256"/>
                <a:gd name="T77" fmla="*/ 1 h 2250"/>
                <a:gd name="T78" fmla="*/ 1 w 2256"/>
                <a:gd name="T79" fmla="*/ 1 h 2250"/>
                <a:gd name="T80" fmla="*/ 1 w 2256"/>
                <a:gd name="T81" fmla="*/ 1 h 2250"/>
                <a:gd name="T82" fmla="*/ 1 w 2256"/>
                <a:gd name="T83" fmla="*/ 1 h 2250"/>
                <a:gd name="T84" fmla="*/ 1 w 2256"/>
                <a:gd name="T85" fmla="*/ 1 h 2250"/>
                <a:gd name="T86" fmla="*/ 1 w 2256"/>
                <a:gd name="T87" fmla="*/ 1 h 2250"/>
                <a:gd name="T88" fmla="*/ 1 w 2256"/>
                <a:gd name="T89" fmla="*/ 1 h 2250"/>
                <a:gd name="T90" fmla="*/ 1 w 2256"/>
                <a:gd name="T91" fmla="*/ 1 h 2250"/>
                <a:gd name="T92" fmla="*/ 1 w 2256"/>
                <a:gd name="T93" fmla="*/ 1 h 2250"/>
                <a:gd name="T94" fmla="*/ 1 w 2256"/>
                <a:gd name="T95" fmla="*/ 1 h 2250"/>
                <a:gd name="T96" fmla="*/ 1 w 2256"/>
                <a:gd name="T97" fmla="*/ 1 h 2250"/>
                <a:gd name="T98" fmla="*/ 1 w 2256"/>
                <a:gd name="T99" fmla="*/ 1 h 2250"/>
                <a:gd name="T100" fmla="*/ 1 w 2256"/>
                <a:gd name="T101" fmla="*/ 1 h 2250"/>
                <a:gd name="T102" fmla="*/ 1 w 2256"/>
                <a:gd name="T103" fmla="*/ 1 h 2250"/>
                <a:gd name="T104" fmla="*/ 1 w 2256"/>
                <a:gd name="T105" fmla="*/ 1 h 2250"/>
                <a:gd name="T106" fmla="*/ 1 w 2256"/>
                <a:gd name="T107" fmla="*/ 1 h 2250"/>
                <a:gd name="T108" fmla="*/ 1 w 2256"/>
                <a:gd name="T109" fmla="*/ 1 h 2250"/>
                <a:gd name="T110" fmla="*/ 1 w 2256"/>
                <a:gd name="T111" fmla="*/ 1 h 2250"/>
                <a:gd name="T112" fmla="*/ 1 w 2256"/>
                <a:gd name="T113" fmla="*/ 1 h 2250"/>
                <a:gd name="T114" fmla="*/ 1 w 2256"/>
                <a:gd name="T115" fmla="*/ 1 h 2250"/>
                <a:gd name="T116" fmla="*/ 1 w 2256"/>
                <a:gd name="T117" fmla="*/ 1 h 2250"/>
                <a:gd name="T118" fmla="*/ 1 w 2256"/>
                <a:gd name="T119" fmla="*/ 1 h 2250"/>
                <a:gd name="T120" fmla="*/ 1 w 2256"/>
                <a:gd name="T121" fmla="*/ 1 h 2250"/>
                <a:gd name="T122" fmla="*/ 0 w 2256"/>
                <a:gd name="T123" fmla="*/ 1 h 22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256"/>
                <a:gd name="T187" fmla="*/ 0 h 2250"/>
                <a:gd name="T188" fmla="*/ 2256 w 2256"/>
                <a:gd name="T189" fmla="*/ 2250 h 22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256" h="2250">
                  <a:moveTo>
                    <a:pt x="0" y="1125"/>
                  </a:moveTo>
                  <a:lnTo>
                    <a:pt x="0" y="1096"/>
                  </a:lnTo>
                  <a:lnTo>
                    <a:pt x="2" y="1067"/>
                  </a:lnTo>
                  <a:lnTo>
                    <a:pt x="2" y="1040"/>
                  </a:lnTo>
                  <a:lnTo>
                    <a:pt x="6" y="1011"/>
                  </a:lnTo>
                  <a:lnTo>
                    <a:pt x="8" y="982"/>
                  </a:lnTo>
                  <a:lnTo>
                    <a:pt x="12" y="955"/>
                  </a:lnTo>
                  <a:lnTo>
                    <a:pt x="17" y="927"/>
                  </a:lnTo>
                  <a:lnTo>
                    <a:pt x="23" y="898"/>
                  </a:lnTo>
                  <a:lnTo>
                    <a:pt x="29" y="871"/>
                  </a:lnTo>
                  <a:lnTo>
                    <a:pt x="35" y="844"/>
                  </a:lnTo>
                  <a:lnTo>
                    <a:pt x="43" y="817"/>
                  </a:lnTo>
                  <a:lnTo>
                    <a:pt x="51" y="792"/>
                  </a:lnTo>
                  <a:lnTo>
                    <a:pt x="58" y="765"/>
                  </a:lnTo>
                  <a:lnTo>
                    <a:pt x="68" y="739"/>
                  </a:lnTo>
                  <a:lnTo>
                    <a:pt x="78" y="712"/>
                  </a:lnTo>
                  <a:lnTo>
                    <a:pt x="87" y="687"/>
                  </a:lnTo>
                  <a:lnTo>
                    <a:pt x="99" y="662"/>
                  </a:lnTo>
                  <a:lnTo>
                    <a:pt x="111" y="638"/>
                  </a:lnTo>
                  <a:lnTo>
                    <a:pt x="122" y="613"/>
                  </a:lnTo>
                  <a:lnTo>
                    <a:pt x="136" y="590"/>
                  </a:lnTo>
                  <a:lnTo>
                    <a:pt x="150" y="565"/>
                  </a:lnTo>
                  <a:lnTo>
                    <a:pt x="163" y="541"/>
                  </a:lnTo>
                  <a:lnTo>
                    <a:pt x="177" y="520"/>
                  </a:lnTo>
                  <a:lnTo>
                    <a:pt x="192" y="497"/>
                  </a:lnTo>
                  <a:lnTo>
                    <a:pt x="208" y="474"/>
                  </a:lnTo>
                  <a:lnTo>
                    <a:pt x="224" y="452"/>
                  </a:lnTo>
                  <a:lnTo>
                    <a:pt x="239" y="431"/>
                  </a:lnTo>
                  <a:lnTo>
                    <a:pt x="257" y="410"/>
                  </a:lnTo>
                  <a:lnTo>
                    <a:pt x="274" y="390"/>
                  </a:lnTo>
                  <a:lnTo>
                    <a:pt x="292" y="369"/>
                  </a:lnTo>
                  <a:lnTo>
                    <a:pt x="331" y="330"/>
                  </a:lnTo>
                  <a:lnTo>
                    <a:pt x="369" y="293"/>
                  </a:lnTo>
                  <a:lnTo>
                    <a:pt x="389" y="274"/>
                  </a:lnTo>
                  <a:lnTo>
                    <a:pt x="410" y="256"/>
                  </a:lnTo>
                  <a:lnTo>
                    <a:pt x="432" y="241"/>
                  </a:lnTo>
                  <a:lnTo>
                    <a:pt x="453" y="223"/>
                  </a:lnTo>
                  <a:lnTo>
                    <a:pt x="474" y="208"/>
                  </a:lnTo>
                  <a:lnTo>
                    <a:pt x="498" y="192"/>
                  </a:lnTo>
                  <a:lnTo>
                    <a:pt x="519" y="177"/>
                  </a:lnTo>
                  <a:lnTo>
                    <a:pt x="543" y="163"/>
                  </a:lnTo>
                  <a:lnTo>
                    <a:pt x="566" y="150"/>
                  </a:lnTo>
                  <a:lnTo>
                    <a:pt x="589" y="136"/>
                  </a:lnTo>
                  <a:lnTo>
                    <a:pt x="615" y="122"/>
                  </a:lnTo>
                  <a:lnTo>
                    <a:pt x="638" y="111"/>
                  </a:lnTo>
                  <a:lnTo>
                    <a:pt x="663" y="99"/>
                  </a:lnTo>
                  <a:lnTo>
                    <a:pt x="688" y="90"/>
                  </a:lnTo>
                  <a:lnTo>
                    <a:pt x="714" y="78"/>
                  </a:lnTo>
                  <a:lnTo>
                    <a:pt x="739" y="68"/>
                  </a:lnTo>
                  <a:lnTo>
                    <a:pt x="766" y="58"/>
                  </a:lnTo>
                  <a:lnTo>
                    <a:pt x="791" y="51"/>
                  </a:lnTo>
                  <a:lnTo>
                    <a:pt x="819" y="43"/>
                  </a:lnTo>
                  <a:lnTo>
                    <a:pt x="846" y="35"/>
                  </a:lnTo>
                  <a:lnTo>
                    <a:pt x="873" y="29"/>
                  </a:lnTo>
                  <a:lnTo>
                    <a:pt x="900" y="24"/>
                  </a:lnTo>
                  <a:lnTo>
                    <a:pt x="928" y="18"/>
                  </a:lnTo>
                  <a:lnTo>
                    <a:pt x="955" y="14"/>
                  </a:lnTo>
                  <a:lnTo>
                    <a:pt x="984" y="10"/>
                  </a:lnTo>
                  <a:lnTo>
                    <a:pt x="1011" y="6"/>
                  </a:lnTo>
                  <a:lnTo>
                    <a:pt x="1040" y="4"/>
                  </a:lnTo>
                  <a:lnTo>
                    <a:pt x="1070" y="2"/>
                  </a:lnTo>
                  <a:lnTo>
                    <a:pt x="1099" y="0"/>
                  </a:lnTo>
                  <a:lnTo>
                    <a:pt x="1128" y="0"/>
                  </a:lnTo>
                  <a:lnTo>
                    <a:pt x="1157" y="0"/>
                  </a:lnTo>
                  <a:lnTo>
                    <a:pt x="1186" y="2"/>
                  </a:lnTo>
                  <a:lnTo>
                    <a:pt x="1214" y="4"/>
                  </a:lnTo>
                  <a:lnTo>
                    <a:pt x="1243" y="6"/>
                  </a:lnTo>
                  <a:lnTo>
                    <a:pt x="1272" y="10"/>
                  </a:lnTo>
                  <a:lnTo>
                    <a:pt x="1299" y="14"/>
                  </a:lnTo>
                  <a:lnTo>
                    <a:pt x="1326" y="18"/>
                  </a:lnTo>
                  <a:lnTo>
                    <a:pt x="1355" y="24"/>
                  </a:lnTo>
                  <a:lnTo>
                    <a:pt x="1383" y="29"/>
                  </a:lnTo>
                  <a:lnTo>
                    <a:pt x="1410" y="35"/>
                  </a:lnTo>
                  <a:lnTo>
                    <a:pt x="1437" y="43"/>
                  </a:lnTo>
                  <a:lnTo>
                    <a:pt x="1462" y="51"/>
                  </a:lnTo>
                  <a:lnTo>
                    <a:pt x="1490" y="60"/>
                  </a:lnTo>
                  <a:lnTo>
                    <a:pt x="1515" y="68"/>
                  </a:lnTo>
                  <a:lnTo>
                    <a:pt x="1542" y="78"/>
                  </a:lnTo>
                  <a:lnTo>
                    <a:pt x="1567" y="90"/>
                  </a:lnTo>
                  <a:lnTo>
                    <a:pt x="1593" y="99"/>
                  </a:lnTo>
                  <a:lnTo>
                    <a:pt x="1616" y="111"/>
                  </a:lnTo>
                  <a:lnTo>
                    <a:pt x="1641" y="122"/>
                  </a:lnTo>
                  <a:lnTo>
                    <a:pt x="1665" y="136"/>
                  </a:lnTo>
                  <a:lnTo>
                    <a:pt x="1690" y="150"/>
                  </a:lnTo>
                  <a:lnTo>
                    <a:pt x="1713" y="163"/>
                  </a:lnTo>
                  <a:lnTo>
                    <a:pt x="1737" y="177"/>
                  </a:lnTo>
                  <a:lnTo>
                    <a:pt x="1758" y="192"/>
                  </a:lnTo>
                  <a:lnTo>
                    <a:pt x="1781" y="208"/>
                  </a:lnTo>
                  <a:lnTo>
                    <a:pt x="1803" y="223"/>
                  </a:lnTo>
                  <a:lnTo>
                    <a:pt x="1824" y="241"/>
                  </a:lnTo>
                  <a:lnTo>
                    <a:pt x="1846" y="258"/>
                  </a:lnTo>
                  <a:lnTo>
                    <a:pt x="1867" y="274"/>
                  </a:lnTo>
                  <a:lnTo>
                    <a:pt x="1886" y="293"/>
                  </a:lnTo>
                  <a:lnTo>
                    <a:pt x="1925" y="330"/>
                  </a:lnTo>
                  <a:lnTo>
                    <a:pt x="1962" y="369"/>
                  </a:lnTo>
                  <a:lnTo>
                    <a:pt x="1982" y="390"/>
                  </a:lnTo>
                  <a:lnTo>
                    <a:pt x="1999" y="410"/>
                  </a:lnTo>
                  <a:lnTo>
                    <a:pt x="2015" y="431"/>
                  </a:lnTo>
                  <a:lnTo>
                    <a:pt x="2032" y="452"/>
                  </a:lnTo>
                  <a:lnTo>
                    <a:pt x="2048" y="474"/>
                  </a:lnTo>
                  <a:lnTo>
                    <a:pt x="2063" y="497"/>
                  </a:lnTo>
                  <a:lnTo>
                    <a:pt x="2079" y="518"/>
                  </a:lnTo>
                  <a:lnTo>
                    <a:pt x="2093" y="541"/>
                  </a:lnTo>
                  <a:lnTo>
                    <a:pt x="2106" y="565"/>
                  </a:lnTo>
                  <a:lnTo>
                    <a:pt x="2120" y="590"/>
                  </a:lnTo>
                  <a:lnTo>
                    <a:pt x="2133" y="613"/>
                  </a:lnTo>
                  <a:lnTo>
                    <a:pt x="2145" y="638"/>
                  </a:lnTo>
                  <a:lnTo>
                    <a:pt x="2157" y="662"/>
                  </a:lnTo>
                  <a:lnTo>
                    <a:pt x="2166" y="687"/>
                  </a:lnTo>
                  <a:lnTo>
                    <a:pt x="2178" y="712"/>
                  </a:lnTo>
                  <a:lnTo>
                    <a:pt x="2188" y="739"/>
                  </a:lnTo>
                  <a:lnTo>
                    <a:pt x="2196" y="765"/>
                  </a:lnTo>
                  <a:lnTo>
                    <a:pt x="2205" y="792"/>
                  </a:lnTo>
                  <a:lnTo>
                    <a:pt x="2213" y="817"/>
                  </a:lnTo>
                  <a:lnTo>
                    <a:pt x="2221" y="844"/>
                  </a:lnTo>
                  <a:lnTo>
                    <a:pt x="2227" y="871"/>
                  </a:lnTo>
                  <a:lnTo>
                    <a:pt x="2233" y="898"/>
                  </a:lnTo>
                  <a:lnTo>
                    <a:pt x="2238" y="925"/>
                  </a:lnTo>
                  <a:lnTo>
                    <a:pt x="2242" y="955"/>
                  </a:lnTo>
                  <a:lnTo>
                    <a:pt x="2246" y="982"/>
                  </a:lnTo>
                  <a:lnTo>
                    <a:pt x="2250" y="1011"/>
                  </a:lnTo>
                  <a:lnTo>
                    <a:pt x="2252" y="1040"/>
                  </a:lnTo>
                  <a:lnTo>
                    <a:pt x="2254" y="1067"/>
                  </a:lnTo>
                  <a:lnTo>
                    <a:pt x="2256" y="1096"/>
                  </a:lnTo>
                  <a:lnTo>
                    <a:pt x="2256" y="1125"/>
                  </a:lnTo>
                  <a:lnTo>
                    <a:pt x="2256" y="1154"/>
                  </a:lnTo>
                  <a:lnTo>
                    <a:pt x="2254" y="1183"/>
                  </a:lnTo>
                  <a:lnTo>
                    <a:pt x="2252" y="1213"/>
                  </a:lnTo>
                  <a:lnTo>
                    <a:pt x="2250" y="1242"/>
                  </a:lnTo>
                  <a:lnTo>
                    <a:pt x="2246" y="1269"/>
                  </a:lnTo>
                  <a:lnTo>
                    <a:pt x="2242" y="1298"/>
                  </a:lnTo>
                  <a:lnTo>
                    <a:pt x="2238" y="1325"/>
                  </a:lnTo>
                  <a:lnTo>
                    <a:pt x="2233" y="1352"/>
                  </a:lnTo>
                  <a:lnTo>
                    <a:pt x="2227" y="1379"/>
                  </a:lnTo>
                  <a:lnTo>
                    <a:pt x="2221" y="1407"/>
                  </a:lnTo>
                  <a:lnTo>
                    <a:pt x="2213" y="1434"/>
                  </a:lnTo>
                  <a:lnTo>
                    <a:pt x="2205" y="1461"/>
                  </a:lnTo>
                  <a:lnTo>
                    <a:pt x="2198" y="1486"/>
                  </a:lnTo>
                  <a:lnTo>
                    <a:pt x="2188" y="1513"/>
                  </a:lnTo>
                  <a:lnTo>
                    <a:pt x="2178" y="1538"/>
                  </a:lnTo>
                  <a:lnTo>
                    <a:pt x="2166" y="1564"/>
                  </a:lnTo>
                  <a:lnTo>
                    <a:pt x="2157" y="1589"/>
                  </a:lnTo>
                  <a:lnTo>
                    <a:pt x="2145" y="1614"/>
                  </a:lnTo>
                  <a:lnTo>
                    <a:pt x="2133" y="1637"/>
                  </a:lnTo>
                  <a:lnTo>
                    <a:pt x="2120" y="1663"/>
                  </a:lnTo>
                  <a:lnTo>
                    <a:pt x="2106" y="1686"/>
                  </a:lnTo>
                  <a:lnTo>
                    <a:pt x="2093" y="1709"/>
                  </a:lnTo>
                  <a:lnTo>
                    <a:pt x="2079" y="1732"/>
                  </a:lnTo>
                  <a:lnTo>
                    <a:pt x="2063" y="1756"/>
                  </a:lnTo>
                  <a:lnTo>
                    <a:pt x="2048" y="1777"/>
                  </a:lnTo>
                  <a:lnTo>
                    <a:pt x="2032" y="1798"/>
                  </a:lnTo>
                  <a:lnTo>
                    <a:pt x="2015" y="1820"/>
                  </a:lnTo>
                  <a:lnTo>
                    <a:pt x="1999" y="1841"/>
                  </a:lnTo>
                  <a:lnTo>
                    <a:pt x="1982" y="1862"/>
                  </a:lnTo>
                  <a:lnTo>
                    <a:pt x="1962" y="1882"/>
                  </a:lnTo>
                  <a:lnTo>
                    <a:pt x="1925" y="1921"/>
                  </a:lnTo>
                  <a:lnTo>
                    <a:pt x="1886" y="1959"/>
                  </a:lnTo>
                  <a:lnTo>
                    <a:pt x="1865" y="1977"/>
                  </a:lnTo>
                  <a:lnTo>
                    <a:pt x="1846" y="1994"/>
                  </a:lnTo>
                  <a:lnTo>
                    <a:pt x="1824" y="2012"/>
                  </a:lnTo>
                  <a:lnTo>
                    <a:pt x="1803" y="2027"/>
                  </a:lnTo>
                  <a:lnTo>
                    <a:pt x="1781" y="2043"/>
                  </a:lnTo>
                  <a:lnTo>
                    <a:pt x="1758" y="2058"/>
                  </a:lnTo>
                  <a:lnTo>
                    <a:pt x="1737" y="2074"/>
                  </a:lnTo>
                  <a:lnTo>
                    <a:pt x="1713" y="2087"/>
                  </a:lnTo>
                  <a:lnTo>
                    <a:pt x="1690" y="2101"/>
                  </a:lnTo>
                  <a:lnTo>
                    <a:pt x="1665" y="2114"/>
                  </a:lnTo>
                  <a:lnTo>
                    <a:pt x="1641" y="2128"/>
                  </a:lnTo>
                  <a:lnTo>
                    <a:pt x="1616" y="2140"/>
                  </a:lnTo>
                  <a:lnTo>
                    <a:pt x="1593" y="2151"/>
                  </a:lnTo>
                  <a:lnTo>
                    <a:pt x="1567" y="2163"/>
                  </a:lnTo>
                  <a:lnTo>
                    <a:pt x="1540" y="2173"/>
                  </a:lnTo>
                  <a:lnTo>
                    <a:pt x="1515" y="2182"/>
                  </a:lnTo>
                  <a:lnTo>
                    <a:pt x="1490" y="2192"/>
                  </a:lnTo>
                  <a:lnTo>
                    <a:pt x="1462" y="2200"/>
                  </a:lnTo>
                  <a:lnTo>
                    <a:pt x="1437" y="2208"/>
                  </a:lnTo>
                  <a:lnTo>
                    <a:pt x="1410" y="2215"/>
                  </a:lnTo>
                  <a:lnTo>
                    <a:pt x="1383" y="2221"/>
                  </a:lnTo>
                  <a:lnTo>
                    <a:pt x="1355" y="2227"/>
                  </a:lnTo>
                  <a:lnTo>
                    <a:pt x="1326" y="2233"/>
                  </a:lnTo>
                  <a:lnTo>
                    <a:pt x="1299" y="2239"/>
                  </a:lnTo>
                  <a:lnTo>
                    <a:pt x="1272" y="2243"/>
                  </a:lnTo>
                  <a:lnTo>
                    <a:pt x="1243" y="2244"/>
                  </a:lnTo>
                  <a:lnTo>
                    <a:pt x="1214" y="2248"/>
                  </a:lnTo>
                  <a:lnTo>
                    <a:pt x="1186" y="2248"/>
                  </a:lnTo>
                  <a:lnTo>
                    <a:pt x="1157" y="2250"/>
                  </a:lnTo>
                  <a:lnTo>
                    <a:pt x="1128" y="2250"/>
                  </a:lnTo>
                  <a:lnTo>
                    <a:pt x="1099" y="2250"/>
                  </a:lnTo>
                  <a:lnTo>
                    <a:pt x="1070" y="2250"/>
                  </a:lnTo>
                  <a:lnTo>
                    <a:pt x="1040" y="2248"/>
                  </a:lnTo>
                  <a:lnTo>
                    <a:pt x="1011" y="2244"/>
                  </a:lnTo>
                  <a:lnTo>
                    <a:pt x="984" y="2243"/>
                  </a:lnTo>
                  <a:lnTo>
                    <a:pt x="955" y="2239"/>
                  </a:lnTo>
                  <a:lnTo>
                    <a:pt x="928" y="2233"/>
                  </a:lnTo>
                  <a:lnTo>
                    <a:pt x="900" y="2227"/>
                  </a:lnTo>
                  <a:lnTo>
                    <a:pt x="873" y="2221"/>
                  </a:lnTo>
                  <a:lnTo>
                    <a:pt x="846" y="2215"/>
                  </a:lnTo>
                  <a:lnTo>
                    <a:pt x="819" y="2208"/>
                  </a:lnTo>
                  <a:lnTo>
                    <a:pt x="791" y="2200"/>
                  </a:lnTo>
                  <a:lnTo>
                    <a:pt x="766" y="2192"/>
                  </a:lnTo>
                  <a:lnTo>
                    <a:pt x="739" y="2182"/>
                  </a:lnTo>
                  <a:lnTo>
                    <a:pt x="714" y="2173"/>
                  </a:lnTo>
                  <a:lnTo>
                    <a:pt x="688" y="2163"/>
                  </a:lnTo>
                  <a:lnTo>
                    <a:pt x="663" y="2151"/>
                  </a:lnTo>
                  <a:lnTo>
                    <a:pt x="638" y="2140"/>
                  </a:lnTo>
                  <a:lnTo>
                    <a:pt x="615" y="2128"/>
                  </a:lnTo>
                  <a:lnTo>
                    <a:pt x="589" y="2114"/>
                  </a:lnTo>
                  <a:lnTo>
                    <a:pt x="566" y="2101"/>
                  </a:lnTo>
                  <a:lnTo>
                    <a:pt x="543" y="2087"/>
                  </a:lnTo>
                  <a:lnTo>
                    <a:pt x="519" y="2074"/>
                  </a:lnTo>
                  <a:lnTo>
                    <a:pt x="498" y="2058"/>
                  </a:lnTo>
                  <a:lnTo>
                    <a:pt x="474" y="2043"/>
                  </a:lnTo>
                  <a:lnTo>
                    <a:pt x="453" y="2027"/>
                  </a:lnTo>
                  <a:lnTo>
                    <a:pt x="432" y="2012"/>
                  </a:lnTo>
                  <a:lnTo>
                    <a:pt x="410" y="1994"/>
                  </a:lnTo>
                  <a:lnTo>
                    <a:pt x="389" y="1977"/>
                  </a:lnTo>
                  <a:lnTo>
                    <a:pt x="369" y="1959"/>
                  </a:lnTo>
                  <a:lnTo>
                    <a:pt x="331" y="1921"/>
                  </a:lnTo>
                  <a:lnTo>
                    <a:pt x="292" y="1882"/>
                  </a:lnTo>
                  <a:lnTo>
                    <a:pt x="274" y="1862"/>
                  </a:lnTo>
                  <a:lnTo>
                    <a:pt x="257" y="1841"/>
                  </a:lnTo>
                  <a:lnTo>
                    <a:pt x="239" y="1820"/>
                  </a:lnTo>
                  <a:lnTo>
                    <a:pt x="224" y="1798"/>
                  </a:lnTo>
                  <a:lnTo>
                    <a:pt x="208" y="1777"/>
                  </a:lnTo>
                  <a:lnTo>
                    <a:pt x="192" y="1754"/>
                  </a:lnTo>
                  <a:lnTo>
                    <a:pt x="177" y="1732"/>
                  </a:lnTo>
                  <a:lnTo>
                    <a:pt x="163" y="1709"/>
                  </a:lnTo>
                  <a:lnTo>
                    <a:pt x="150" y="1686"/>
                  </a:lnTo>
                  <a:lnTo>
                    <a:pt x="136" y="1663"/>
                  </a:lnTo>
                  <a:lnTo>
                    <a:pt x="122" y="1637"/>
                  </a:lnTo>
                  <a:lnTo>
                    <a:pt x="111" y="1614"/>
                  </a:lnTo>
                  <a:lnTo>
                    <a:pt x="99" y="1589"/>
                  </a:lnTo>
                  <a:lnTo>
                    <a:pt x="87" y="1564"/>
                  </a:lnTo>
                  <a:lnTo>
                    <a:pt x="78" y="1538"/>
                  </a:lnTo>
                  <a:lnTo>
                    <a:pt x="68" y="1513"/>
                  </a:lnTo>
                  <a:lnTo>
                    <a:pt x="58" y="1486"/>
                  </a:lnTo>
                  <a:lnTo>
                    <a:pt x="51" y="1461"/>
                  </a:lnTo>
                  <a:lnTo>
                    <a:pt x="43" y="1434"/>
                  </a:lnTo>
                  <a:lnTo>
                    <a:pt x="35" y="1407"/>
                  </a:lnTo>
                  <a:lnTo>
                    <a:pt x="29" y="1379"/>
                  </a:lnTo>
                  <a:lnTo>
                    <a:pt x="21" y="1352"/>
                  </a:lnTo>
                  <a:lnTo>
                    <a:pt x="17" y="1325"/>
                  </a:lnTo>
                  <a:lnTo>
                    <a:pt x="12" y="1296"/>
                  </a:lnTo>
                  <a:lnTo>
                    <a:pt x="8" y="1269"/>
                  </a:lnTo>
                  <a:lnTo>
                    <a:pt x="6" y="1240"/>
                  </a:lnTo>
                  <a:lnTo>
                    <a:pt x="2" y="1213"/>
                  </a:lnTo>
                  <a:lnTo>
                    <a:pt x="0" y="1183"/>
                  </a:lnTo>
                  <a:lnTo>
                    <a:pt x="0" y="1154"/>
                  </a:lnTo>
                  <a:lnTo>
                    <a:pt x="0" y="112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2" name="Freeform 22"/>
            <p:cNvSpPr>
              <a:spLocks/>
            </p:cNvSpPr>
            <p:nvPr/>
          </p:nvSpPr>
          <p:spPr bwMode="auto">
            <a:xfrm>
              <a:off x="3444" y="2436"/>
              <a:ext cx="1128" cy="1125"/>
            </a:xfrm>
            <a:custGeom>
              <a:avLst/>
              <a:gdLst>
                <a:gd name="T0" fmla="*/ 1 w 2256"/>
                <a:gd name="T1" fmla="*/ 1 h 2250"/>
                <a:gd name="T2" fmla="*/ 1 w 2256"/>
                <a:gd name="T3" fmla="*/ 1 h 2250"/>
                <a:gd name="T4" fmla="*/ 1 w 2256"/>
                <a:gd name="T5" fmla="*/ 1 h 2250"/>
                <a:gd name="T6" fmla="*/ 1 w 2256"/>
                <a:gd name="T7" fmla="*/ 1 h 2250"/>
                <a:gd name="T8" fmla="*/ 1 w 2256"/>
                <a:gd name="T9" fmla="*/ 1 h 2250"/>
                <a:gd name="T10" fmla="*/ 1 w 2256"/>
                <a:gd name="T11" fmla="*/ 1 h 2250"/>
                <a:gd name="T12" fmla="*/ 1 w 2256"/>
                <a:gd name="T13" fmla="*/ 1 h 2250"/>
                <a:gd name="T14" fmla="*/ 1 w 2256"/>
                <a:gd name="T15" fmla="*/ 1 h 2250"/>
                <a:gd name="T16" fmla="*/ 1 w 2256"/>
                <a:gd name="T17" fmla="*/ 1 h 2250"/>
                <a:gd name="T18" fmla="*/ 1 w 2256"/>
                <a:gd name="T19" fmla="*/ 1 h 2250"/>
                <a:gd name="T20" fmla="*/ 1 w 2256"/>
                <a:gd name="T21" fmla="*/ 1 h 2250"/>
                <a:gd name="T22" fmla="*/ 1 w 2256"/>
                <a:gd name="T23" fmla="*/ 1 h 2250"/>
                <a:gd name="T24" fmla="*/ 1 w 2256"/>
                <a:gd name="T25" fmla="*/ 1 h 2250"/>
                <a:gd name="T26" fmla="*/ 1 w 2256"/>
                <a:gd name="T27" fmla="*/ 1 h 2250"/>
                <a:gd name="T28" fmla="*/ 1 w 2256"/>
                <a:gd name="T29" fmla="*/ 1 h 2250"/>
                <a:gd name="T30" fmla="*/ 1 w 2256"/>
                <a:gd name="T31" fmla="*/ 0 h 2250"/>
                <a:gd name="T32" fmla="*/ 1 w 2256"/>
                <a:gd name="T33" fmla="*/ 1 h 2250"/>
                <a:gd name="T34" fmla="*/ 1 w 2256"/>
                <a:gd name="T35" fmla="*/ 1 h 2250"/>
                <a:gd name="T36" fmla="*/ 1 w 2256"/>
                <a:gd name="T37" fmla="*/ 1 h 2250"/>
                <a:gd name="T38" fmla="*/ 1 w 2256"/>
                <a:gd name="T39" fmla="*/ 1 h 2250"/>
                <a:gd name="T40" fmla="*/ 1 w 2256"/>
                <a:gd name="T41" fmla="*/ 1 h 2250"/>
                <a:gd name="T42" fmla="*/ 1 w 2256"/>
                <a:gd name="T43" fmla="*/ 1 h 2250"/>
                <a:gd name="T44" fmla="*/ 1 w 2256"/>
                <a:gd name="T45" fmla="*/ 1 h 2250"/>
                <a:gd name="T46" fmla="*/ 1 w 2256"/>
                <a:gd name="T47" fmla="*/ 1 h 2250"/>
                <a:gd name="T48" fmla="*/ 1 w 2256"/>
                <a:gd name="T49" fmla="*/ 1 h 2250"/>
                <a:gd name="T50" fmla="*/ 1 w 2256"/>
                <a:gd name="T51" fmla="*/ 1 h 2250"/>
                <a:gd name="T52" fmla="*/ 1 w 2256"/>
                <a:gd name="T53" fmla="*/ 1 h 2250"/>
                <a:gd name="T54" fmla="*/ 1 w 2256"/>
                <a:gd name="T55" fmla="*/ 1 h 2250"/>
                <a:gd name="T56" fmla="*/ 1 w 2256"/>
                <a:gd name="T57" fmla="*/ 1 h 2250"/>
                <a:gd name="T58" fmla="*/ 1 w 2256"/>
                <a:gd name="T59" fmla="*/ 1 h 2250"/>
                <a:gd name="T60" fmla="*/ 1 w 2256"/>
                <a:gd name="T61" fmla="*/ 1 h 2250"/>
                <a:gd name="T62" fmla="*/ 1 w 2256"/>
                <a:gd name="T63" fmla="*/ 1 h 2250"/>
                <a:gd name="T64" fmla="*/ 1 w 2256"/>
                <a:gd name="T65" fmla="*/ 1 h 2250"/>
                <a:gd name="T66" fmla="*/ 1 w 2256"/>
                <a:gd name="T67" fmla="*/ 1 h 2250"/>
                <a:gd name="T68" fmla="*/ 1 w 2256"/>
                <a:gd name="T69" fmla="*/ 1 h 2250"/>
                <a:gd name="T70" fmla="*/ 1 w 2256"/>
                <a:gd name="T71" fmla="*/ 1 h 2250"/>
                <a:gd name="T72" fmla="*/ 1 w 2256"/>
                <a:gd name="T73" fmla="*/ 1 h 2250"/>
                <a:gd name="T74" fmla="*/ 1 w 2256"/>
                <a:gd name="T75" fmla="*/ 1 h 2250"/>
                <a:gd name="T76" fmla="*/ 1 w 2256"/>
                <a:gd name="T77" fmla="*/ 1 h 2250"/>
                <a:gd name="T78" fmla="*/ 1 w 2256"/>
                <a:gd name="T79" fmla="*/ 1 h 2250"/>
                <a:gd name="T80" fmla="*/ 1 w 2256"/>
                <a:gd name="T81" fmla="*/ 1 h 2250"/>
                <a:gd name="T82" fmla="*/ 1 w 2256"/>
                <a:gd name="T83" fmla="*/ 1 h 2250"/>
                <a:gd name="T84" fmla="*/ 1 w 2256"/>
                <a:gd name="T85" fmla="*/ 1 h 2250"/>
                <a:gd name="T86" fmla="*/ 1 w 2256"/>
                <a:gd name="T87" fmla="*/ 1 h 2250"/>
                <a:gd name="T88" fmla="*/ 1 w 2256"/>
                <a:gd name="T89" fmla="*/ 1 h 2250"/>
                <a:gd name="T90" fmla="*/ 1 w 2256"/>
                <a:gd name="T91" fmla="*/ 1 h 2250"/>
                <a:gd name="T92" fmla="*/ 1 w 2256"/>
                <a:gd name="T93" fmla="*/ 1 h 2250"/>
                <a:gd name="T94" fmla="*/ 1 w 2256"/>
                <a:gd name="T95" fmla="*/ 1 h 2250"/>
                <a:gd name="T96" fmla="*/ 1 w 2256"/>
                <a:gd name="T97" fmla="*/ 1 h 2250"/>
                <a:gd name="T98" fmla="*/ 1 w 2256"/>
                <a:gd name="T99" fmla="*/ 1 h 2250"/>
                <a:gd name="T100" fmla="*/ 1 w 2256"/>
                <a:gd name="T101" fmla="*/ 1 h 2250"/>
                <a:gd name="T102" fmla="*/ 1 w 2256"/>
                <a:gd name="T103" fmla="*/ 1 h 2250"/>
                <a:gd name="T104" fmla="*/ 1 w 2256"/>
                <a:gd name="T105" fmla="*/ 1 h 2250"/>
                <a:gd name="T106" fmla="*/ 1 w 2256"/>
                <a:gd name="T107" fmla="*/ 1 h 2250"/>
                <a:gd name="T108" fmla="*/ 1 w 2256"/>
                <a:gd name="T109" fmla="*/ 1 h 2250"/>
                <a:gd name="T110" fmla="*/ 1 w 2256"/>
                <a:gd name="T111" fmla="*/ 1 h 2250"/>
                <a:gd name="T112" fmla="*/ 1 w 2256"/>
                <a:gd name="T113" fmla="*/ 1 h 2250"/>
                <a:gd name="T114" fmla="*/ 1 w 2256"/>
                <a:gd name="T115" fmla="*/ 1 h 2250"/>
                <a:gd name="T116" fmla="*/ 1 w 2256"/>
                <a:gd name="T117" fmla="*/ 1 h 2250"/>
                <a:gd name="T118" fmla="*/ 1 w 2256"/>
                <a:gd name="T119" fmla="*/ 1 h 2250"/>
                <a:gd name="T120" fmla="*/ 1 w 2256"/>
                <a:gd name="T121" fmla="*/ 1 h 2250"/>
                <a:gd name="T122" fmla="*/ 0 w 2256"/>
                <a:gd name="T123" fmla="*/ 1 h 22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256"/>
                <a:gd name="T187" fmla="*/ 0 h 2250"/>
                <a:gd name="T188" fmla="*/ 2256 w 2256"/>
                <a:gd name="T189" fmla="*/ 2250 h 22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256" h="2250">
                  <a:moveTo>
                    <a:pt x="0" y="1125"/>
                  </a:moveTo>
                  <a:lnTo>
                    <a:pt x="0" y="1096"/>
                  </a:lnTo>
                  <a:lnTo>
                    <a:pt x="2" y="1067"/>
                  </a:lnTo>
                  <a:lnTo>
                    <a:pt x="2" y="1040"/>
                  </a:lnTo>
                  <a:lnTo>
                    <a:pt x="6" y="1011"/>
                  </a:lnTo>
                  <a:lnTo>
                    <a:pt x="8" y="982"/>
                  </a:lnTo>
                  <a:lnTo>
                    <a:pt x="12" y="955"/>
                  </a:lnTo>
                  <a:lnTo>
                    <a:pt x="17" y="927"/>
                  </a:lnTo>
                  <a:lnTo>
                    <a:pt x="23" y="898"/>
                  </a:lnTo>
                  <a:lnTo>
                    <a:pt x="29" y="871"/>
                  </a:lnTo>
                  <a:lnTo>
                    <a:pt x="35" y="844"/>
                  </a:lnTo>
                  <a:lnTo>
                    <a:pt x="43" y="817"/>
                  </a:lnTo>
                  <a:lnTo>
                    <a:pt x="51" y="792"/>
                  </a:lnTo>
                  <a:lnTo>
                    <a:pt x="58" y="765"/>
                  </a:lnTo>
                  <a:lnTo>
                    <a:pt x="68" y="739"/>
                  </a:lnTo>
                  <a:lnTo>
                    <a:pt x="78" y="712"/>
                  </a:lnTo>
                  <a:lnTo>
                    <a:pt x="87" y="687"/>
                  </a:lnTo>
                  <a:lnTo>
                    <a:pt x="99" y="662"/>
                  </a:lnTo>
                  <a:lnTo>
                    <a:pt x="111" y="638"/>
                  </a:lnTo>
                  <a:lnTo>
                    <a:pt x="122" y="613"/>
                  </a:lnTo>
                  <a:lnTo>
                    <a:pt x="136" y="590"/>
                  </a:lnTo>
                  <a:lnTo>
                    <a:pt x="150" y="565"/>
                  </a:lnTo>
                  <a:lnTo>
                    <a:pt x="163" y="541"/>
                  </a:lnTo>
                  <a:lnTo>
                    <a:pt x="177" y="520"/>
                  </a:lnTo>
                  <a:lnTo>
                    <a:pt x="192" y="497"/>
                  </a:lnTo>
                  <a:lnTo>
                    <a:pt x="208" y="474"/>
                  </a:lnTo>
                  <a:lnTo>
                    <a:pt x="224" y="452"/>
                  </a:lnTo>
                  <a:lnTo>
                    <a:pt x="239" y="431"/>
                  </a:lnTo>
                  <a:lnTo>
                    <a:pt x="257" y="410"/>
                  </a:lnTo>
                  <a:lnTo>
                    <a:pt x="274" y="390"/>
                  </a:lnTo>
                  <a:lnTo>
                    <a:pt x="292" y="369"/>
                  </a:lnTo>
                  <a:lnTo>
                    <a:pt x="331" y="330"/>
                  </a:lnTo>
                  <a:lnTo>
                    <a:pt x="369" y="293"/>
                  </a:lnTo>
                  <a:lnTo>
                    <a:pt x="389" y="274"/>
                  </a:lnTo>
                  <a:lnTo>
                    <a:pt x="410" y="256"/>
                  </a:lnTo>
                  <a:lnTo>
                    <a:pt x="432" y="241"/>
                  </a:lnTo>
                  <a:lnTo>
                    <a:pt x="453" y="223"/>
                  </a:lnTo>
                  <a:lnTo>
                    <a:pt x="474" y="208"/>
                  </a:lnTo>
                  <a:lnTo>
                    <a:pt x="498" y="192"/>
                  </a:lnTo>
                  <a:lnTo>
                    <a:pt x="519" y="177"/>
                  </a:lnTo>
                  <a:lnTo>
                    <a:pt x="543" y="163"/>
                  </a:lnTo>
                  <a:lnTo>
                    <a:pt x="566" y="150"/>
                  </a:lnTo>
                  <a:lnTo>
                    <a:pt x="589" y="136"/>
                  </a:lnTo>
                  <a:lnTo>
                    <a:pt x="615" y="122"/>
                  </a:lnTo>
                  <a:lnTo>
                    <a:pt x="638" y="111"/>
                  </a:lnTo>
                  <a:lnTo>
                    <a:pt x="663" y="99"/>
                  </a:lnTo>
                  <a:lnTo>
                    <a:pt x="688" y="90"/>
                  </a:lnTo>
                  <a:lnTo>
                    <a:pt x="714" y="78"/>
                  </a:lnTo>
                  <a:lnTo>
                    <a:pt x="739" y="68"/>
                  </a:lnTo>
                  <a:lnTo>
                    <a:pt x="766" y="58"/>
                  </a:lnTo>
                  <a:lnTo>
                    <a:pt x="791" y="51"/>
                  </a:lnTo>
                  <a:lnTo>
                    <a:pt x="819" y="43"/>
                  </a:lnTo>
                  <a:lnTo>
                    <a:pt x="846" y="35"/>
                  </a:lnTo>
                  <a:lnTo>
                    <a:pt x="873" y="29"/>
                  </a:lnTo>
                  <a:lnTo>
                    <a:pt x="900" y="24"/>
                  </a:lnTo>
                  <a:lnTo>
                    <a:pt x="928" y="18"/>
                  </a:lnTo>
                  <a:lnTo>
                    <a:pt x="955" y="14"/>
                  </a:lnTo>
                  <a:lnTo>
                    <a:pt x="984" y="10"/>
                  </a:lnTo>
                  <a:lnTo>
                    <a:pt x="1011" y="6"/>
                  </a:lnTo>
                  <a:lnTo>
                    <a:pt x="1040" y="4"/>
                  </a:lnTo>
                  <a:lnTo>
                    <a:pt x="1070" y="2"/>
                  </a:lnTo>
                  <a:lnTo>
                    <a:pt x="1099" y="0"/>
                  </a:lnTo>
                  <a:lnTo>
                    <a:pt x="1128" y="0"/>
                  </a:lnTo>
                  <a:lnTo>
                    <a:pt x="1157" y="0"/>
                  </a:lnTo>
                  <a:lnTo>
                    <a:pt x="1186" y="2"/>
                  </a:lnTo>
                  <a:lnTo>
                    <a:pt x="1214" y="4"/>
                  </a:lnTo>
                  <a:lnTo>
                    <a:pt x="1243" y="6"/>
                  </a:lnTo>
                  <a:lnTo>
                    <a:pt x="1272" y="10"/>
                  </a:lnTo>
                  <a:lnTo>
                    <a:pt x="1299" y="14"/>
                  </a:lnTo>
                  <a:lnTo>
                    <a:pt x="1326" y="18"/>
                  </a:lnTo>
                  <a:lnTo>
                    <a:pt x="1355" y="24"/>
                  </a:lnTo>
                  <a:lnTo>
                    <a:pt x="1383" y="29"/>
                  </a:lnTo>
                  <a:lnTo>
                    <a:pt x="1410" y="35"/>
                  </a:lnTo>
                  <a:lnTo>
                    <a:pt x="1437" y="43"/>
                  </a:lnTo>
                  <a:lnTo>
                    <a:pt x="1462" y="51"/>
                  </a:lnTo>
                  <a:lnTo>
                    <a:pt x="1490" y="60"/>
                  </a:lnTo>
                  <a:lnTo>
                    <a:pt x="1515" y="68"/>
                  </a:lnTo>
                  <a:lnTo>
                    <a:pt x="1542" y="78"/>
                  </a:lnTo>
                  <a:lnTo>
                    <a:pt x="1567" y="90"/>
                  </a:lnTo>
                  <a:lnTo>
                    <a:pt x="1593" y="99"/>
                  </a:lnTo>
                  <a:lnTo>
                    <a:pt x="1616" y="111"/>
                  </a:lnTo>
                  <a:lnTo>
                    <a:pt x="1641" y="122"/>
                  </a:lnTo>
                  <a:lnTo>
                    <a:pt x="1665" y="136"/>
                  </a:lnTo>
                  <a:lnTo>
                    <a:pt x="1690" y="150"/>
                  </a:lnTo>
                  <a:lnTo>
                    <a:pt x="1713" y="163"/>
                  </a:lnTo>
                  <a:lnTo>
                    <a:pt x="1737" y="177"/>
                  </a:lnTo>
                  <a:lnTo>
                    <a:pt x="1758" y="192"/>
                  </a:lnTo>
                  <a:lnTo>
                    <a:pt x="1781" y="208"/>
                  </a:lnTo>
                  <a:lnTo>
                    <a:pt x="1803" y="223"/>
                  </a:lnTo>
                  <a:lnTo>
                    <a:pt x="1824" y="241"/>
                  </a:lnTo>
                  <a:lnTo>
                    <a:pt x="1846" y="258"/>
                  </a:lnTo>
                  <a:lnTo>
                    <a:pt x="1867" y="274"/>
                  </a:lnTo>
                  <a:lnTo>
                    <a:pt x="1886" y="293"/>
                  </a:lnTo>
                  <a:lnTo>
                    <a:pt x="1925" y="330"/>
                  </a:lnTo>
                  <a:lnTo>
                    <a:pt x="1962" y="369"/>
                  </a:lnTo>
                  <a:lnTo>
                    <a:pt x="1982" y="390"/>
                  </a:lnTo>
                  <a:lnTo>
                    <a:pt x="1999" y="410"/>
                  </a:lnTo>
                  <a:lnTo>
                    <a:pt x="2015" y="431"/>
                  </a:lnTo>
                  <a:lnTo>
                    <a:pt x="2032" y="452"/>
                  </a:lnTo>
                  <a:lnTo>
                    <a:pt x="2048" y="474"/>
                  </a:lnTo>
                  <a:lnTo>
                    <a:pt x="2063" y="497"/>
                  </a:lnTo>
                  <a:lnTo>
                    <a:pt x="2079" y="518"/>
                  </a:lnTo>
                  <a:lnTo>
                    <a:pt x="2093" y="541"/>
                  </a:lnTo>
                  <a:lnTo>
                    <a:pt x="2106" y="565"/>
                  </a:lnTo>
                  <a:lnTo>
                    <a:pt x="2120" y="590"/>
                  </a:lnTo>
                  <a:lnTo>
                    <a:pt x="2133" y="613"/>
                  </a:lnTo>
                  <a:lnTo>
                    <a:pt x="2145" y="638"/>
                  </a:lnTo>
                  <a:lnTo>
                    <a:pt x="2157" y="662"/>
                  </a:lnTo>
                  <a:lnTo>
                    <a:pt x="2166" y="687"/>
                  </a:lnTo>
                  <a:lnTo>
                    <a:pt x="2178" y="712"/>
                  </a:lnTo>
                  <a:lnTo>
                    <a:pt x="2188" y="739"/>
                  </a:lnTo>
                  <a:lnTo>
                    <a:pt x="2196" y="765"/>
                  </a:lnTo>
                  <a:lnTo>
                    <a:pt x="2205" y="792"/>
                  </a:lnTo>
                  <a:lnTo>
                    <a:pt x="2213" y="817"/>
                  </a:lnTo>
                  <a:lnTo>
                    <a:pt x="2221" y="844"/>
                  </a:lnTo>
                  <a:lnTo>
                    <a:pt x="2227" y="871"/>
                  </a:lnTo>
                  <a:lnTo>
                    <a:pt x="2233" y="898"/>
                  </a:lnTo>
                  <a:lnTo>
                    <a:pt x="2238" y="925"/>
                  </a:lnTo>
                  <a:lnTo>
                    <a:pt x="2242" y="955"/>
                  </a:lnTo>
                  <a:lnTo>
                    <a:pt x="2246" y="982"/>
                  </a:lnTo>
                  <a:lnTo>
                    <a:pt x="2250" y="1011"/>
                  </a:lnTo>
                  <a:lnTo>
                    <a:pt x="2252" y="1040"/>
                  </a:lnTo>
                  <a:lnTo>
                    <a:pt x="2254" y="1067"/>
                  </a:lnTo>
                  <a:lnTo>
                    <a:pt x="2256" y="1096"/>
                  </a:lnTo>
                  <a:lnTo>
                    <a:pt x="2256" y="1125"/>
                  </a:lnTo>
                  <a:lnTo>
                    <a:pt x="2256" y="1154"/>
                  </a:lnTo>
                  <a:lnTo>
                    <a:pt x="2254" y="1183"/>
                  </a:lnTo>
                  <a:lnTo>
                    <a:pt x="2252" y="1213"/>
                  </a:lnTo>
                  <a:lnTo>
                    <a:pt x="2250" y="1242"/>
                  </a:lnTo>
                  <a:lnTo>
                    <a:pt x="2246" y="1269"/>
                  </a:lnTo>
                  <a:lnTo>
                    <a:pt x="2242" y="1298"/>
                  </a:lnTo>
                  <a:lnTo>
                    <a:pt x="2238" y="1325"/>
                  </a:lnTo>
                  <a:lnTo>
                    <a:pt x="2233" y="1352"/>
                  </a:lnTo>
                  <a:lnTo>
                    <a:pt x="2227" y="1379"/>
                  </a:lnTo>
                  <a:lnTo>
                    <a:pt x="2221" y="1407"/>
                  </a:lnTo>
                  <a:lnTo>
                    <a:pt x="2213" y="1434"/>
                  </a:lnTo>
                  <a:lnTo>
                    <a:pt x="2205" y="1461"/>
                  </a:lnTo>
                  <a:lnTo>
                    <a:pt x="2198" y="1486"/>
                  </a:lnTo>
                  <a:lnTo>
                    <a:pt x="2188" y="1513"/>
                  </a:lnTo>
                  <a:lnTo>
                    <a:pt x="2178" y="1538"/>
                  </a:lnTo>
                  <a:lnTo>
                    <a:pt x="2166" y="1564"/>
                  </a:lnTo>
                  <a:lnTo>
                    <a:pt x="2157" y="1589"/>
                  </a:lnTo>
                  <a:lnTo>
                    <a:pt x="2145" y="1614"/>
                  </a:lnTo>
                  <a:lnTo>
                    <a:pt x="2133" y="1637"/>
                  </a:lnTo>
                  <a:lnTo>
                    <a:pt x="2120" y="1663"/>
                  </a:lnTo>
                  <a:lnTo>
                    <a:pt x="2106" y="1686"/>
                  </a:lnTo>
                  <a:lnTo>
                    <a:pt x="2093" y="1709"/>
                  </a:lnTo>
                  <a:lnTo>
                    <a:pt x="2079" y="1732"/>
                  </a:lnTo>
                  <a:lnTo>
                    <a:pt x="2063" y="1756"/>
                  </a:lnTo>
                  <a:lnTo>
                    <a:pt x="2048" y="1777"/>
                  </a:lnTo>
                  <a:lnTo>
                    <a:pt x="2032" y="1798"/>
                  </a:lnTo>
                  <a:lnTo>
                    <a:pt x="2015" y="1820"/>
                  </a:lnTo>
                  <a:lnTo>
                    <a:pt x="1999" y="1841"/>
                  </a:lnTo>
                  <a:lnTo>
                    <a:pt x="1982" y="1862"/>
                  </a:lnTo>
                  <a:lnTo>
                    <a:pt x="1962" y="1882"/>
                  </a:lnTo>
                  <a:lnTo>
                    <a:pt x="1925" y="1921"/>
                  </a:lnTo>
                  <a:lnTo>
                    <a:pt x="1886" y="1959"/>
                  </a:lnTo>
                  <a:lnTo>
                    <a:pt x="1865" y="1977"/>
                  </a:lnTo>
                  <a:lnTo>
                    <a:pt x="1846" y="1994"/>
                  </a:lnTo>
                  <a:lnTo>
                    <a:pt x="1824" y="2012"/>
                  </a:lnTo>
                  <a:lnTo>
                    <a:pt x="1803" y="2027"/>
                  </a:lnTo>
                  <a:lnTo>
                    <a:pt x="1781" y="2043"/>
                  </a:lnTo>
                  <a:lnTo>
                    <a:pt x="1758" y="2058"/>
                  </a:lnTo>
                  <a:lnTo>
                    <a:pt x="1737" y="2074"/>
                  </a:lnTo>
                  <a:lnTo>
                    <a:pt x="1713" y="2087"/>
                  </a:lnTo>
                  <a:lnTo>
                    <a:pt x="1690" y="2101"/>
                  </a:lnTo>
                  <a:lnTo>
                    <a:pt x="1665" y="2114"/>
                  </a:lnTo>
                  <a:lnTo>
                    <a:pt x="1641" y="2128"/>
                  </a:lnTo>
                  <a:lnTo>
                    <a:pt x="1616" y="2140"/>
                  </a:lnTo>
                  <a:lnTo>
                    <a:pt x="1593" y="2151"/>
                  </a:lnTo>
                  <a:lnTo>
                    <a:pt x="1567" y="2163"/>
                  </a:lnTo>
                  <a:lnTo>
                    <a:pt x="1540" y="2173"/>
                  </a:lnTo>
                  <a:lnTo>
                    <a:pt x="1515" y="2182"/>
                  </a:lnTo>
                  <a:lnTo>
                    <a:pt x="1490" y="2192"/>
                  </a:lnTo>
                  <a:lnTo>
                    <a:pt x="1462" y="2200"/>
                  </a:lnTo>
                  <a:lnTo>
                    <a:pt x="1437" y="2208"/>
                  </a:lnTo>
                  <a:lnTo>
                    <a:pt x="1410" y="2215"/>
                  </a:lnTo>
                  <a:lnTo>
                    <a:pt x="1383" y="2221"/>
                  </a:lnTo>
                  <a:lnTo>
                    <a:pt x="1355" y="2227"/>
                  </a:lnTo>
                  <a:lnTo>
                    <a:pt x="1326" y="2233"/>
                  </a:lnTo>
                  <a:lnTo>
                    <a:pt x="1299" y="2239"/>
                  </a:lnTo>
                  <a:lnTo>
                    <a:pt x="1272" y="2243"/>
                  </a:lnTo>
                  <a:lnTo>
                    <a:pt x="1243" y="2244"/>
                  </a:lnTo>
                  <a:lnTo>
                    <a:pt x="1214" y="2248"/>
                  </a:lnTo>
                  <a:lnTo>
                    <a:pt x="1186" y="2248"/>
                  </a:lnTo>
                  <a:lnTo>
                    <a:pt x="1157" y="2250"/>
                  </a:lnTo>
                  <a:lnTo>
                    <a:pt x="1128" y="2250"/>
                  </a:lnTo>
                  <a:lnTo>
                    <a:pt x="1099" y="2250"/>
                  </a:lnTo>
                  <a:lnTo>
                    <a:pt x="1070" y="2250"/>
                  </a:lnTo>
                  <a:lnTo>
                    <a:pt x="1040" y="2248"/>
                  </a:lnTo>
                  <a:lnTo>
                    <a:pt x="1011" y="2244"/>
                  </a:lnTo>
                  <a:lnTo>
                    <a:pt x="984" y="2243"/>
                  </a:lnTo>
                  <a:lnTo>
                    <a:pt x="955" y="2239"/>
                  </a:lnTo>
                  <a:lnTo>
                    <a:pt x="928" y="2233"/>
                  </a:lnTo>
                  <a:lnTo>
                    <a:pt x="900" y="2227"/>
                  </a:lnTo>
                  <a:lnTo>
                    <a:pt x="873" y="2221"/>
                  </a:lnTo>
                  <a:lnTo>
                    <a:pt x="846" y="2215"/>
                  </a:lnTo>
                  <a:lnTo>
                    <a:pt x="819" y="2208"/>
                  </a:lnTo>
                  <a:lnTo>
                    <a:pt x="791" y="2200"/>
                  </a:lnTo>
                  <a:lnTo>
                    <a:pt x="766" y="2192"/>
                  </a:lnTo>
                  <a:lnTo>
                    <a:pt x="739" y="2182"/>
                  </a:lnTo>
                  <a:lnTo>
                    <a:pt x="714" y="2173"/>
                  </a:lnTo>
                  <a:lnTo>
                    <a:pt x="688" y="2163"/>
                  </a:lnTo>
                  <a:lnTo>
                    <a:pt x="663" y="2151"/>
                  </a:lnTo>
                  <a:lnTo>
                    <a:pt x="638" y="2140"/>
                  </a:lnTo>
                  <a:lnTo>
                    <a:pt x="615" y="2128"/>
                  </a:lnTo>
                  <a:lnTo>
                    <a:pt x="589" y="2114"/>
                  </a:lnTo>
                  <a:lnTo>
                    <a:pt x="566" y="2101"/>
                  </a:lnTo>
                  <a:lnTo>
                    <a:pt x="543" y="2087"/>
                  </a:lnTo>
                  <a:lnTo>
                    <a:pt x="519" y="2074"/>
                  </a:lnTo>
                  <a:lnTo>
                    <a:pt x="498" y="2058"/>
                  </a:lnTo>
                  <a:lnTo>
                    <a:pt x="474" y="2043"/>
                  </a:lnTo>
                  <a:lnTo>
                    <a:pt x="453" y="2027"/>
                  </a:lnTo>
                  <a:lnTo>
                    <a:pt x="432" y="2012"/>
                  </a:lnTo>
                  <a:lnTo>
                    <a:pt x="410" y="1994"/>
                  </a:lnTo>
                  <a:lnTo>
                    <a:pt x="389" y="1977"/>
                  </a:lnTo>
                  <a:lnTo>
                    <a:pt x="369" y="1959"/>
                  </a:lnTo>
                  <a:lnTo>
                    <a:pt x="331" y="1921"/>
                  </a:lnTo>
                  <a:lnTo>
                    <a:pt x="292" y="1882"/>
                  </a:lnTo>
                  <a:lnTo>
                    <a:pt x="274" y="1862"/>
                  </a:lnTo>
                  <a:lnTo>
                    <a:pt x="257" y="1841"/>
                  </a:lnTo>
                  <a:lnTo>
                    <a:pt x="239" y="1820"/>
                  </a:lnTo>
                  <a:lnTo>
                    <a:pt x="224" y="1798"/>
                  </a:lnTo>
                  <a:lnTo>
                    <a:pt x="208" y="1777"/>
                  </a:lnTo>
                  <a:lnTo>
                    <a:pt x="192" y="1754"/>
                  </a:lnTo>
                  <a:lnTo>
                    <a:pt x="177" y="1732"/>
                  </a:lnTo>
                  <a:lnTo>
                    <a:pt x="163" y="1709"/>
                  </a:lnTo>
                  <a:lnTo>
                    <a:pt x="150" y="1686"/>
                  </a:lnTo>
                  <a:lnTo>
                    <a:pt x="136" y="1663"/>
                  </a:lnTo>
                  <a:lnTo>
                    <a:pt x="122" y="1637"/>
                  </a:lnTo>
                  <a:lnTo>
                    <a:pt x="111" y="1614"/>
                  </a:lnTo>
                  <a:lnTo>
                    <a:pt x="99" y="1589"/>
                  </a:lnTo>
                  <a:lnTo>
                    <a:pt x="87" y="1564"/>
                  </a:lnTo>
                  <a:lnTo>
                    <a:pt x="78" y="1538"/>
                  </a:lnTo>
                  <a:lnTo>
                    <a:pt x="68" y="1513"/>
                  </a:lnTo>
                  <a:lnTo>
                    <a:pt x="58" y="1486"/>
                  </a:lnTo>
                  <a:lnTo>
                    <a:pt x="51" y="1461"/>
                  </a:lnTo>
                  <a:lnTo>
                    <a:pt x="43" y="1434"/>
                  </a:lnTo>
                  <a:lnTo>
                    <a:pt x="35" y="1407"/>
                  </a:lnTo>
                  <a:lnTo>
                    <a:pt x="29" y="1379"/>
                  </a:lnTo>
                  <a:lnTo>
                    <a:pt x="21" y="1352"/>
                  </a:lnTo>
                  <a:lnTo>
                    <a:pt x="17" y="1325"/>
                  </a:lnTo>
                  <a:lnTo>
                    <a:pt x="12" y="1296"/>
                  </a:lnTo>
                  <a:lnTo>
                    <a:pt x="8" y="1269"/>
                  </a:lnTo>
                  <a:lnTo>
                    <a:pt x="6" y="1240"/>
                  </a:lnTo>
                  <a:lnTo>
                    <a:pt x="2" y="1213"/>
                  </a:lnTo>
                  <a:lnTo>
                    <a:pt x="0" y="1183"/>
                  </a:lnTo>
                  <a:lnTo>
                    <a:pt x="0" y="1154"/>
                  </a:lnTo>
                  <a:lnTo>
                    <a:pt x="0" y="112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3" name="Rectangle 23"/>
            <p:cNvSpPr>
              <a:spLocks noChangeArrowheads="1"/>
            </p:cNvSpPr>
            <p:nvPr/>
          </p:nvSpPr>
          <p:spPr bwMode="auto">
            <a:xfrm>
              <a:off x="3851" y="2927"/>
              <a:ext cx="31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União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914" name="Freeform 24"/>
            <p:cNvSpPr>
              <a:spLocks/>
            </p:cNvSpPr>
            <p:nvPr/>
          </p:nvSpPr>
          <p:spPr bwMode="auto">
            <a:xfrm>
              <a:off x="3493" y="1029"/>
              <a:ext cx="1079" cy="1077"/>
            </a:xfrm>
            <a:custGeom>
              <a:avLst/>
              <a:gdLst>
                <a:gd name="T0" fmla="*/ 0 w 2159"/>
                <a:gd name="T1" fmla="*/ 1 h 2153"/>
                <a:gd name="T2" fmla="*/ 0 w 2159"/>
                <a:gd name="T3" fmla="*/ 1 h 2153"/>
                <a:gd name="T4" fmla="*/ 0 w 2159"/>
                <a:gd name="T5" fmla="*/ 1 h 2153"/>
                <a:gd name="T6" fmla="*/ 0 w 2159"/>
                <a:gd name="T7" fmla="*/ 1 h 2153"/>
                <a:gd name="T8" fmla="*/ 0 w 2159"/>
                <a:gd name="T9" fmla="*/ 1 h 2153"/>
                <a:gd name="T10" fmla="*/ 0 w 2159"/>
                <a:gd name="T11" fmla="*/ 1 h 2153"/>
                <a:gd name="T12" fmla="*/ 0 w 2159"/>
                <a:gd name="T13" fmla="*/ 1 h 2153"/>
                <a:gd name="T14" fmla="*/ 0 w 2159"/>
                <a:gd name="T15" fmla="*/ 1 h 2153"/>
                <a:gd name="T16" fmla="*/ 0 w 2159"/>
                <a:gd name="T17" fmla="*/ 1 h 2153"/>
                <a:gd name="T18" fmla="*/ 0 w 2159"/>
                <a:gd name="T19" fmla="*/ 1 h 2153"/>
                <a:gd name="T20" fmla="*/ 0 w 2159"/>
                <a:gd name="T21" fmla="*/ 1 h 2153"/>
                <a:gd name="T22" fmla="*/ 0 w 2159"/>
                <a:gd name="T23" fmla="*/ 1 h 2153"/>
                <a:gd name="T24" fmla="*/ 0 w 2159"/>
                <a:gd name="T25" fmla="*/ 1 h 2153"/>
                <a:gd name="T26" fmla="*/ 0 w 2159"/>
                <a:gd name="T27" fmla="*/ 1 h 2153"/>
                <a:gd name="T28" fmla="*/ 0 w 2159"/>
                <a:gd name="T29" fmla="*/ 0 h 2153"/>
                <a:gd name="T30" fmla="*/ 0 w 2159"/>
                <a:gd name="T31" fmla="*/ 1 h 2153"/>
                <a:gd name="T32" fmla="*/ 0 w 2159"/>
                <a:gd name="T33" fmla="*/ 1 h 2153"/>
                <a:gd name="T34" fmla="*/ 0 w 2159"/>
                <a:gd name="T35" fmla="*/ 1 h 2153"/>
                <a:gd name="T36" fmla="*/ 0 w 2159"/>
                <a:gd name="T37" fmla="*/ 1 h 2153"/>
                <a:gd name="T38" fmla="*/ 0 w 2159"/>
                <a:gd name="T39" fmla="*/ 1 h 2153"/>
                <a:gd name="T40" fmla="*/ 0 w 2159"/>
                <a:gd name="T41" fmla="*/ 1 h 2153"/>
                <a:gd name="T42" fmla="*/ 0 w 2159"/>
                <a:gd name="T43" fmla="*/ 1 h 2153"/>
                <a:gd name="T44" fmla="*/ 0 w 2159"/>
                <a:gd name="T45" fmla="*/ 1 h 2153"/>
                <a:gd name="T46" fmla="*/ 0 w 2159"/>
                <a:gd name="T47" fmla="*/ 1 h 2153"/>
                <a:gd name="T48" fmla="*/ 0 w 2159"/>
                <a:gd name="T49" fmla="*/ 1 h 2153"/>
                <a:gd name="T50" fmla="*/ 0 w 2159"/>
                <a:gd name="T51" fmla="*/ 1 h 2153"/>
                <a:gd name="T52" fmla="*/ 0 w 2159"/>
                <a:gd name="T53" fmla="*/ 1 h 2153"/>
                <a:gd name="T54" fmla="*/ 0 w 2159"/>
                <a:gd name="T55" fmla="*/ 1 h 2153"/>
                <a:gd name="T56" fmla="*/ 0 w 2159"/>
                <a:gd name="T57" fmla="*/ 1 h 2153"/>
                <a:gd name="T58" fmla="*/ 0 w 2159"/>
                <a:gd name="T59" fmla="*/ 1 h 2153"/>
                <a:gd name="T60" fmla="*/ 0 w 2159"/>
                <a:gd name="T61" fmla="*/ 1 h 2153"/>
                <a:gd name="T62" fmla="*/ 0 w 2159"/>
                <a:gd name="T63" fmla="*/ 1 h 2153"/>
                <a:gd name="T64" fmla="*/ 0 w 2159"/>
                <a:gd name="T65" fmla="*/ 1 h 2153"/>
                <a:gd name="T66" fmla="*/ 0 w 2159"/>
                <a:gd name="T67" fmla="*/ 1 h 2153"/>
                <a:gd name="T68" fmla="*/ 0 w 2159"/>
                <a:gd name="T69" fmla="*/ 1 h 2153"/>
                <a:gd name="T70" fmla="*/ 0 w 2159"/>
                <a:gd name="T71" fmla="*/ 1 h 2153"/>
                <a:gd name="T72" fmla="*/ 0 w 2159"/>
                <a:gd name="T73" fmla="*/ 1 h 2153"/>
                <a:gd name="T74" fmla="*/ 0 w 2159"/>
                <a:gd name="T75" fmla="*/ 1 h 2153"/>
                <a:gd name="T76" fmla="*/ 0 w 2159"/>
                <a:gd name="T77" fmla="*/ 1 h 2153"/>
                <a:gd name="T78" fmla="*/ 0 w 2159"/>
                <a:gd name="T79" fmla="*/ 1 h 2153"/>
                <a:gd name="T80" fmla="*/ 0 w 2159"/>
                <a:gd name="T81" fmla="*/ 1 h 2153"/>
                <a:gd name="T82" fmla="*/ 0 w 2159"/>
                <a:gd name="T83" fmla="*/ 1 h 2153"/>
                <a:gd name="T84" fmla="*/ 0 w 2159"/>
                <a:gd name="T85" fmla="*/ 1 h 2153"/>
                <a:gd name="T86" fmla="*/ 0 w 2159"/>
                <a:gd name="T87" fmla="*/ 1 h 2153"/>
                <a:gd name="T88" fmla="*/ 0 w 2159"/>
                <a:gd name="T89" fmla="*/ 1 h 2153"/>
                <a:gd name="T90" fmla="*/ 0 w 2159"/>
                <a:gd name="T91" fmla="*/ 1 h 2153"/>
                <a:gd name="T92" fmla="*/ 0 w 2159"/>
                <a:gd name="T93" fmla="*/ 1 h 2153"/>
                <a:gd name="T94" fmla="*/ 0 w 2159"/>
                <a:gd name="T95" fmla="*/ 1 h 2153"/>
                <a:gd name="T96" fmla="*/ 0 w 2159"/>
                <a:gd name="T97" fmla="*/ 1 h 2153"/>
                <a:gd name="T98" fmla="*/ 0 w 2159"/>
                <a:gd name="T99" fmla="*/ 1 h 2153"/>
                <a:gd name="T100" fmla="*/ 0 w 2159"/>
                <a:gd name="T101" fmla="*/ 1 h 2153"/>
                <a:gd name="T102" fmla="*/ 0 w 2159"/>
                <a:gd name="T103" fmla="*/ 1 h 2153"/>
                <a:gd name="T104" fmla="*/ 0 w 2159"/>
                <a:gd name="T105" fmla="*/ 1 h 2153"/>
                <a:gd name="T106" fmla="*/ 0 w 2159"/>
                <a:gd name="T107" fmla="*/ 1 h 2153"/>
                <a:gd name="T108" fmla="*/ 0 w 2159"/>
                <a:gd name="T109" fmla="*/ 1 h 2153"/>
                <a:gd name="T110" fmla="*/ 0 w 2159"/>
                <a:gd name="T111" fmla="*/ 1 h 2153"/>
                <a:gd name="T112" fmla="*/ 0 w 2159"/>
                <a:gd name="T113" fmla="*/ 1 h 2153"/>
                <a:gd name="T114" fmla="*/ 0 w 2159"/>
                <a:gd name="T115" fmla="*/ 1 h 2153"/>
                <a:gd name="T116" fmla="*/ 0 w 2159"/>
                <a:gd name="T117" fmla="*/ 1 h 2153"/>
                <a:gd name="T118" fmla="*/ 0 w 2159"/>
                <a:gd name="T119" fmla="*/ 1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59"/>
                <a:gd name="T181" fmla="*/ 0 h 2153"/>
                <a:gd name="T182" fmla="*/ 2159 w 2159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59" h="2153">
                  <a:moveTo>
                    <a:pt x="0" y="1076"/>
                  </a:moveTo>
                  <a:lnTo>
                    <a:pt x="0" y="1049"/>
                  </a:lnTo>
                  <a:lnTo>
                    <a:pt x="0" y="1022"/>
                  </a:lnTo>
                  <a:lnTo>
                    <a:pt x="2" y="995"/>
                  </a:lnTo>
                  <a:lnTo>
                    <a:pt x="6" y="966"/>
                  </a:lnTo>
                  <a:lnTo>
                    <a:pt x="8" y="941"/>
                  </a:lnTo>
                  <a:lnTo>
                    <a:pt x="12" y="913"/>
                  </a:lnTo>
                  <a:lnTo>
                    <a:pt x="16" y="886"/>
                  </a:lnTo>
                  <a:lnTo>
                    <a:pt x="22" y="859"/>
                  </a:lnTo>
                  <a:lnTo>
                    <a:pt x="27" y="834"/>
                  </a:lnTo>
                  <a:lnTo>
                    <a:pt x="33" y="807"/>
                  </a:lnTo>
                  <a:lnTo>
                    <a:pt x="41" y="782"/>
                  </a:lnTo>
                  <a:lnTo>
                    <a:pt x="49" y="756"/>
                  </a:lnTo>
                  <a:lnTo>
                    <a:pt x="57" y="731"/>
                  </a:lnTo>
                  <a:lnTo>
                    <a:pt x="64" y="706"/>
                  </a:lnTo>
                  <a:lnTo>
                    <a:pt x="74" y="683"/>
                  </a:lnTo>
                  <a:lnTo>
                    <a:pt x="84" y="657"/>
                  </a:lnTo>
                  <a:lnTo>
                    <a:pt x="95" y="634"/>
                  </a:lnTo>
                  <a:lnTo>
                    <a:pt x="105" y="611"/>
                  </a:lnTo>
                  <a:lnTo>
                    <a:pt x="117" y="586"/>
                  </a:lnTo>
                  <a:lnTo>
                    <a:pt x="130" y="564"/>
                  </a:lnTo>
                  <a:lnTo>
                    <a:pt x="142" y="541"/>
                  </a:lnTo>
                  <a:lnTo>
                    <a:pt x="156" y="518"/>
                  </a:lnTo>
                  <a:lnTo>
                    <a:pt x="169" y="496"/>
                  </a:lnTo>
                  <a:lnTo>
                    <a:pt x="185" y="475"/>
                  </a:lnTo>
                  <a:lnTo>
                    <a:pt x="199" y="454"/>
                  </a:lnTo>
                  <a:lnTo>
                    <a:pt x="214" y="432"/>
                  </a:lnTo>
                  <a:lnTo>
                    <a:pt x="230" y="411"/>
                  </a:lnTo>
                  <a:lnTo>
                    <a:pt x="245" y="392"/>
                  </a:lnTo>
                  <a:lnTo>
                    <a:pt x="280" y="353"/>
                  </a:lnTo>
                  <a:lnTo>
                    <a:pt x="315" y="316"/>
                  </a:lnTo>
                  <a:lnTo>
                    <a:pt x="354" y="279"/>
                  </a:lnTo>
                  <a:lnTo>
                    <a:pt x="393" y="246"/>
                  </a:lnTo>
                  <a:lnTo>
                    <a:pt x="412" y="229"/>
                  </a:lnTo>
                  <a:lnTo>
                    <a:pt x="434" y="213"/>
                  </a:lnTo>
                  <a:lnTo>
                    <a:pt x="453" y="198"/>
                  </a:lnTo>
                  <a:lnTo>
                    <a:pt x="475" y="184"/>
                  </a:lnTo>
                  <a:lnTo>
                    <a:pt x="498" y="169"/>
                  </a:lnTo>
                  <a:lnTo>
                    <a:pt x="519" y="155"/>
                  </a:lnTo>
                  <a:lnTo>
                    <a:pt x="541" y="143"/>
                  </a:lnTo>
                  <a:lnTo>
                    <a:pt x="564" y="130"/>
                  </a:lnTo>
                  <a:lnTo>
                    <a:pt x="588" y="118"/>
                  </a:lnTo>
                  <a:lnTo>
                    <a:pt x="611" y="107"/>
                  </a:lnTo>
                  <a:lnTo>
                    <a:pt x="634" y="95"/>
                  </a:lnTo>
                  <a:lnTo>
                    <a:pt x="659" y="85"/>
                  </a:lnTo>
                  <a:lnTo>
                    <a:pt x="683" y="75"/>
                  </a:lnTo>
                  <a:lnTo>
                    <a:pt x="708" y="66"/>
                  </a:lnTo>
                  <a:lnTo>
                    <a:pt x="733" y="56"/>
                  </a:lnTo>
                  <a:lnTo>
                    <a:pt x="759" y="48"/>
                  </a:lnTo>
                  <a:lnTo>
                    <a:pt x="784" y="41"/>
                  </a:lnTo>
                  <a:lnTo>
                    <a:pt x="809" y="33"/>
                  </a:lnTo>
                  <a:lnTo>
                    <a:pt x="835" y="27"/>
                  </a:lnTo>
                  <a:lnTo>
                    <a:pt x="862" y="21"/>
                  </a:lnTo>
                  <a:lnTo>
                    <a:pt x="887" y="17"/>
                  </a:lnTo>
                  <a:lnTo>
                    <a:pt x="914" y="11"/>
                  </a:lnTo>
                  <a:lnTo>
                    <a:pt x="941" y="8"/>
                  </a:lnTo>
                  <a:lnTo>
                    <a:pt x="969" y="6"/>
                  </a:lnTo>
                  <a:lnTo>
                    <a:pt x="996" y="4"/>
                  </a:lnTo>
                  <a:lnTo>
                    <a:pt x="1023" y="2"/>
                  </a:lnTo>
                  <a:lnTo>
                    <a:pt x="1050" y="0"/>
                  </a:lnTo>
                  <a:lnTo>
                    <a:pt x="1080" y="0"/>
                  </a:lnTo>
                  <a:lnTo>
                    <a:pt x="1107" y="0"/>
                  </a:lnTo>
                  <a:lnTo>
                    <a:pt x="1134" y="2"/>
                  </a:lnTo>
                  <a:lnTo>
                    <a:pt x="1163" y="4"/>
                  </a:lnTo>
                  <a:lnTo>
                    <a:pt x="1190" y="6"/>
                  </a:lnTo>
                  <a:lnTo>
                    <a:pt x="1218" y="8"/>
                  </a:lnTo>
                  <a:lnTo>
                    <a:pt x="1243" y="11"/>
                  </a:lnTo>
                  <a:lnTo>
                    <a:pt x="1270" y="17"/>
                  </a:lnTo>
                  <a:lnTo>
                    <a:pt x="1297" y="21"/>
                  </a:lnTo>
                  <a:lnTo>
                    <a:pt x="1323" y="27"/>
                  </a:lnTo>
                  <a:lnTo>
                    <a:pt x="1350" y="33"/>
                  </a:lnTo>
                  <a:lnTo>
                    <a:pt x="1375" y="41"/>
                  </a:lnTo>
                  <a:lnTo>
                    <a:pt x="1400" y="48"/>
                  </a:lnTo>
                  <a:lnTo>
                    <a:pt x="1426" y="56"/>
                  </a:lnTo>
                  <a:lnTo>
                    <a:pt x="1451" y="66"/>
                  </a:lnTo>
                  <a:lnTo>
                    <a:pt x="1474" y="75"/>
                  </a:lnTo>
                  <a:lnTo>
                    <a:pt x="1500" y="85"/>
                  </a:lnTo>
                  <a:lnTo>
                    <a:pt x="1523" y="95"/>
                  </a:lnTo>
                  <a:lnTo>
                    <a:pt x="1548" y="107"/>
                  </a:lnTo>
                  <a:lnTo>
                    <a:pt x="1572" y="118"/>
                  </a:lnTo>
                  <a:lnTo>
                    <a:pt x="1593" y="130"/>
                  </a:lnTo>
                  <a:lnTo>
                    <a:pt x="1616" y="143"/>
                  </a:lnTo>
                  <a:lnTo>
                    <a:pt x="1640" y="155"/>
                  </a:lnTo>
                  <a:lnTo>
                    <a:pt x="1661" y="169"/>
                  </a:lnTo>
                  <a:lnTo>
                    <a:pt x="1682" y="184"/>
                  </a:lnTo>
                  <a:lnTo>
                    <a:pt x="1704" y="198"/>
                  </a:lnTo>
                  <a:lnTo>
                    <a:pt x="1725" y="213"/>
                  </a:lnTo>
                  <a:lnTo>
                    <a:pt x="1747" y="229"/>
                  </a:lnTo>
                  <a:lnTo>
                    <a:pt x="1766" y="246"/>
                  </a:lnTo>
                  <a:lnTo>
                    <a:pt x="1805" y="279"/>
                  </a:lnTo>
                  <a:lnTo>
                    <a:pt x="1842" y="316"/>
                  </a:lnTo>
                  <a:lnTo>
                    <a:pt x="1879" y="353"/>
                  </a:lnTo>
                  <a:lnTo>
                    <a:pt x="1912" y="392"/>
                  </a:lnTo>
                  <a:lnTo>
                    <a:pt x="1929" y="411"/>
                  </a:lnTo>
                  <a:lnTo>
                    <a:pt x="1945" y="432"/>
                  </a:lnTo>
                  <a:lnTo>
                    <a:pt x="1961" y="454"/>
                  </a:lnTo>
                  <a:lnTo>
                    <a:pt x="1974" y="475"/>
                  </a:lnTo>
                  <a:lnTo>
                    <a:pt x="1990" y="496"/>
                  </a:lnTo>
                  <a:lnTo>
                    <a:pt x="2003" y="518"/>
                  </a:lnTo>
                  <a:lnTo>
                    <a:pt x="2015" y="541"/>
                  </a:lnTo>
                  <a:lnTo>
                    <a:pt x="2029" y="564"/>
                  </a:lnTo>
                  <a:lnTo>
                    <a:pt x="2040" y="586"/>
                  </a:lnTo>
                  <a:lnTo>
                    <a:pt x="2052" y="609"/>
                  </a:lnTo>
                  <a:lnTo>
                    <a:pt x="2064" y="634"/>
                  </a:lnTo>
                  <a:lnTo>
                    <a:pt x="2073" y="657"/>
                  </a:lnTo>
                  <a:lnTo>
                    <a:pt x="2083" y="683"/>
                  </a:lnTo>
                  <a:lnTo>
                    <a:pt x="2093" y="706"/>
                  </a:lnTo>
                  <a:lnTo>
                    <a:pt x="2103" y="731"/>
                  </a:lnTo>
                  <a:lnTo>
                    <a:pt x="2110" y="756"/>
                  </a:lnTo>
                  <a:lnTo>
                    <a:pt x="2118" y="782"/>
                  </a:lnTo>
                  <a:lnTo>
                    <a:pt x="2124" y="807"/>
                  </a:lnTo>
                  <a:lnTo>
                    <a:pt x="2132" y="834"/>
                  </a:lnTo>
                  <a:lnTo>
                    <a:pt x="2138" y="859"/>
                  </a:lnTo>
                  <a:lnTo>
                    <a:pt x="2141" y="886"/>
                  </a:lnTo>
                  <a:lnTo>
                    <a:pt x="2145" y="913"/>
                  </a:lnTo>
                  <a:lnTo>
                    <a:pt x="2149" y="939"/>
                  </a:lnTo>
                  <a:lnTo>
                    <a:pt x="2153" y="966"/>
                  </a:lnTo>
                  <a:lnTo>
                    <a:pt x="2155" y="993"/>
                  </a:lnTo>
                  <a:lnTo>
                    <a:pt x="2157" y="1022"/>
                  </a:lnTo>
                  <a:lnTo>
                    <a:pt x="2159" y="1049"/>
                  </a:lnTo>
                  <a:lnTo>
                    <a:pt x="2159" y="1076"/>
                  </a:lnTo>
                  <a:lnTo>
                    <a:pt x="2159" y="1105"/>
                  </a:lnTo>
                  <a:lnTo>
                    <a:pt x="2157" y="1133"/>
                  </a:lnTo>
                  <a:lnTo>
                    <a:pt x="2155" y="1160"/>
                  </a:lnTo>
                  <a:lnTo>
                    <a:pt x="2153" y="1187"/>
                  </a:lnTo>
                  <a:lnTo>
                    <a:pt x="2151" y="1214"/>
                  </a:lnTo>
                  <a:lnTo>
                    <a:pt x="2147" y="1241"/>
                  </a:lnTo>
                  <a:lnTo>
                    <a:pt x="2141" y="1268"/>
                  </a:lnTo>
                  <a:lnTo>
                    <a:pt x="2138" y="1294"/>
                  </a:lnTo>
                  <a:lnTo>
                    <a:pt x="2132" y="1321"/>
                  </a:lnTo>
                  <a:lnTo>
                    <a:pt x="2126" y="1346"/>
                  </a:lnTo>
                  <a:lnTo>
                    <a:pt x="2118" y="1371"/>
                  </a:lnTo>
                  <a:lnTo>
                    <a:pt x="2110" y="1396"/>
                  </a:lnTo>
                  <a:lnTo>
                    <a:pt x="2103" y="1422"/>
                  </a:lnTo>
                  <a:lnTo>
                    <a:pt x="2093" y="1447"/>
                  </a:lnTo>
                  <a:lnTo>
                    <a:pt x="2085" y="1472"/>
                  </a:lnTo>
                  <a:lnTo>
                    <a:pt x="2073" y="1495"/>
                  </a:lnTo>
                  <a:lnTo>
                    <a:pt x="2064" y="1521"/>
                  </a:lnTo>
                  <a:lnTo>
                    <a:pt x="2052" y="1544"/>
                  </a:lnTo>
                  <a:lnTo>
                    <a:pt x="2040" y="1567"/>
                  </a:lnTo>
                  <a:lnTo>
                    <a:pt x="2029" y="1590"/>
                  </a:lnTo>
                  <a:lnTo>
                    <a:pt x="2015" y="1614"/>
                  </a:lnTo>
                  <a:lnTo>
                    <a:pt x="2003" y="1635"/>
                  </a:lnTo>
                  <a:lnTo>
                    <a:pt x="1990" y="1656"/>
                  </a:lnTo>
                  <a:lnTo>
                    <a:pt x="1974" y="1680"/>
                  </a:lnTo>
                  <a:lnTo>
                    <a:pt x="1961" y="1701"/>
                  </a:lnTo>
                  <a:lnTo>
                    <a:pt x="1945" y="1720"/>
                  </a:lnTo>
                  <a:lnTo>
                    <a:pt x="1929" y="1742"/>
                  </a:lnTo>
                  <a:lnTo>
                    <a:pt x="1912" y="1761"/>
                  </a:lnTo>
                  <a:lnTo>
                    <a:pt x="1879" y="1800"/>
                  </a:lnTo>
                  <a:lnTo>
                    <a:pt x="1842" y="1839"/>
                  </a:lnTo>
                  <a:lnTo>
                    <a:pt x="1805" y="1874"/>
                  </a:lnTo>
                  <a:lnTo>
                    <a:pt x="1766" y="1908"/>
                  </a:lnTo>
                  <a:lnTo>
                    <a:pt x="1747" y="1924"/>
                  </a:lnTo>
                  <a:lnTo>
                    <a:pt x="1725" y="1939"/>
                  </a:lnTo>
                  <a:lnTo>
                    <a:pt x="1704" y="1955"/>
                  </a:lnTo>
                  <a:lnTo>
                    <a:pt x="1682" y="1969"/>
                  </a:lnTo>
                  <a:lnTo>
                    <a:pt x="1661" y="1984"/>
                  </a:lnTo>
                  <a:lnTo>
                    <a:pt x="1640" y="1998"/>
                  </a:lnTo>
                  <a:lnTo>
                    <a:pt x="1616" y="2011"/>
                  </a:lnTo>
                  <a:lnTo>
                    <a:pt x="1593" y="2023"/>
                  </a:lnTo>
                  <a:lnTo>
                    <a:pt x="1572" y="2035"/>
                  </a:lnTo>
                  <a:lnTo>
                    <a:pt x="1548" y="2046"/>
                  </a:lnTo>
                  <a:lnTo>
                    <a:pt x="1523" y="2058"/>
                  </a:lnTo>
                  <a:lnTo>
                    <a:pt x="1500" y="2069"/>
                  </a:lnTo>
                  <a:lnTo>
                    <a:pt x="1474" y="2079"/>
                  </a:lnTo>
                  <a:lnTo>
                    <a:pt x="1451" y="2089"/>
                  </a:lnTo>
                  <a:lnTo>
                    <a:pt x="1426" y="2097"/>
                  </a:lnTo>
                  <a:lnTo>
                    <a:pt x="1400" y="2104"/>
                  </a:lnTo>
                  <a:lnTo>
                    <a:pt x="1375" y="2112"/>
                  </a:lnTo>
                  <a:lnTo>
                    <a:pt x="1350" y="2120"/>
                  </a:lnTo>
                  <a:lnTo>
                    <a:pt x="1323" y="2126"/>
                  </a:lnTo>
                  <a:lnTo>
                    <a:pt x="1297" y="2131"/>
                  </a:lnTo>
                  <a:lnTo>
                    <a:pt x="1270" y="2135"/>
                  </a:lnTo>
                  <a:lnTo>
                    <a:pt x="1243" y="2141"/>
                  </a:lnTo>
                  <a:lnTo>
                    <a:pt x="1216" y="2145"/>
                  </a:lnTo>
                  <a:lnTo>
                    <a:pt x="1190" y="2147"/>
                  </a:lnTo>
                  <a:lnTo>
                    <a:pt x="1161" y="2151"/>
                  </a:lnTo>
                  <a:lnTo>
                    <a:pt x="1134" y="2151"/>
                  </a:lnTo>
                  <a:lnTo>
                    <a:pt x="1107" y="2153"/>
                  </a:lnTo>
                  <a:lnTo>
                    <a:pt x="1080" y="2153"/>
                  </a:lnTo>
                  <a:lnTo>
                    <a:pt x="1050" y="2153"/>
                  </a:lnTo>
                  <a:lnTo>
                    <a:pt x="1023" y="2153"/>
                  </a:lnTo>
                  <a:lnTo>
                    <a:pt x="996" y="2151"/>
                  </a:lnTo>
                  <a:lnTo>
                    <a:pt x="969" y="2147"/>
                  </a:lnTo>
                  <a:lnTo>
                    <a:pt x="941" y="2145"/>
                  </a:lnTo>
                  <a:lnTo>
                    <a:pt x="914" y="2141"/>
                  </a:lnTo>
                  <a:lnTo>
                    <a:pt x="889" y="2137"/>
                  </a:lnTo>
                  <a:lnTo>
                    <a:pt x="862" y="2131"/>
                  </a:lnTo>
                  <a:lnTo>
                    <a:pt x="835" y="2126"/>
                  </a:lnTo>
                  <a:lnTo>
                    <a:pt x="809" y="2120"/>
                  </a:lnTo>
                  <a:lnTo>
                    <a:pt x="784" y="2112"/>
                  </a:lnTo>
                  <a:lnTo>
                    <a:pt x="759" y="2104"/>
                  </a:lnTo>
                  <a:lnTo>
                    <a:pt x="733" y="2097"/>
                  </a:lnTo>
                  <a:lnTo>
                    <a:pt x="708" y="2089"/>
                  </a:lnTo>
                  <a:lnTo>
                    <a:pt x="683" y="2079"/>
                  </a:lnTo>
                  <a:lnTo>
                    <a:pt x="659" y="2069"/>
                  </a:lnTo>
                  <a:lnTo>
                    <a:pt x="634" y="2058"/>
                  </a:lnTo>
                  <a:lnTo>
                    <a:pt x="611" y="2048"/>
                  </a:lnTo>
                  <a:lnTo>
                    <a:pt x="588" y="2036"/>
                  </a:lnTo>
                  <a:lnTo>
                    <a:pt x="564" y="2023"/>
                  </a:lnTo>
                  <a:lnTo>
                    <a:pt x="543" y="2011"/>
                  </a:lnTo>
                  <a:lnTo>
                    <a:pt x="519" y="1998"/>
                  </a:lnTo>
                  <a:lnTo>
                    <a:pt x="498" y="1984"/>
                  </a:lnTo>
                  <a:lnTo>
                    <a:pt x="475" y="1969"/>
                  </a:lnTo>
                  <a:lnTo>
                    <a:pt x="453" y="1955"/>
                  </a:lnTo>
                  <a:lnTo>
                    <a:pt x="434" y="1939"/>
                  </a:lnTo>
                  <a:lnTo>
                    <a:pt x="412" y="1924"/>
                  </a:lnTo>
                  <a:lnTo>
                    <a:pt x="393" y="1908"/>
                  </a:lnTo>
                  <a:lnTo>
                    <a:pt x="354" y="1874"/>
                  </a:lnTo>
                  <a:lnTo>
                    <a:pt x="315" y="1839"/>
                  </a:lnTo>
                  <a:lnTo>
                    <a:pt x="280" y="1800"/>
                  </a:lnTo>
                  <a:lnTo>
                    <a:pt x="247" y="1761"/>
                  </a:lnTo>
                  <a:lnTo>
                    <a:pt x="230" y="1742"/>
                  </a:lnTo>
                  <a:lnTo>
                    <a:pt x="214" y="1720"/>
                  </a:lnTo>
                  <a:lnTo>
                    <a:pt x="199" y="1701"/>
                  </a:lnTo>
                  <a:lnTo>
                    <a:pt x="185" y="1680"/>
                  </a:lnTo>
                  <a:lnTo>
                    <a:pt x="169" y="1656"/>
                  </a:lnTo>
                  <a:lnTo>
                    <a:pt x="156" y="1635"/>
                  </a:lnTo>
                  <a:lnTo>
                    <a:pt x="142" y="1614"/>
                  </a:lnTo>
                  <a:lnTo>
                    <a:pt x="130" y="1590"/>
                  </a:lnTo>
                  <a:lnTo>
                    <a:pt x="117" y="1567"/>
                  </a:lnTo>
                  <a:lnTo>
                    <a:pt x="105" y="1544"/>
                  </a:lnTo>
                  <a:lnTo>
                    <a:pt x="95" y="1521"/>
                  </a:lnTo>
                  <a:lnTo>
                    <a:pt x="84" y="1495"/>
                  </a:lnTo>
                  <a:lnTo>
                    <a:pt x="74" y="1472"/>
                  </a:lnTo>
                  <a:lnTo>
                    <a:pt x="64" y="1447"/>
                  </a:lnTo>
                  <a:lnTo>
                    <a:pt x="57" y="1422"/>
                  </a:lnTo>
                  <a:lnTo>
                    <a:pt x="49" y="1396"/>
                  </a:lnTo>
                  <a:lnTo>
                    <a:pt x="41" y="1371"/>
                  </a:lnTo>
                  <a:lnTo>
                    <a:pt x="33" y="1346"/>
                  </a:lnTo>
                  <a:lnTo>
                    <a:pt x="27" y="1321"/>
                  </a:lnTo>
                  <a:lnTo>
                    <a:pt x="22" y="1294"/>
                  </a:lnTo>
                  <a:lnTo>
                    <a:pt x="16" y="1266"/>
                  </a:lnTo>
                  <a:lnTo>
                    <a:pt x="12" y="1241"/>
                  </a:lnTo>
                  <a:lnTo>
                    <a:pt x="8" y="1214"/>
                  </a:lnTo>
                  <a:lnTo>
                    <a:pt x="6" y="1187"/>
                  </a:lnTo>
                  <a:lnTo>
                    <a:pt x="2" y="1160"/>
                  </a:lnTo>
                  <a:lnTo>
                    <a:pt x="0" y="1133"/>
                  </a:lnTo>
                  <a:lnTo>
                    <a:pt x="0" y="1105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5" name="Freeform 25"/>
            <p:cNvSpPr>
              <a:spLocks/>
            </p:cNvSpPr>
            <p:nvPr/>
          </p:nvSpPr>
          <p:spPr bwMode="auto">
            <a:xfrm>
              <a:off x="3493" y="1029"/>
              <a:ext cx="1079" cy="1077"/>
            </a:xfrm>
            <a:custGeom>
              <a:avLst/>
              <a:gdLst>
                <a:gd name="T0" fmla="*/ 0 w 2159"/>
                <a:gd name="T1" fmla="*/ 1 h 2153"/>
                <a:gd name="T2" fmla="*/ 0 w 2159"/>
                <a:gd name="T3" fmla="*/ 1 h 2153"/>
                <a:gd name="T4" fmla="*/ 0 w 2159"/>
                <a:gd name="T5" fmla="*/ 1 h 2153"/>
                <a:gd name="T6" fmla="*/ 0 w 2159"/>
                <a:gd name="T7" fmla="*/ 1 h 2153"/>
                <a:gd name="T8" fmla="*/ 0 w 2159"/>
                <a:gd name="T9" fmla="*/ 1 h 2153"/>
                <a:gd name="T10" fmla="*/ 0 w 2159"/>
                <a:gd name="T11" fmla="*/ 1 h 2153"/>
                <a:gd name="T12" fmla="*/ 0 w 2159"/>
                <a:gd name="T13" fmla="*/ 1 h 2153"/>
                <a:gd name="T14" fmla="*/ 0 w 2159"/>
                <a:gd name="T15" fmla="*/ 1 h 2153"/>
                <a:gd name="T16" fmla="*/ 0 w 2159"/>
                <a:gd name="T17" fmla="*/ 1 h 2153"/>
                <a:gd name="T18" fmla="*/ 0 w 2159"/>
                <a:gd name="T19" fmla="*/ 1 h 2153"/>
                <a:gd name="T20" fmla="*/ 0 w 2159"/>
                <a:gd name="T21" fmla="*/ 1 h 2153"/>
                <a:gd name="T22" fmla="*/ 0 w 2159"/>
                <a:gd name="T23" fmla="*/ 1 h 2153"/>
                <a:gd name="T24" fmla="*/ 0 w 2159"/>
                <a:gd name="T25" fmla="*/ 1 h 2153"/>
                <a:gd name="T26" fmla="*/ 0 w 2159"/>
                <a:gd name="T27" fmla="*/ 1 h 2153"/>
                <a:gd name="T28" fmla="*/ 0 w 2159"/>
                <a:gd name="T29" fmla="*/ 0 h 2153"/>
                <a:gd name="T30" fmla="*/ 0 w 2159"/>
                <a:gd name="T31" fmla="*/ 1 h 2153"/>
                <a:gd name="T32" fmla="*/ 0 w 2159"/>
                <a:gd name="T33" fmla="*/ 1 h 2153"/>
                <a:gd name="T34" fmla="*/ 0 w 2159"/>
                <a:gd name="T35" fmla="*/ 1 h 2153"/>
                <a:gd name="T36" fmla="*/ 0 w 2159"/>
                <a:gd name="T37" fmla="*/ 1 h 2153"/>
                <a:gd name="T38" fmla="*/ 0 w 2159"/>
                <a:gd name="T39" fmla="*/ 1 h 2153"/>
                <a:gd name="T40" fmla="*/ 0 w 2159"/>
                <a:gd name="T41" fmla="*/ 1 h 2153"/>
                <a:gd name="T42" fmla="*/ 0 w 2159"/>
                <a:gd name="T43" fmla="*/ 1 h 2153"/>
                <a:gd name="T44" fmla="*/ 0 w 2159"/>
                <a:gd name="T45" fmla="*/ 1 h 2153"/>
                <a:gd name="T46" fmla="*/ 0 w 2159"/>
                <a:gd name="T47" fmla="*/ 1 h 2153"/>
                <a:gd name="T48" fmla="*/ 0 w 2159"/>
                <a:gd name="T49" fmla="*/ 1 h 2153"/>
                <a:gd name="T50" fmla="*/ 0 w 2159"/>
                <a:gd name="T51" fmla="*/ 1 h 2153"/>
                <a:gd name="T52" fmla="*/ 0 w 2159"/>
                <a:gd name="T53" fmla="*/ 1 h 2153"/>
                <a:gd name="T54" fmla="*/ 0 w 2159"/>
                <a:gd name="T55" fmla="*/ 1 h 2153"/>
                <a:gd name="T56" fmla="*/ 0 w 2159"/>
                <a:gd name="T57" fmla="*/ 1 h 2153"/>
                <a:gd name="T58" fmla="*/ 0 w 2159"/>
                <a:gd name="T59" fmla="*/ 1 h 2153"/>
                <a:gd name="T60" fmla="*/ 0 w 2159"/>
                <a:gd name="T61" fmla="*/ 1 h 2153"/>
                <a:gd name="T62" fmla="*/ 0 w 2159"/>
                <a:gd name="T63" fmla="*/ 1 h 2153"/>
                <a:gd name="T64" fmla="*/ 0 w 2159"/>
                <a:gd name="T65" fmla="*/ 1 h 2153"/>
                <a:gd name="T66" fmla="*/ 0 w 2159"/>
                <a:gd name="T67" fmla="*/ 1 h 2153"/>
                <a:gd name="T68" fmla="*/ 0 w 2159"/>
                <a:gd name="T69" fmla="*/ 1 h 2153"/>
                <a:gd name="T70" fmla="*/ 0 w 2159"/>
                <a:gd name="T71" fmla="*/ 1 h 2153"/>
                <a:gd name="T72" fmla="*/ 0 w 2159"/>
                <a:gd name="T73" fmla="*/ 1 h 2153"/>
                <a:gd name="T74" fmla="*/ 0 w 2159"/>
                <a:gd name="T75" fmla="*/ 1 h 2153"/>
                <a:gd name="T76" fmla="*/ 0 w 2159"/>
                <a:gd name="T77" fmla="*/ 1 h 2153"/>
                <a:gd name="T78" fmla="*/ 0 w 2159"/>
                <a:gd name="T79" fmla="*/ 1 h 2153"/>
                <a:gd name="T80" fmla="*/ 0 w 2159"/>
                <a:gd name="T81" fmla="*/ 1 h 2153"/>
                <a:gd name="T82" fmla="*/ 0 w 2159"/>
                <a:gd name="T83" fmla="*/ 1 h 2153"/>
                <a:gd name="T84" fmla="*/ 0 w 2159"/>
                <a:gd name="T85" fmla="*/ 1 h 2153"/>
                <a:gd name="T86" fmla="*/ 0 w 2159"/>
                <a:gd name="T87" fmla="*/ 1 h 2153"/>
                <a:gd name="T88" fmla="*/ 0 w 2159"/>
                <a:gd name="T89" fmla="*/ 1 h 2153"/>
                <a:gd name="T90" fmla="*/ 0 w 2159"/>
                <a:gd name="T91" fmla="*/ 1 h 2153"/>
                <a:gd name="T92" fmla="*/ 0 w 2159"/>
                <a:gd name="T93" fmla="*/ 1 h 2153"/>
                <a:gd name="T94" fmla="*/ 0 w 2159"/>
                <a:gd name="T95" fmla="*/ 1 h 2153"/>
                <a:gd name="T96" fmla="*/ 0 w 2159"/>
                <a:gd name="T97" fmla="*/ 1 h 2153"/>
                <a:gd name="T98" fmla="*/ 0 w 2159"/>
                <a:gd name="T99" fmla="*/ 1 h 2153"/>
                <a:gd name="T100" fmla="*/ 0 w 2159"/>
                <a:gd name="T101" fmla="*/ 1 h 2153"/>
                <a:gd name="T102" fmla="*/ 0 w 2159"/>
                <a:gd name="T103" fmla="*/ 1 h 2153"/>
                <a:gd name="T104" fmla="*/ 0 w 2159"/>
                <a:gd name="T105" fmla="*/ 1 h 2153"/>
                <a:gd name="T106" fmla="*/ 0 w 2159"/>
                <a:gd name="T107" fmla="*/ 1 h 2153"/>
                <a:gd name="T108" fmla="*/ 0 w 2159"/>
                <a:gd name="T109" fmla="*/ 1 h 2153"/>
                <a:gd name="T110" fmla="*/ 0 w 2159"/>
                <a:gd name="T111" fmla="*/ 1 h 2153"/>
                <a:gd name="T112" fmla="*/ 0 w 2159"/>
                <a:gd name="T113" fmla="*/ 1 h 2153"/>
                <a:gd name="T114" fmla="*/ 0 w 2159"/>
                <a:gd name="T115" fmla="*/ 1 h 2153"/>
                <a:gd name="T116" fmla="*/ 0 w 2159"/>
                <a:gd name="T117" fmla="*/ 1 h 2153"/>
                <a:gd name="T118" fmla="*/ 0 w 2159"/>
                <a:gd name="T119" fmla="*/ 1 h 21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59"/>
                <a:gd name="T181" fmla="*/ 0 h 2153"/>
                <a:gd name="T182" fmla="*/ 2159 w 2159"/>
                <a:gd name="T183" fmla="*/ 2153 h 21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59" h="2153">
                  <a:moveTo>
                    <a:pt x="0" y="1076"/>
                  </a:moveTo>
                  <a:lnTo>
                    <a:pt x="0" y="1049"/>
                  </a:lnTo>
                  <a:lnTo>
                    <a:pt x="0" y="1022"/>
                  </a:lnTo>
                  <a:lnTo>
                    <a:pt x="2" y="995"/>
                  </a:lnTo>
                  <a:lnTo>
                    <a:pt x="6" y="966"/>
                  </a:lnTo>
                  <a:lnTo>
                    <a:pt x="8" y="941"/>
                  </a:lnTo>
                  <a:lnTo>
                    <a:pt x="12" y="913"/>
                  </a:lnTo>
                  <a:lnTo>
                    <a:pt x="16" y="886"/>
                  </a:lnTo>
                  <a:lnTo>
                    <a:pt x="22" y="859"/>
                  </a:lnTo>
                  <a:lnTo>
                    <a:pt x="27" y="834"/>
                  </a:lnTo>
                  <a:lnTo>
                    <a:pt x="33" y="807"/>
                  </a:lnTo>
                  <a:lnTo>
                    <a:pt x="41" y="782"/>
                  </a:lnTo>
                  <a:lnTo>
                    <a:pt x="49" y="756"/>
                  </a:lnTo>
                  <a:lnTo>
                    <a:pt x="57" y="731"/>
                  </a:lnTo>
                  <a:lnTo>
                    <a:pt x="64" y="706"/>
                  </a:lnTo>
                  <a:lnTo>
                    <a:pt x="74" y="683"/>
                  </a:lnTo>
                  <a:lnTo>
                    <a:pt x="84" y="657"/>
                  </a:lnTo>
                  <a:lnTo>
                    <a:pt x="95" y="634"/>
                  </a:lnTo>
                  <a:lnTo>
                    <a:pt x="105" y="611"/>
                  </a:lnTo>
                  <a:lnTo>
                    <a:pt x="117" y="586"/>
                  </a:lnTo>
                  <a:lnTo>
                    <a:pt x="130" y="564"/>
                  </a:lnTo>
                  <a:lnTo>
                    <a:pt x="142" y="541"/>
                  </a:lnTo>
                  <a:lnTo>
                    <a:pt x="156" y="518"/>
                  </a:lnTo>
                  <a:lnTo>
                    <a:pt x="169" y="496"/>
                  </a:lnTo>
                  <a:lnTo>
                    <a:pt x="185" y="475"/>
                  </a:lnTo>
                  <a:lnTo>
                    <a:pt x="199" y="454"/>
                  </a:lnTo>
                  <a:lnTo>
                    <a:pt x="214" y="432"/>
                  </a:lnTo>
                  <a:lnTo>
                    <a:pt x="230" y="411"/>
                  </a:lnTo>
                  <a:lnTo>
                    <a:pt x="245" y="392"/>
                  </a:lnTo>
                  <a:lnTo>
                    <a:pt x="280" y="353"/>
                  </a:lnTo>
                  <a:lnTo>
                    <a:pt x="315" y="316"/>
                  </a:lnTo>
                  <a:lnTo>
                    <a:pt x="354" y="279"/>
                  </a:lnTo>
                  <a:lnTo>
                    <a:pt x="393" y="246"/>
                  </a:lnTo>
                  <a:lnTo>
                    <a:pt x="412" y="229"/>
                  </a:lnTo>
                  <a:lnTo>
                    <a:pt x="434" y="213"/>
                  </a:lnTo>
                  <a:lnTo>
                    <a:pt x="453" y="198"/>
                  </a:lnTo>
                  <a:lnTo>
                    <a:pt x="475" y="184"/>
                  </a:lnTo>
                  <a:lnTo>
                    <a:pt x="498" y="169"/>
                  </a:lnTo>
                  <a:lnTo>
                    <a:pt x="519" y="155"/>
                  </a:lnTo>
                  <a:lnTo>
                    <a:pt x="541" y="143"/>
                  </a:lnTo>
                  <a:lnTo>
                    <a:pt x="564" y="130"/>
                  </a:lnTo>
                  <a:lnTo>
                    <a:pt x="588" y="118"/>
                  </a:lnTo>
                  <a:lnTo>
                    <a:pt x="611" y="107"/>
                  </a:lnTo>
                  <a:lnTo>
                    <a:pt x="634" y="95"/>
                  </a:lnTo>
                  <a:lnTo>
                    <a:pt x="659" y="85"/>
                  </a:lnTo>
                  <a:lnTo>
                    <a:pt x="683" y="75"/>
                  </a:lnTo>
                  <a:lnTo>
                    <a:pt x="708" y="66"/>
                  </a:lnTo>
                  <a:lnTo>
                    <a:pt x="733" y="56"/>
                  </a:lnTo>
                  <a:lnTo>
                    <a:pt x="759" y="48"/>
                  </a:lnTo>
                  <a:lnTo>
                    <a:pt x="784" y="41"/>
                  </a:lnTo>
                  <a:lnTo>
                    <a:pt x="809" y="33"/>
                  </a:lnTo>
                  <a:lnTo>
                    <a:pt x="835" y="27"/>
                  </a:lnTo>
                  <a:lnTo>
                    <a:pt x="862" y="21"/>
                  </a:lnTo>
                  <a:lnTo>
                    <a:pt x="887" y="17"/>
                  </a:lnTo>
                  <a:lnTo>
                    <a:pt x="914" y="11"/>
                  </a:lnTo>
                  <a:lnTo>
                    <a:pt x="941" y="8"/>
                  </a:lnTo>
                  <a:lnTo>
                    <a:pt x="969" y="6"/>
                  </a:lnTo>
                  <a:lnTo>
                    <a:pt x="996" y="4"/>
                  </a:lnTo>
                  <a:lnTo>
                    <a:pt x="1023" y="2"/>
                  </a:lnTo>
                  <a:lnTo>
                    <a:pt x="1050" y="0"/>
                  </a:lnTo>
                  <a:lnTo>
                    <a:pt x="1080" y="0"/>
                  </a:lnTo>
                  <a:lnTo>
                    <a:pt x="1107" y="0"/>
                  </a:lnTo>
                  <a:lnTo>
                    <a:pt x="1134" y="2"/>
                  </a:lnTo>
                  <a:lnTo>
                    <a:pt x="1163" y="4"/>
                  </a:lnTo>
                  <a:lnTo>
                    <a:pt x="1190" y="6"/>
                  </a:lnTo>
                  <a:lnTo>
                    <a:pt x="1218" y="8"/>
                  </a:lnTo>
                  <a:lnTo>
                    <a:pt x="1243" y="11"/>
                  </a:lnTo>
                  <a:lnTo>
                    <a:pt x="1270" y="17"/>
                  </a:lnTo>
                  <a:lnTo>
                    <a:pt x="1297" y="21"/>
                  </a:lnTo>
                  <a:lnTo>
                    <a:pt x="1323" y="27"/>
                  </a:lnTo>
                  <a:lnTo>
                    <a:pt x="1350" y="33"/>
                  </a:lnTo>
                  <a:lnTo>
                    <a:pt x="1375" y="41"/>
                  </a:lnTo>
                  <a:lnTo>
                    <a:pt x="1400" y="48"/>
                  </a:lnTo>
                  <a:lnTo>
                    <a:pt x="1426" y="56"/>
                  </a:lnTo>
                  <a:lnTo>
                    <a:pt x="1451" y="66"/>
                  </a:lnTo>
                  <a:lnTo>
                    <a:pt x="1474" y="75"/>
                  </a:lnTo>
                  <a:lnTo>
                    <a:pt x="1500" y="85"/>
                  </a:lnTo>
                  <a:lnTo>
                    <a:pt x="1523" y="95"/>
                  </a:lnTo>
                  <a:lnTo>
                    <a:pt x="1548" y="107"/>
                  </a:lnTo>
                  <a:lnTo>
                    <a:pt x="1572" y="118"/>
                  </a:lnTo>
                  <a:lnTo>
                    <a:pt x="1593" y="130"/>
                  </a:lnTo>
                  <a:lnTo>
                    <a:pt x="1616" y="143"/>
                  </a:lnTo>
                  <a:lnTo>
                    <a:pt x="1640" y="155"/>
                  </a:lnTo>
                  <a:lnTo>
                    <a:pt x="1661" y="169"/>
                  </a:lnTo>
                  <a:lnTo>
                    <a:pt x="1682" y="184"/>
                  </a:lnTo>
                  <a:lnTo>
                    <a:pt x="1704" y="198"/>
                  </a:lnTo>
                  <a:lnTo>
                    <a:pt x="1725" y="213"/>
                  </a:lnTo>
                  <a:lnTo>
                    <a:pt x="1747" y="229"/>
                  </a:lnTo>
                  <a:lnTo>
                    <a:pt x="1766" y="246"/>
                  </a:lnTo>
                  <a:lnTo>
                    <a:pt x="1805" y="279"/>
                  </a:lnTo>
                  <a:lnTo>
                    <a:pt x="1842" y="316"/>
                  </a:lnTo>
                  <a:lnTo>
                    <a:pt x="1879" y="353"/>
                  </a:lnTo>
                  <a:lnTo>
                    <a:pt x="1912" y="392"/>
                  </a:lnTo>
                  <a:lnTo>
                    <a:pt x="1929" y="411"/>
                  </a:lnTo>
                  <a:lnTo>
                    <a:pt x="1945" y="432"/>
                  </a:lnTo>
                  <a:lnTo>
                    <a:pt x="1961" y="454"/>
                  </a:lnTo>
                  <a:lnTo>
                    <a:pt x="1974" y="475"/>
                  </a:lnTo>
                  <a:lnTo>
                    <a:pt x="1990" y="496"/>
                  </a:lnTo>
                  <a:lnTo>
                    <a:pt x="2003" y="518"/>
                  </a:lnTo>
                  <a:lnTo>
                    <a:pt x="2015" y="541"/>
                  </a:lnTo>
                  <a:lnTo>
                    <a:pt x="2029" y="564"/>
                  </a:lnTo>
                  <a:lnTo>
                    <a:pt x="2040" y="586"/>
                  </a:lnTo>
                  <a:lnTo>
                    <a:pt x="2052" y="609"/>
                  </a:lnTo>
                  <a:lnTo>
                    <a:pt x="2064" y="634"/>
                  </a:lnTo>
                  <a:lnTo>
                    <a:pt x="2073" y="657"/>
                  </a:lnTo>
                  <a:lnTo>
                    <a:pt x="2083" y="683"/>
                  </a:lnTo>
                  <a:lnTo>
                    <a:pt x="2093" y="706"/>
                  </a:lnTo>
                  <a:lnTo>
                    <a:pt x="2103" y="731"/>
                  </a:lnTo>
                  <a:lnTo>
                    <a:pt x="2110" y="756"/>
                  </a:lnTo>
                  <a:lnTo>
                    <a:pt x="2118" y="782"/>
                  </a:lnTo>
                  <a:lnTo>
                    <a:pt x="2124" y="807"/>
                  </a:lnTo>
                  <a:lnTo>
                    <a:pt x="2132" y="834"/>
                  </a:lnTo>
                  <a:lnTo>
                    <a:pt x="2138" y="859"/>
                  </a:lnTo>
                  <a:lnTo>
                    <a:pt x="2141" y="886"/>
                  </a:lnTo>
                  <a:lnTo>
                    <a:pt x="2145" y="913"/>
                  </a:lnTo>
                  <a:lnTo>
                    <a:pt x="2149" y="939"/>
                  </a:lnTo>
                  <a:lnTo>
                    <a:pt x="2153" y="966"/>
                  </a:lnTo>
                  <a:lnTo>
                    <a:pt x="2155" y="993"/>
                  </a:lnTo>
                  <a:lnTo>
                    <a:pt x="2157" y="1022"/>
                  </a:lnTo>
                  <a:lnTo>
                    <a:pt x="2159" y="1049"/>
                  </a:lnTo>
                  <a:lnTo>
                    <a:pt x="2159" y="1076"/>
                  </a:lnTo>
                  <a:lnTo>
                    <a:pt x="2159" y="1105"/>
                  </a:lnTo>
                  <a:lnTo>
                    <a:pt x="2157" y="1133"/>
                  </a:lnTo>
                  <a:lnTo>
                    <a:pt x="2155" y="1160"/>
                  </a:lnTo>
                  <a:lnTo>
                    <a:pt x="2153" y="1187"/>
                  </a:lnTo>
                  <a:lnTo>
                    <a:pt x="2151" y="1214"/>
                  </a:lnTo>
                  <a:lnTo>
                    <a:pt x="2147" y="1241"/>
                  </a:lnTo>
                  <a:lnTo>
                    <a:pt x="2141" y="1268"/>
                  </a:lnTo>
                  <a:lnTo>
                    <a:pt x="2138" y="1294"/>
                  </a:lnTo>
                  <a:lnTo>
                    <a:pt x="2132" y="1321"/>
                  </a:lnTo>
                  <a:lnTo>
                    <a:pt x="2126" y="1346"/>
                  </a:lnTo>
                  <a:lnTo>
                    <a:pt x="2118" y="1371"/>
                  </a:lnTo>
                  <a:lnTo>
                    <a:pt x="2110" y="1396"/>
                  </a:lnTo>
                  <a:lnTo>
                    <a:pt x="2103" y="1422"/>
                  </a:lnTo>
                  <a:lnTo>
                    <a:pt x="2093" y="1447"/>
                  </a:lnTo>
                  <a:lnTo>
                    <a:pt x="2085" y="1472"/>
                  </a:lnTo>
                  <a:lnTo>
                    <a:pt x="2073" y="1495"/>
                  </a:lnTo>
                  <a:lnTo>
                    <a:pt x="2064" y="1521"/>
                  </a:lnTo>
                  <a:lnTo>
                    <a:pt x="2052" y="1544"/>
                  </a:lnTo>
                  <a:lnTo>
                    <a:pt x="2040" y="1567"/>
                  </a:lnTo>
                  <a:lnTo>
                    <a:pt x="2029" y="1590"/>
                  </a:lnTo>
                  <a:lnTo>
                    <a:pt x="2015" y="1614"/>
                  </a:lnTo>
                  <a:lnTo>
                    <a:pt x="2003" y="1635"/>
                  </a:lnTo>
                  <a:lnTo>
                    <a:pt x="1990" y="1656"/>
                  </a:lnTo>
                  <a:lnTo>
                    <a:pt x="1974" y="1680"/>
                  </a:lnTo>
                  <a:lnTo>
                    <a:pt x="1961" y="1701"/>
                  </a:lnTo>
                  <a:lnTo>
                    <a:pt x="1945" y="1720"/>
                  </a:lnTo>
                  <a:lnTo>
                    <a:pt x="1929" y="1742"/>
                  </a:lnTo>
                  <a:lnTo>
                    <a:pt x="1912" y="1761"/>
                  </a:lnTo>
                  <a:lnTo>
                    <a:pt x="1879" y="1800"/>
                  </a:lnTo>
                  <a:lnTo>
                    <a:pt x="1842" y="1839"/>
                  </a:lnTo>
                  <a:lnTo>
                    <a:pt x="1805" y="1874"/>
                  </a:lnTo>
                  <a:lnTo>
                    <a:pt x="1766" y="1908"/>
                  </a:lnTo>
                  <a:lnTo>
                    <a:pt x="1747" y="1924"/>
                  </a:lnTo>
                  <a:lnTo>
                    <a:pt x="1725" y="1939"/>
                  </a:lnTo>
                  <a:lnTo>
                    <a:pt x="1704" y="1955"/>
                  </a:lnTo>
                  <a:lnTo>
                    <a:pt x="1682" y="1969"/>
                  </a:lnTo>
                  <a:lnTo>
                    <a:pt x="1661" y="1984"/>
                  </a:lnTo>
                  <a:lnTo>
                    <a:pt x="1640" y="1998"/>
                  </a:lnTo>
                  <a:lnTo>
                    <a:pt x="1616" y="2011"/>
                  </a:lnTo>
                  <a:lnTo>
                    <a:pt x="1593" y="2023"/>
                  </a:lnTo>
                  <a:lnTo>
                    <a:pt x="1572" y="2035"/>
                  </a:lnTo>
                  <a:lnTo>
                    <a:pt x="1548" y="2046"/>
                  </a:lnTo>
                  <a:lnTo>
                    <a:pt x="1523" y="2058"/>
                  </a:lnTo>
                  <a:lnTo>
                    <a:pt x="1500" y="2069"/>
                  </a:lnTo>
                  <a:lnTo>
                    <a:pt x="1474" y="2079"/>
                  </a:lnTo>
                  <a:lnTo>
                    <a:pt x="1451" y="2089"/>
                  </a:lnTo>
                  <a:lnTo>
                    <a:pt x="1426" y="2097"/>
                  </a:lnTo>
                  <a:lnTo>
                    <a:pt x="1400" y="2104"/>
                  </a:lnTo>
                  <a:lnTo>
                    <a:pt x="1375" y="2112"/>
                  </a:lnTo>
                  <a:lnTo>
                    <a:pt x="1350" y="2120"/>
                  </a:lnTo>
                  <a:lnTo>
                    <a:pt x="1323" y="2126"/>
                  </a:lnTo>
                  <a:lnTo>
                    <a:pt x="1297" y="2131"/>
                  </a:lnTo>
                  <a:lnTo>
                    <a:pt x="1270" y="2135"/>
                  </a:lnTo>
                  <a:lnTo>
                    <a:pt x="1243" y="2141"/>
                  </a:lnTo>
                  <a:lnTo>
                    <a:pt x="1216" y="2145"/>
                  </a:lnTo>
                  <a:lnTo>
                    <a:pt x="1190" y="2147"/>
                  </a:lnTo>
                  <a:lnTo>
                    <a:pt x="1161" y="2151"/>
                  </a:lnTo>
                  <a:lnTo>
                    <a:pt x="1134" y="2151"/>
                  </a:lnTo>
                  <a:lnTo>
                    <a:pt x="1107" y="2153"/>
                  </a:lnTo>
                  <a:lnTo>
                    <a:pt x="1080" y="2153"/>
                  </a:lnTo>
                  <a:lnTo>
                    <a:pt x="1050" y="2153"/>
                  </a:lnTo>
                  <a:lnTo>
                    <a:pt x="1023" y="2153"/>
                  </a:lnTo>
                  <a:lnTo>
                    <a:pt x="996" y="2151"/>
                  </a:lnTo>
                  <a:lnTo>
                    <a:pt x="969" y="2147"/>
                  </a:lnTo>
                  <a:lnTo>
                    <a:pt x="941" y="2145"/>
                  </a:lnTo>
                  <a:lnTo>
                    <a:pt x="914" y="2141"/>
                  </a:lnTo>
                  <a:lnTo>
                    <a:pt x="889" y="2137"/>
                  </a:lnTo>
                  <a:lnTo>
                    <a:pt x="862" y="2131"/>
                  </a:lnTo>
                  <a:lnTo>
                    <a:pt x="835" y="2126"/>
                  </a:lnTo>
                  <a:lnTo>
                    <a:pt x="809" y="2120"/>
                  </a:lnTo>
                  <a:lnTo>
                    <a:pt x="784" y="2112"/>
                  </a:lnTo>
                  <a:lnTo>
                    <a:pt x="759" y="2104"/>
                  </a:lnTo>
                  <a:lnTo>
                    <a:pt x="733" y="2097"/>
                  </a:lnTo>
                  <a:lnTo>
                    <a:pt x="708" y="2089"/>
                  </a:lnTo>
                  <a:lnTo>
                    <a:pt x="683" y="2079"/>
                  </a:lnTo>
                  <a:lnTo>
                    <a:pt x="659" y="2069"/>
                  </a:lnTo>
                  <a:lnTo>
                    <a:pt x="634" y="2058"/>
                  </a:lnTo>
                  <a:lnTo>
                    <a:pt x="611" y="2048"/>
                  </a:lnTo>
                  <a:lnTo>
                    <a:pt x="588" y="2036"/>
                  </a:lnTo>
                  <a:lnTo>
                    <a:pt x="564" y="2023"/>
                  </a:lnTo>
                  <a:lnTo>
                    <a:pt x="543" y="2011"/>
                  </a:lnTo>
                  <a:lnTo>
                    <a:pt x="519" y="1998"/>
                  </a:lnTo>
                  <a:lnTo>
                    <a:pt x="498" y="1984"/>
                  </a:lnTo>
                  <a:lnTo>
                    <a:pt x="475" y="1969"/>
                  </a:lnTo>
                  <a:lnTo>
                    <a:pt x="453" y="1955"/>
                  </a:lnTo>
                  <a:lnTo>
                    <a:pt x="434" y="1939"/>
                  </a:lnTo>
                  <a:lnTo>
                    <a:pt x="412" y="1924"/>
                  </a:lnTo>
                  <a:lnTo>
                    <a:pt x="393" y="1908"/>
                  </a:lnTo>
                  <a:lnTo>
                    <a:pt x="354" y="1874"/>
                  </a:lnTo>
                  <a:lnTo>
                    <a:pt x="315" y="1839"/>
                  </a:lnTo>
                  <a:lnTo>
                    <a:pt x="280" y="1800"/>
                  </a:lnTo>
                  <a:lnTo>
                    <a:pt x="247" y="1761"/>
                  </a:lnTo>
                  <a:lnTo>
                    <a:pt x="230" y="1742"/>
                  </a:lnTo>
                  <a:lnTo>
                    <a:pt x="214" y="1720"/>
                  </a:lnTo>
                  <a:lnTo>
                    <a:pt x="199" y="1701"/>
                  </a:lnTo>
                  <a:lnTo>
                    <a:pt x="185" y="1680"/>
                  </a:lnTo>
                  <a:lnTo>
                    <a:pt x="169" y="1656"/>
                  </a:lnTo>
                  <a:lnTo>
                    <a:pt x="156" y="1635"/>
                  </a:lnTo>
                  <a:lnTo>
                    <a:pt x="142" y="1614"/>
                  </a:lnTo>
                  <a:lnTo>
                    <a:pt x="130" y="1590"/>
                  </a:lnTo>
                  <a:lnTo>
                    <a:pt x="117" y="1567"/>
                  </a:lnTo>
                  <a:lnTo>
                    <a:pt x="105" y="1544"/>
                  </a:lnTo>
                  <a:lnTo>
                    <a:pt x="95" y="1521"/>
                  </a:lnTo>
                  <a:lnTo>
                    <a:pt x="84" y="1495"/>
                  </a:lnTo>
                  <a:lnTo>
                    <a:pt x="74" y="1472"/>
                  </a:lnTo>
                  <a:lnTo>
                    <a:pt x="64" y="1447"/>
                  </a:lnTo>
                  <a:lnTo>
                    <a:pt x="57" y="1422"/>
                  </a:lnTo>
                  <a:lnTo>
                    <a:pt x="49" y="1396"/>
                  </a:lnTo>
                  <a:lnTo>
                    <a:pt x="41" y="1371"/>
                  </a:lnTo>
                  <a:lnTo>
                    <a:pt x="33" y="1346"/>
                  </a:lnTo>
                  <a:lnTo>
                    <a:pt x="27" y="1321"/>
                  </a:lnTo>
                  <a:lnTo>
                    <a:pt x="22" y="1294"/>
                  </a:lnTo>
                  <a:lnTo>
                    <a:pt x="16" y="1266"/>
                  </a:lnTo>
                  <a:lnTo>
                    <a:pt x="12" y="1241"/>
                  </a:lnTo>
                  <a:lnTo>
                    <a:pt x="8" y="1214"/>
                  </a:lnTo>
                  <a:lnTo>
                    <a:pt x="6" y="1187"/>
                  </a:lnTo>
                  <a:lnTo>
                    <a:pt x="2" y="1160"/>
                  </a:lnTo>
                  <a:lnTo>
                    <a:pt x="0" y="1133"/>
                  </a:lnTo>
                  <a:lnTo>
                    <a:pt x="0" y="1105"/>
                  </a:lnTo>
                  <a:lnTo>
                    <a:pt x="0" y="107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6" name="Rectangle 26"/>
            <p:cNvSpPr>
              <a:spLocks noChangeArrowheads="1"/>
            </p:cNvSpPr>
            <p:nvPr/>
          </p:nvSpPr>
          <p:spPr bwMode="auto">
            <a:xfrm>
              <a:off x="3555" y="1497"/>
              <a:ext cx="96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500">
                  <a:solidFill>
                    <a:schemeClr val="bg2"/>
                  </a:solidFill>
                </a:rPr>
                <a:t>Responsabilidade</a:t>
              </a:r>
              <a:endParaRPr lang="pt-BR" altLang="pt-BR" sz="1800">
                <a:solidFill>
                  <a:schemeClr val="bg2"/>
                </a:solidFill>
              </a:endParaRPr>
            </a:p>
          </p:txBody>
        </p:sp>
        <p:sp>
          <p:nvSpPr>
            <p:cNvPr id="37917" name="Line 27"/>
            <p:cNvSpPr>
              <a:spLocks noChangeShapeType="1"/>
            </p:cNvSpPr>
            <p:nvPr/>
          </p:nvSpPr>
          <p:spPr bwMode="auto">
            <a:xfrm>
              <a:off x="2696" y="2785"/>
              <a:ext cx="1" cy="33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8" name="Line 28"/>
            <p:cNvSpPr>
              <a:spLocks noChangeShapeType="1"/>
            </p:cNvSpPr>
            <p:nvPr/>
          </p:nvSpPr>
          <p:spPr bwMode="auto">
            <a:xfrm flipV="1">
              <a:off x="3135" y="1726"/>
              <a:ext cx="384" cy="20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19" name="Line 29"/>
            <p:cNvSpPr>
              <a:spLocks noChangeShapeType="1"/>
            </p:cNvSpPr>
            <p:nvPr/>
          </p:nvSpPr>
          <p:spPr bwMode="auto">
            <a:xfrm>
              <a:off x="3144" y="2547"/>
              <a:ext cx="369" cy="20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20" name="Line 30"/>
            <p:cNvSpPr>
              <a:spLocks noChangeShapeType="1"/>
            </p:cNvSpPr>
            <p:nvPr/>
          </p:nvSpPr>
          <p:spPr bwMode="auto">
            <a:xfrm flipH="1">
              <a:off x="1913" y="2481"/>
              <a:ext cx="297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21" name="Line 31"/>
            <p:cNvSpPr>
              <a:spLocks noChangeShapeType="1"/>
            </p:cNvSpPr>
            <p:nvPr/>
          </p:nvSpPr>
          <p:spPr bwMode="auto">
            <a:xfrm>
              <a:off x="1963" y="1858"/>
              <a:ext cx="257" cy="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922" name="Line 32"/>
            <p:cNvSpPr>
              <a:spLocks noChangeShapeType="1"/>
            </p:cNvSpPr>
            <p:nvPr/>
          </p:nvSpPr>
          <p:spPr bwMode="auto">
            <a:xfrm>
              <a:off x="2696" y="1502"/>
              <a:ext cx="1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7891" name="Rectangle 33"/>
          <p:cNvSpPr>
            <a:spLocks noChangeArrowheads="1"/>
          </p:cNvSpPr>
          <p:nvPr/>
        </p:nvSpPr>
        <p:spPr bwMode="auto">
          <a:xfrm>
            <a:off x="2605088" y="160338"/>
            <a:ext cx="31305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4800" i="1"/>
              <a:t>VALORES</a:t>
            </a:r>
          </a:p>
        </p:txBody>
      </p:sp>
      <p:sp>
        <p:nvSpPr>
          <p:cNvPr id="37892" name="Rectangle 34"/>
          <p:cNvSpPr>
            <a:spLocks noChangeArrowheads="1"/>
          </p:cNvSpPr>
          <p:nvPr/>
        </p:nvSpPr>
        <p:spPr bwMode="auto">
          <a:xfrm>
            <a:off x="6003635" y="14884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88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da Vale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Agir </a:t>
            </a:r>
            <a:r>
              <a:rPr lang="pt-BR" dirty="0"/>
              <a:t>de forma correta;</a:t>
            </a:r>
          </a:p>
          <a:p>
            <a:r>
              <a:rPr lang="pt-BR" dirty="0"/>
              <a:t>A vida em primeiro lugar;</a:t>
            </a:r>
          </a:p>
          <a:p>
            <a:r>
              <a:rPr lang="pt-BR" dirty="0"/>
              <a:t>Valorizar quem faz a nossa empresa;</a:t>
            </a:r>
          </a:p>
          <a:p>
            <a:r>
              <a:rPr lang="pt-BR" dirty="0"/>
              <a:t>Crescer e evoluir juntos;</a:t>
            </a:r>
          </a:p>
          <a:p>
            <a:r>
              <a:rPr lang="pt-BR" dirty="0"/>
              <a:t>Cuidar do nosso planeta;</a:t>
            </a:r>
          </a:p>
          <a:p>
            <a:r>
              <a:rPr lang="pt-BR" dirty="0"/>
              <a:t>Fazer acontecer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8970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da Adidas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Incentivo </a:t>
            </a:r>
            <a:r>
              <a:rPr lang="pt-BR" dirty="0"/>
              <a:t>à disciplina e à humildade;</a:t>
            </a:r>
          </a:p>
          <a:p>
            <a:r>
              <a:rPr lang="pt-BR" dirty="0"/>
              <a:t>Inclusão em todas as comunidades globais;</a:t>
            </a:r>
          </a:p>
          <a:p>
            <a:r>
              <a:rPr lang="pt-BR" dirty="0"/>
              <a:t>Autenticidade;</a:t>
            </a:r>
          </a:p>
          <a:p>
            <a:r>
              <a:rPr lang="pt-BR" dirty="0"/>
              <a:t>Comprometimento;</a:t>
            </a:r>
          </a:p>
          <a:p>
            <a:r>
              <a:rPr lang="pt-BR" dirty="0"/>
              <a:t>Honestidade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4869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da Nike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Inovação</a:t>
            </a:r>
            <a:r>
              <a:rPr lang="pt-BR" dirty="0"/>
              <a:t>;</a:t>
            </a:r>
          </a:p>
          <a:p>
            <a:r>
              <a:rPr lang="pt-BR" dirty="0"/>
              <a:t>Modernidade;</a:t>
            </a:r>
          </a:p>
          <a:p>
            <a:r>
              <a:rPr lang="pt-BR" dirty="0"/>
              <a:t>Foco nas necessidades do público;</a:t>
            </a:r>
          </a:p>
          <a:p>
            <a:r>
              <a:rPr lang="pt-BR" dirty="0"/>
              <a:t>Combate ao preconceito no esporte;</a:t>
            </a:r>
          </a:p>
          <a:p>
            <a:r>
              <a:rPr lang="pt-BR" dirty="0"/>
              <a:t>Encorajamento a novas conquistas e desafios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6670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da Coca-Cola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Inovação</a:t>
            </a:r>
            <a:r>
              <a:rPr lang="pt-BR" dirty="0"/>
              <a:t>;</a:t>
            </a:r>
          </a:p>
          <a:p>
            <a:r>
              <a:rPr lang="pt-BR" dirty="0"/>
              <a:t>Liderança;</a:t>
            </a:r>
          </a:p>
          <a:p>
            <a:r>
              <a:rPr lang="pt-BR" dirty="0"/>
              <a:t>Responsabilidade;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Paixão;</a:t>
            </a:r>
          </a:p>
          <a:p>
            <a:r>
              <a:rPr lang="pt-BR" dirty="0"/>
              <a:t>Colaboração;</a:t>
            </a:r>
          </a:p>
          <a:p>
            <a:r>
              <a:rPr lang="pt-BR" dirty="0"/>
              <a:t>Diversidade;</a:t>
            </a:r>
          </a:p>
          <a:p>
            <a:r>
              <a:rPr lang="pt-BR" dirty="0"/>
              <a:t>Qualidade.</a:t>
            </a:r>
          </a:p>
          <a:p>
            <a:r>
              <a:rPr lang="pt-BR" dirty="0"/>
              <a:t>Valores da Cacau Show</a:t>
            </a:r>
          </a:p>
          <a:p>
            <a:r>
              <a:rPr lang="pt-BR" dirty="0"/>
              <a:t>Paixão por realizar;</a:t>
            </a:r>
          </a:p>
          <a:p>
            <a:r>
              <a:rPr lang="pt-BR" dirty="0"/>
              <a:t>Mais com menos;</a:t>
            </a:r>
          </a:p>
          <a:p>
            <a:r>
              <a:rPr lang="pt-BR" dirty="0"/>
              <a:t>Inovação;</a:t>
            </a:r>
          </a:p>
          <a:p>
            <a:r>
              <a:rPr lang="pt-BR" dirty="0"/>
              <a:t>Atenção aos detalhes.</a:t>
            </a:r>
          </a:p>
          <a:p>
            <a:r>
              <a:rPr lang="pt-BR" dirty="0"/>
              <a:t>Valores da </a:t>
            </a:r>
            <a:r>
              <a:rPr lang="pt-BR" dirty="0" err="1"/>
              <a:t>Kopenhagen</a:t>
            </a:r>
            <a:endParaRPr lang="pt-BR" dirty="0"/>
          </a:p>
          <a:p>
            <a:r>
              <a:rPr lang="pt-BR" dirty="0"/>
              <a:t>Lideranças interativas;</a:t>
            </a:r>
          </a:p>
          <a:p>
            <a:r>
              <a:rPr lang="pt-BR" dirty="0"/>
              <a:t>Trabalho em equipe;</a:t>
            </a:r>
          </a:p>
          <a:p>
            <a:r>
              <a:rPr lang="pt-BR" dirty="0" err="1"/>
              <a:t>Proatividade</a:t>
            </a:r>
            <a:r>
              <a:rPr lang="pt-BR" dirty="0"/>
              <a:t>;</a:t>
            </a:r>
          </a:p>
          <a:p>
            <a:r>
              <a:rPr lang="pt-BR" dirty="0"/>
              <a:t>Qualidade;</a:t>
            </a:r>
          </a:p>
          <a:p>
            <a:r>
              <a:rPr lang="pt-BR" dirty="0"/>
              <a:t>Ética;</a:t>
            </a:r>
          </a:p>
          <a:p>
            <a:r>
              <a:rPr lang="pt-BR" dirty="0"/>
              <a:t>Respeito.</a:t>
            </a:r>
          </a:p>
          <a:p>
            <a:r>
              <a:rPr lang="pt-BR" dirty="0"/>
              <a:t>Valores da Avon</a:t>
            </a:r>
          </a:p>
          <a:p>
            <a:r>
              <a:rPr lang="pt-BR" dirty="0"/>
              <a:t>Confiança;</a:t>
            </a:r>
          </a:p>
          <a:p>
            <a:r>
              <a:rPr lang="pt-BR" dirty="0"/>
              <a:t>Respeito;</a:t>
            </a:r>
          </a:p>
          <a:p>
            <a:r>
              <a:rPr lang="pt-BR" dirty="0"/>
              <a:t>Crença;</a:t>
            </a:r>
          </a:p>
          <a:p>
            <a:r>
              <a:rPr lang="pt-BR" dirty="0"/>
              <a:t>Humildade;</a:t>
            </a:r>
          </a:p>
          <a:p>
            <a:r>
              <a:rPr lang="pt-BR" dirty="0"/>
              <a:t>Integridade.</a:t>
            </a:r>
          </a:p>
          <a:p>
            <a:r>
              <a:rPr lang="pt-BR" dirty="0"/>
              <a:t>Valores da Natura</a:t>
            </a:r>
          </a:p>
          <a:p>
            <a:r>
              <a:rPr lang="pt-BR" dirty="0"/>
              <a:t>Humanismo;</a:t>
            </a:r>
          </a:p>
          <a:p>
            <a:r>
              <a:rPr lang="pt-BR" dirty="0"/>
              <a:t>Criatividade;</a:t>
            </a:r>
          </a:p>
          <a:p>
            <a:r>
              <a:rPr lang="pt-BR" dirty="0"/>
              <a:t>Equilíbrio;</a:t>
            </a:r>
          </a:p>
          <a:p>
            <a:r>
              <a:rPr lang="pt-BR" dirty="0"/>
              <a:t>Transparência.</a:t>
            </a:r>
          </a:p>
          <a:p>
            <a:r>
              <a:rPr lang="pt-BR" dirty="0"/>
              <a:t>Valores da Gerdau</a:t>
            </a:r>
          </a:p>
          <a:p>
            <a:r>
              <a:rPr lang="pt-BR" dirty="0"/>
              <a:t>Segurança das pessoas acima de tudo;</a:t>
            </a:r>
          </a:p>
          <a:p>
            <a:r>
              <a:rPr lang="pt-BR" dirty="0"/>
              <a:t>Respeito;</a:t>
            </a:r>
          </a:p>
          <a:p>
            <a:r>
              <a:rPr lang="pt-BR" dirty="0"/>
              <a:t>Comprometimento;</a:t>
            </a:r>
          </a:p>
          <a:p>
            <a:r>
              <a:rPr lang="pt-BR" dirty="0"/>
              <a:t>Excelência com simplicidade;</a:t>
            </a:r>
          </a:p>
          <a:p>
            <a:r>
              <a:rPr lang="pt-BR" dirty="0"/>
              <a:t>Foco em resultados;</a:t>
            </a:r>
          </a:p>
          <a:p>
            <a:r>
              <a:rPr lang="pt-BR" dirty="0"/>
              <a:t>Integridade com todos os públicos;</a:t>
            </a:r>
          </a:p>
          <a:p>
            <a:r>
              <a:rPr lang="pt-BR" dirty="0"/>
              <a:t>Sustentabilidade econômica, social e ambiental.</a:t>
            </a:r>
          </a:p>
          <a:p>
            <a:r>
              <a:rPr lang="pt-BR" dirty="0"/>
              <a:t>Valores da Petrobras</a:t>
            </a:r>
          </a:p>
          <a:p>
            <a:r>
              <a:rPr lang="pt-BR" dirty="0"/>
              <a:t>Respeito à vida, às pessoas e ao meio ambiente;</a:t>
            </a:r>
          </a:p>
          <a:p>
            <a:r>
              <a:rPr lang="pt-BR" dirty="0"/>
              <a:t>Ética e transparência;</a:t>
            </a:r>
          </a:p>
          <a:p>
            <a:r>
              <a:rPr lang="pt-BR" dirty="0"/>
              <a:t>Orientação ao mercado;</a:t>
            </a:r>
          </a:p>
          <a:p>
            <a:r>
              <a:rPr lang="pt-BR" dirty="0"/>
              <a:t>Superação e confiança;</a:t>
            </a:r>
          </a:p>
          <a:p>
            <a:r>
              <a:rPr lang="pt-BR" dirty="0"/>
              <a:t>Resultados.</a:t>
            </a:r>
          </a:p>
          <a:p>
            <a:r>
              <a:rPr lang="pt-BR" dirty="0"/>
              <a:t>Valores do Itaú</a:t>
            </a:r>
          </a:p>
          <a:p>
            <a:r>
              <a:rPr lang="pt-BR" dirty="0"/>
              <a:t>Só é bom para a gente, se for bom para o cliente;</a:t>
            </a:r>
          </a:p>
          <a:p>
            <a:r>
              <a:rPr lang="pt-BR" dirty="0"/>
              <a:t>Ética é inegociável;</a:t>
            </a:r>
          </a:p>
          <a:p>
            <a:r>
              <a:rPr lang="pt-BR" dirty="0"/>
              <a:t>Simplicidade;</a:t>
            </a:r>
          </a:p>
          <a:p>
            <a:r>
              <a:rPr lang="pt-BR" dirty="0"/>
              <a:t>Gente é tudo para gente.</a:t>
            </a:r>
          </a:p>
          <a:p>
            <a:r>
              <a:rPr lang="pt-BR" dirty="0"/>
              <a:t>Valores do HSBC</a:t>
            </a:r>
          </a:p>
          <a:p>
            <a:r>
              <a:rPr lang="pt-BR" dirty="0"/>
              <a:t>Atender aos mais altos padrões de ética;</a:t>
            </a:r>
          </a:p>
          <a:p>
            <a:r>
              <a:rPr lang="pt-BR" dirty="0"/>
              <a:t>Comunicação clara e precisa; </a:t>
            </a:r>
          </a:p>
          <a:p>
            <a:r>
              <a:rPr lang="pt-BR" dirty="0"/>
              <a:t>Trabalho em equipe;</a:t>
            </a:r>
          </a:p>
          <a:p>
            <a:r>
              <a:rPr lang="pt-BR" dirty="0"/>
              <a:t>Consistência e foco; </a:t>
            </a:r>
          </a:p>
          <a:p>
            <a:r>
              <a:rPr lang="pt-BR" dirty="0"/>
              <a:t>Transparência.</a:t>
            </a:r>
          </a:p>
          <a:p>
            <a:r>
              <a:rPr lang="pt-BR" dirty="0"/>
              <a:t>Valores da Nestlé</a:t>
            </a:r>
          </a:p>
          <a:p>
            <a:r>
              <a:rPr lang="pt-BR" dirty="0"/>
              <a:t>Aperfeiçoamento do relacionamento com clientes e fornecedores;</a:t>
            </a:r>
          </a:p>
          <a:p>
            <a:r>
              <a:rPr lang="pt-BR" dirty="0"/>
              <a:t>Qualidade e melhoria contínua dos produtos e serviços;</a:t>
            </a:r>
          </a:p>
          <a:p>
            <a:r>
              <a:rPr lang="pt-BR" dirty="0"/>
              <a:t>Foco na satisfação dos consumidores;</a:t>
            </a:r>
          </a:p>
          <a:p>
            <a:r>
              <a:rPr lang="pt-BR" dirty="0"/>
              <a:t>Compromisso, valorização e envolvimento dos Recursos Humanos;</a:t>
            </a:r>
          </a:p>
          <a:p>
            <a:r>
              <a:rPr lang="pt-BR" dirty="0"/>
              <a:t>Compromisso com a verdade;</a:t>
            </a:r>
          </a:p>
          <a:p>
            <a:r>
              <a:rPr lang="pt-BR" dirty="0"/>
              <a:t>Comportamento ético.</a:t>
            </a:r>
          </a:p>
          <a:p>
            <a:r>
              <a:rPr lang="pt-BR" dirty="0"/>
              <a:t>Valores da Disney</a:t>
            </a:r>
          </a:p>
          <a:p>
            <a:r>
              <a:rPr lang="pt-BR" dirty="0"/>
              <a:t>Criatividade;</a:t>
            </a:r>
          </a:p>
          <a:p>
            <a:r>
              <a:rPr lang="pt-BR" dirty="0"/>
              <a:t>Sonhos;</a:t>
            </a:r>
          </a:p>
          <a:p>
            <a:r>
              <a:rPr lang="pt-BR" dirty="0"/>
              <a:t>Imaginação.</a:t>
            </a:r>
          </a:p>
          <a:p>
            <a:r>
              <a:rPr lang="pt-BR" dirty="0"/>
              <a:t>Valores da Microsoft</a:t>
            </a:r>
          </a:p>
          <a:p>
            <a:r>
              <a:rPr lang="pt-BR" dirty="0"/>
              <a:t>Paixão por tecnologia;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Honestidade;</a:t>
            </a:r>
          </a:p>
          <a:p>
            <a:r>
              <a:rPr lang="pt-BR" dirty="0"/>
              <a:t>Abertura e respeito;</a:t>
            </a:r>
          </a:p>
          <a:p>
            <a:r>
              <a:rPr lang="pt-BR" dirty="0"/>
              <a:t>Atitude Crítica;</a:t>
            </a:r>
          </a:p>
          <a:p>
            <a:r>
              <a:rPr lang="pt-BR" dirty="0"/>
              <a:t>Responsabilidade.</a:t>
            </a:r>
          </a:p>
          <a:p>
            <a:r>
              <a:rPr lang="pt-BR" dirty="0"/>
              <a:t>Valores da Apple</a:t>
            </a:r>
          </a:p>
          <a:p>
            <a:r>
              <a:rPr lang="pt-BR" dirty="0"/>
              <a:t>Comprometimento com o meio ambiente;</a:t>
            </a:r>
          </a:p>
          <a:p>
            <a:r>
              <a:rPr lang="pt-BR" dirty="0"/>
              <a:t>Responsabilidade dos fornecedores;</a:t>
            </a:r>
          </a:p>
          <a:p>
            <a:r>
              <a:rPr lang="pt-BR" dirty="0"/>
              <a:t>Inclusão e diversidade;</a:t>
            </a:r>
          </a:p>
          <a:p>
            <a:r>
              <a:rPr lang="pt-BR" dirty="0"/>
              <a:t>Acessibilidade;</a:t>
            </a:r>
          </a:p>
          <a:p>
            <a:r>
              <a:rPr lang="pt-BR" dirty="0"/>
              <a:t>Privacidade;</a:t>
            </a:r>
          </a:p>
          <a:p>
            <a:r>
              <a:rPr lang="pt-BR" dirty="0"/>
              <a:t>Segurança.</a:t>
            </a:r>
          </a:p>
          <a:p>
            <a:r>
              <a:rPr lang="pt-BR" dirty="0"/>
              <a:t>Valores da Samsung</a:t>
            </a:r>
          </a:p>
          <a:p>
            <a:r>
              <a:rPr lang="pt-BR" dirty="0"/>
              <a:t>Pessoas;</a:t>
            </a:r>
          </a:p>
          <a:p>
            <a:r>
              <a:rPr lang="pt-BR" dirty="0"/>
              <a:t>Excelência;</a:t>
            </a:r>
          </a:p>
          <a:p>
            <a:r>
              <a:rPr lang="pt-BR" dirty="0"/>
              <a:t>Mudança;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Prosperidade para todos.</a:t>
            </a:r>
          </a:p>
        </p:txBody>
      </p:sp>
    </p:spTree>
    <p:extLst>
      <p:ext uri="{BB962C8B-B14F-4D97-AF65-F5344CB8AC3E}">
        <p14:creationId xmlns:p14="http://schemas.microsoft.com/office/powerpoint/2010/main" val="407162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686"/>
            <a:ext cx="12192000" cy="704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988457" y="957942"/>
            <a:ext cx="217169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4400" b="1" dirty="0"/>
              <a:t>VISÃO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0010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pt-BR" sz="2400">
              <a:latin typeface="Times New Roman" panose="02020603050405020304" pitchFamily="18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160155" y="957943"/>
            <a:ext cx="6261102" cy="2308324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400" dirty="0"/>
              <a:t>  </a:t>
            </a:r>
            <a:r>
              <a:rPr lang="pt-BR" altLang="pt-BR" sz="3600" dirty="0"/>
              <a:t>O que a Instituição quer ser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3600" dirty="0"/>
              <a:t>  Onde quer chegar (Sonho)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3600" dirty="0"/>
              <a:t>  É sempre desafiadora</a:t>
            </a:r>
          </a:p>
        </p:txBody>
      </p:sp>
    </p:spTree>
    <p:extLst>
      <p:ext uri="{BB962C8B-B14F-4D97-AF65-F5344CB8AC3E}">
        <p14:creationId xmlns:p14="http://schemas.microsoft.com/office/powerpoint/2010/main" val="146541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Cacau Show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342571"/>
            <a:ext cx="10363200" cy="4114800"/>
          </a:xfrm>
        </p:spPr>
        <p:txBody>
          <a:bodyPr/>
          <a:lstStyle/>
          <a:p>
            <a:r>
              <a:rPr lang="pt-BR" dirty="0" smtClean="0"/>
              <a:t>Paixão </a:t>
            </a:r>
            <a:r>
              <a:rPr lang="pt-BR" dirty="0"/>
              <a:t>por realizar;</a:t>
            </a:r>
          </a:p>
          <a:p>
            <a:r>
              <a:rPr lang="pt-BR" dirty="0"/>
              <a:t>Mais com menos;</a:t>
            </a:r>
          </a:p>
          <a:p>
            <a:r>
              <a:rPr lang="pt-BR" dirty="0"/>
              <a:t>Inovação;</a:t>
            </a:r>
          </a:p>
          <a:p>
            <a:r>
              <a:rPr lang="pt-BR" dirty="0"/>
              <a:t>Atenção aos detalhes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1199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</a:t>
            </a:r>
            <a:r>
              <a:rPr lang="pt-BR" dirty="0" err="1" smtClean="0"/>
              <a:t>Kopenhagen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Lideranças </a:t>
            </a:r>
            <a:r>
              <a:rPr lang="pt-BR" dirty="0"/>
              <a:t>interativas;</a:t>
            </a:r>
          </a:p>
          <a:p>
            <a:r>
              <a:rPr lang="pt-BR" dirty="0"/>
              <a:t>Trabalho em equipe;</a:t>
            </a:r>
          </a:p>
          <a:p>
            <a:r>
              <a:rPr lang="pt-BR" dirty="0" err="1"/>
              <a:t>Proatividade</a:t>
            </a:r>
            <a:r>
              <a:rPr lang="pt-BR" dirty="0"/>
              <a:t>;</a:t>
            </a:r>
          </a:p>
          <a:p>
            <a:r>
              <a:rPr lang="pt-BR" dirty="0"/>
              <a:t>Qualidade;</a:t>
            </a:r>
          </a:p>
          <a:p>
            <a:r>
              <a:rPr lang="pt-BR" dirty="0"/>
              <a:t>Ética;</a:t>
            </a:r>
          </a:p>
          <a:p>
            <a:r>
              <a:rPr lang="pt-BR" dirty="0"/>
              <a:t>Respeito.</a:t>
            </a:r>
          </a:p>
          <a:p>
            <a:r>
              <a:rPr lang="pt-BR" dirty="0"/>
              <a:t>Valores da Avon</a:t>
            </a:r>
          </a:p>
          <a:p>
            <a:r>
              <a:rPr lang="pt-BR" dirty="0"/>
              <a:t>Confiança;</a:t>
            </a:r>
          </a:p>
          <a:p>
            <a:r>
              <a:rPr lang="pt-BR" dirty="0"/>
              <a:t>Respeito;</a:t>
            </a:r>
          </a:p>
          <a:p>
            <a:r>
              <a:rPr lang="pt-BR" dirty="0"/>
              <a:t>Crença;</a:t>
            </a:r>
          </a:p>
          <a:p>
            <a:r>
              <a:rPr lang="pt-BR" dirty="0"/>
              <a:t>Humildade;</a:t>
            </a:r>
          </a:p>
          <a:p>
            <a:r>
              <a:rPr lang="pt-BR" dirty="0"/>
              <a:t>Integridade.</a:t>
            </a:r>
          </a:p>
          <a:p>
            <a:r>
              <a:rPr lang="pt-BR" dirty="0"/>
              <a:t>Valores da Natura</a:t>
            </a:r>
          </a:p>
          <a:p>
            <a:r>
              <a:rPr lang="pt-BR" dirty="0"/>
              <a:t>Humanismo;</a:t>
            </a:r>
          </a:p>
          <a:p>
            <a:r>
              <a:rPr lang="pt-BR" dirty="0"/>
              <a:t>Criatividade;</a:t>
            </a:r>
          </a:p>
          <a:p>
            <a:r>
              <a:rPr lang="pt-BR" dirty="0"/>
              <a:t>Equilíbrio;</a:t>
            </a:r>
          </a:p>
          <a:p>
            <a:r>
              <a:rPr lang="pt-BR" dirty="0"/>
              <a:t>Transparência.</a:t>
            </a:r>
          </a:p>
          <a:p>
            <a:r>
              <a:rPr lang="pt-BR" dirty="0"/>
              <a:t>Valores da Gerdau</a:t>
            </a:r>
          </a:p>
          <a:p>
            <a:r>
              <a:rPr lang="pt-BR" dirty="0"/>
              <a:t>Segurança das pessoas acima de tudo;</a:t>
            </a:r>
          </a:p>
          <a:p>
            <a:r>
              <a:rPr lang="pt-BR" dirty="0"/>
              <a:t>Respeito;</a:t>
            </a:r>
          </a:p>
          <a:p>
            <a:r>
              <a:rPr lang="pt-BR" dirty="0"/>
              <a:t>Comprometimento;</a:t>
            </a:r>
          </a:p>
          <a:p>
            <a:r>
              <a:rPr lang="pt-BR" dirty="0"/>
              <a:t>Excelência com simplicidade;</a:t>
            </a:r>
          </a:p>
          <a:p>
            <a:r>
              <a:rPr lang="pt-BR" dirty="0"/>
              <a:t>Foco em resultados;</a:t>
            </a:r>
          </a:p>
          <a:p>
            <a:r>
              <a:rPr lang="pt-BR" dirty="0"/>
              <a:t>Integridade com todos os públicos;</a:t>
            </a:r>
          </a:p>
          <a:p>
            <a:r>
              <a:rPr lang="pt-BR" dirty="0"/>
              <a:t>Sustentabilidade econômica, social e ambiental.</a:t>
            </a:r>
          </a:p>
          <a:p>
            <a:r>
              <a:rPr lang="pt-BR" dirty="0"/>
              <a:t>Valores da Petrobras</a:t>
            </a:r>
          </a:p>
          <a:p>
            <a:r>
              <a:rPr lang="pt-BR" dirty="0"/>
              <a:t>Respeito à vida, às pessoas e ao meio ambiente;</a:t>
            </a:r>
          </a:p>
          <a:p>
            <a:r>
              <a:rPr lang="pt-BR" dirty="0"/>
              <a:t>Ética e transparência;</a:t>
            </a:r>
          </a:p>
          <a:p>
            <a:r>
              <a:rPr lang="pt-BR" dirty="0"/>
              <a:t>Orientação ao mercado;</a:t>
            </a:r>
          </a:p>
          <a:p>
            <a:r>
              <a:rPr lang="pt-BR" dirty="0"/>
              <a:t>Superação e confiança;</a:t>
            </a:r>
          </a:p>
          <a:p>
            <a:r>
              <a:rPr lang="pt-BR" dirty="0"/>
              <a:t>Resultados.</a:t>
            </a:r>
          </a:p>
          <a:p>
            <a:r>
              <a:rPr lang="pt-BR" dirty="0"/>
              <a:t>Valores do Itaú</a:t>
            </a:r>
          </a:p>
          <a:p>
            <a:r>
              <a:rPr lang="pt-BR" dirty="0"/>
              <a:t>Só é bom para a gente, se for bom para o cliente;</a:t>
            </a:r>
          </a:p>
          <a:p>
            <a:r>
              <a:rPr lang="pt-BR" dirty="0"/>
              <a:t>Ética é inegociável;</a:t>
            </a:r>
          </a:p>
          <a:p>
            <a:r>
              <a:rPr lang="pt-BR" dirty="0"/>
              <a:t>Simplicidade;</a:t>
            </a:r>
          </a:p>
          <a:p>
            <a:r>
              <a:rPr lang="pt-BR" dirty="0"/>
              <a:t>Gente é tudo para gente.</a:t>
            </a:r>
          </a:p>
          <a:p>
            <a:r>
              <a:rPr lang="pt-BR" dirty="0"/>
              <a:t>Valores do HSBC</a:t>
            </a:r>
          </a:p>
          <a:p>
            <a:r>
              <a:rPr lang="pt-BR" dirty="0"/>
              <a:t>Atender aos mais altos padrões de ética;</a:t>
            </a:r>
          </a:p>
          <a:p>
            <a:r>
              <a:rPr lang="pt-BR" dirty="0"/>
              <a:t>Comunicação clara e precisa; </a:t>
            </a:r>
          </a:p>
          <a:p>
            <a:r>
              <a:rPr lang="pt-BR" dirty="0"/>
              <a:t>Trabalho em equipe;</a:t>
            </a:r>
          </a:p>
          <a:p>
            <a:r>
              <a:rPr lang="pt-BR" dirty="0"/>
              <a:t>Consistência e foco; </a:t>
            </a:r>
          </a:p>
          <a:p>
            <a:r>
              <a:rPr lang="pt-BR" dirty="0"/>
              <a:t>Transparência.</a:t>
            </a:r>
          </a:p>
          <a:p>
            <a:r>
              <a:rPr lang="pt-BR" dirty="0"/>
              <a:t>Valores da Nestlé</a:t>
            </a:r>
          </a:p>
          <a:p>
            <a:r>
              <a:rPr lang="pt-BR" dirty="0"/>
              <a:t>Aperfeiçoamento do relacionamento com clientes e fornecedores;</a:t>
            </a:r>
          </a:p>
          <a:p>
            <a:r>
              <a:rPr lang="pt-BR" dirty="0"/>
              <a:t>Qualidade e melhoria contínua dos produtos e serviços;</a:t>
            </a:r>
          </a:p>
          <a:p>
            <a:r>
              <a:rPr lang="pt-BR" dirty="0"/>
              <a:t>Foco na satisfação dos consumidores;</a:t>
            </a:r>
          </a:p>
          <a:p>
            <a:r>
              <a:rPr lang="pt-BR" dirty="0"/>
              <a:t>Compromisso, valorização e envolvimento dos Recursos Humanos;</a:t>
            </a:r>
          </a:p>
          <a:p>
            <a:r>
              <a:rPr lang="pt-BR" dirty="0"/>
              <a:t>Compromisso com a verdade;</a:t>
            </a:r>
          </a:p>
          <a:p>
            <a:r>
              <a:rPr lang="pt-BR" dirty="0"/>
              <a:t>Comportamento ético.</a:t>
            </a:r>
          </a:p>
          <a:p>
            <a:r>
              <a:rPr lang="pt-BR" dirty="0"/>
              <a:t>Valores da Disney</a:t>
            </a:r>
          </a:p>
          <a:p>
            <a:r>
              <a:rPr lang="pt-BR" dirty="0"/>
              <a:t>Criatividade;</a:t>
            </a:r>
          </a:p>
          <a:p>
            <a:r>
              <a:rPr lang="pt-BR" dirty="0"/>
              <a:t>Sonhos;</a:t>
            </a:r>
          </a:p>
          <a:p>
            <a:r>
              <a:rPr lang="pt-BR" dirty="0"/>
              <a:t>Imaginação.</a:t>
            </a:r>
          </a:p>
          <a:p>
            <a:r>
              <a:rPr lang="pt-BR" dirty="0"/>
              <a:t>Valores da Microsoft</a:t>
            </a:r>
          </a:p>
          <a:p>
            <a:r>
              <a:rPr lang="pt-BR" dirty="0"/>
              <a:t>Paixão por tecnologia;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Honestidade;</a:t>
            </a:r>
          </a:p>
          <a:p>
            <a:r>
              <a:rPr lang="pt-BR" dirty="0"/>
              <a:t>Abertura e respeito;</a:t>
            </a:r>
          </a:p>
          <a:p>
            <a:r>
              <a:rPr lang="pt-BR" dirty="0"/>
              <a:t>Atitude Crítica;</a:t>
            </a:r>
          </a:p>
          <a:p>
            <a:r>
              <a:rPr lang="pt-BR" dirty="0"/>
              <a:t>Responsabilidade.</a:t>
            </a:r>
          </a:p>
          <a:p>
            <a:r>
              <a:rPr lang="pt-BR" dirty="0"/>
              <a:t>Valores da Apple</a:t>
            </a:r>
          </a:p>
          <a:p>
            <a:r>
              <a:rPr lang="pt-BR" dirty="0"/>
              <a:t>Comprometimento com o meio ambiente;</a:t>
            </a:r>
          </a:p>
          <a:p>
            <a:r>
              <a:rPr lang="pt-BR" dirty="0"/>
              <a:t>Responsabilidade dos fornecedores;</a:t>
            </a:r>
          </a:p>
          <a:p>
            <a:r>
              <a:rPr lang="pt-BR" dirty="0"/>
              <a:t>Inclusão e diversidade;</a:t>
            </a:r>
          </a:p>
          <a:p>
            <a:r>
              <a:rPr lang="pt-BR" dirty="0"/>
              <a:t>Acessibilidade;</a:t>
            </a:r>
          </a:p>
          <a:p>
            <a:r>
              <a:rPr lang="pt-BR" dirty="0"/>
              <a:t>Privacidade;</a:t>
            </a:r>
          </a:p>
          <a:p>
            <a:r>
              <a:rPr lang="pt-BR" dirty="0"/>
              <a:t>Segurança.</a:t>
            </a:r>
          </a:p>
          <a:p>
            <a:r>
              <a:rPr lang="pt-BR" dirty="0"/>
              <a:t>Valores da Samsung</a:t>
            </a:r>
          </a:p>
          <a:p>
            <a:r>
              <a:rPr lang="pt-BR" dirty="0"/>
              <a:t>Pessoas;</a:t>
            </a:r>
          </a:p>
          <a:p>
            <a:r>
              <a:rPr lang="pt-BR" dirty="0"/>
              <a:t>Excelência;</a:t>
            </a:r>
          </a:p>
          <a:p>
            <a:r>
              <a:rPr lang="pt-BR" dirty="0"/>
              <a:t>Mudança;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Prosperidade para todos.</a:t>
            </a:r>
          </a:p>
        </p:txBody>
      </p:sp>
    </p:spTree>
    <p:extLst>
      <p:ext uri="{BB962C8B-B14F-4D97-AF65-F5344CB8AC3E}">
        <p14:creationId xmlns:p14="http://schemas.microsoft.com/office/powerpoint/2010/main" val="4283336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Avon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Confiança</a:t>
            </a:r>
            <a:r>
              <a:rPr lang="pt-BR" dirty="0"/>
              <a:t>;</a:t>
            </a:r>
          </a:p>
          <a:p>
            <a:r>
              <a:rPr lang="pt-BR" dirty="0"/>
              <a:t>Respeito;</a:t>
            </a:r>
          </a:p>
          <a:p>
            <a:r>
              <a:rPr lang="pt-BR" dirty="0"/>
              <a:t>Crença;</a:t>
            </a:r>
          </a:p>
          <a:p>
            <a:r>
              <a:rPr lang="pt-BR" dirty="0"/>
              <a:t>Humildade;</a:t>
            </a:r>
          </a:p>
          <a:p>
            <a:r>
              <a:rPr lang="pt-BR" dirty="0"/>
              <a:t>Integridade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3195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Natura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Humanismo</a:t>
            </a:r>
            <a:r>
              <a:rPr lang="pt-BR" dirty="0"/>
              <a:t>;</a:t>
            </a:r>
          </a:p>
          <a:p>
            <a:r>
              <a:rPr lang="pt-BR" dirty="0"/>
              <a:t>Criatividade;</a:t>
            </a:r>
          </a:p>
          <a:p>
            <a:r>
              <a:rPr lang="pt-BR" dirty="0"/>
              <a:t>Equilíbrio;</a:t>
            </a:r>
          </a:p>
          <a:p>
            <a:r>
              <a:rPr lang="pt-BR" dirty="0"/>
              <a:t>Transparência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947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04900"/>
            <a:ext cx="10363200" cy="1143000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Gerdau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Segurança </a:t>
            </a:r>
            <a:r>
              <a:rPr lang="pt-BR" dirty="0"/>
              <a:t>das pessoas acima de tudo;</a:t>
            </a:r>
          </a:p>
          <a:p>
            <a:r>
              <a:rPr lang="pt-BR" dirty="0"/>
              <a:t>Respeito;</a:t>
            </a:r>
          </a:p>
          <a:p>
            <a:r>
              <a:rPr lang="pt-BR" dirty="0"/>
              <a:t>Comprometimento;</a:t>
            </a:r>
          </a:p>
          <a:p>
            <a:r>
              <a:rPr lang="pt-BR" dirty="0"/>
              <a:t>Excelência com simplicidade;</a:t>
            </a:r>
          </a:p>
          <a:p>
            <a:r>
              <a:rPr lang="pt-BR" dirty="0"/>
              <a:t>Foco em resultados;</a:t>
            </a:r>
          </a:p>
          <a:p>
            <a:r>
              <a:rPr lang="pt-BR" dirty="0"/>
              <a:t>Integridade com todos os públicos;</a:t>
            </a:r>
          </a:p>
          <a:p>
            <a:r>
              <a:rPr lang="pt-BR" dirty="0"/>
              <a:t>Sustentabilidade econômica, social e ambiental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858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Petrobras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Respeito </a:t>
            </a:r>
            <a:r>
              <a:rPr lang="pt-BR" dirty="0"/>
              <a:t>à vida, às pessoas e ao meio ambiente;</a:t>
            </a:r>
          </a:p>
          <a:p>
            <a:r>
              <a:rPr lang="pt-BR" dirty="0"/>
              <a:t>Ética e transparência;</a:t>
            </a:r>
          </a:p>
          <a:p>
            <a:r>
              <a:rPr lang="pt-BR" dirty="0"/>
              <a:t>Orientação ao mercado;</a:t>
            </a:r>
          </a:p>
          <a:p>
            <a:r>
              <a:rPr lang="pt-BR" dirty="0"/>
              <a:t>Superação e confiança;</a:t>
            </a:r>
          </a:p>
          <a:p>
            <a:r>
              <a:rPr lang="pt-BR" dirty="0"/>
              <a:t>Resultados.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975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do Itaú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Só </a:t>
            </a:r>
            <a:r>
              <a:rPr lang="pt-BR" dirty="0"/>
              <a:t>é bom para a gente, se for bom para o cliente;</a:t>
            </a:r>
          </a:p>
          <a:p>
            <a:r>
              <a:rPr lang="pt-BR" dirty="0"/>
              <a:t>Ética é inegociável;</a:t>
            </a:r>
          </a:p>
          <a:p>
            <a:r>
              <a:rPr lang="pt-BR" dirty="0"/>
              <a:t>Simplicidade;</a:t>
            </a:r>
          </a:p>
          <a:p>
            <a:r>
              <a:rPr lang="pt-BR" dirty="0"/>
              <a:t>Gente é tudo para gente.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035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do HSBC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Atender </a:t>
            </a:r>
            <a:r>
              <a:rPr lang="pt-BR" dirty="0"/>
              <a:t>aos mais altos padrões de ética;</a:t>
            </a:r>
          </a:p>
          <a:p>
            <a:r>
              <a:rPr lang="pt-BR" dirty="0"/>
              <a:t>Comunicação clara e precisa; </a:t>
            </a:r>
          </a:p>
          <a:p>
            <a:r>
              <a:rPr lang="pt-BR" dirty="0"/>
              <a:t>Trabalho em equipe;</a:t>
            </a:r>
          </a:p>
          <a:p>
            <a:r>
              <a:rPr lang="pt-BR" dirty="0"/>
              <a:t>Consistência e foco; </a:t>
            </a:r>
          </a:p>
          <a:p>
            <a:r>
              <a:rPr lang="pt-BR" dirty="0"/>
              <a:t>Transparência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0746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Nestlé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Aperfeiçoamento </a:t>
            </a:r>
            <a:r>
              <a:rPr lang="pt-BR" dirty="0"/>
              <a:t>do relacionamento com clientes e fornecedores;</a:t>
            </a:r>
          </a:p>
          <a:p>
            <a:r>
              <a:rPr lang="pt-BR" dirty="0"/>
              <a:t>Qualidade e melhoria contínua dos produtos e serviços;</a:t>
            </a:r>
          </a:p>
          <a:p>
            <a:r>
              <a:rPr lang="pt-BR" dirty="0"/>
              <a:t>Foco na satisfação dos consumidores;</a:t>
            </a:r>
          </a:p>
          <a:p>
            <a:r>
              <a:rPr lang="pt-BR" dirty="0"/>
              <a:t>Compromisso, valorização e envolvimento dos Recursos Humanos;</a:t>
            </a:r>
          </a:p>
          <a:p>
            <a:r>
              <a:rPr lang="pt-BR" dirty="0"/>
              <a:t>Compromisso com a verdade;</a:t>
            </a:r>
          </a:p>
          <a:p>
            <a:r>
              <a:rPr lang="pt-BR" dirty="0"/>
              <a:t>Comportamento ético.</a:t>
            </a:r>
          </a:p>
          <a:p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4842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0514" y="1360715"/>
            <a:ext cx="10363200" cy="1143000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Disney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30514" y="1734457"/>
            <a:ext cx="10363200" cy="4114800"/>
          </a:xfrm>
        </p:spPr>
        <p:txBody>
          <a:bodyPr/>
          <a:lstStyle/>
          <a:p>
            <a:r>
              <a:rPr lang="pt-BR" dirty="0" smtClean="0"/>
              <a:t>Criatividade</a:t>
            </a:r>
            <a:r>
              <a:rPr lang="pt-BR" dirty="0"/>
              <a:t>;</a:t>
            </a:r>
          </a:p>
          <a:p>
            <a:r>
              <a:rPr lang="pt-BR" dirty="0"/>
              <a:t>Sonhos;</a:t>
            </a:r>
          </a:p>
          <a:p>
            <a:r>
              <a:rPr lang="pt-BR" dirty="0"/>
              <a:t>Imaginação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14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72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VISÃO</a:t>
            </a:r>
            <a:endParaRPr lang="pt-BR" altLang="pt-BR" sz="8000" b="1" dirty="0" smtClean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1543" y="1981200"/>
            <a:ext cx="11001828" cy="4114800"/>
          </a:xfrm>
        </p:spPr>
        <p:txBody>
          <a:bodyPr/>
          <a:lstStyle/>
          <a:p>
            <a:pPr algn="just" eaLnBrk="1" hangingPunct="1"/>
            <a:r>
              <a:rPr lang="pt-BR" altLang="pt-BR" sz="4400" dirty="0" smtClean="0">
                <a:latin typeface="Arial" panose="020B0604020202020204" pitchFamily="34" charset="0"/>
              </a:rPr>
              <a:t>Pode ser considerada como os limites que os principais responsáveis pela organização conseguem enxergar dentro de um período de tempo mais longo e uma abordagem mais ampla.</a:t>
            </a:r>
          </a:p>
        </p:txBody>
      </p:sp>
    </p:spTree>
    <p:extLst>
      <p:ext uri="{BB962C8B-B14F-4D97-AF65-F5344CB8AC3E}">
        <p14:creationId xmlns:p14="http://schemas.microsoft.com/office/powerpoint/2010/main" val="3300423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Microsoft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Paixão </a:t>
            </a:r>
            <a:r>
              <a:rPr lang="pt-BR" dirty="0"/>
              <a:t>por tecnologia;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Honestidade;</a:t>
            </a:r>
          </a:p>
          <a:p>
            <a:r>
              <a:rPr lang="pt-BR" dirty="0"/>
              <a:t>Abertura e respeito;</a:t>
            </a:r>
          </a:p>
          <a:p>
            <a:r>
              <a:rPr lang="pt-BR" dirty="0"/>
              <a:t>Atitude Crítica;</a:t>
            </a:r>
          </a:p>
          <a:p>
            <a:r>
              <a:rPr lang="pt-BR" dirty="0"/>
              <a:t>Responsabilidade.</a:t>
            </a:r>
          </a:p>
          <a:p>
            <a:r>
              <a:rPr lang="pt-BR" dirty="0" smtClean="0"/>
              <a:t>todos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9365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Apple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Comprometimento </a:t>
            </a:r>
            <a:r>
              <a:rPr lang="pt-BR" dirty="0"/>
              <a:t>com o meio ambiente;</a:t>
            </a:r>
          </a:p>
          <a:p>
            <a:r>
              <a:rPr lang="pt-BR" dirty="0"/>
              <a:t>Responsabilidade dos fornecedores;</a:t>
            </a:r>
          </a:p>
          <a:p>
            <a:r>
              <a:rPr lang="pt-BR" dirty="0"/>
              <a:t>Inclusão e diversidade;</a:t>
            </a:r>
          </a:p>
          <a:p>
            <a:r>
              <a:rPr lang="pt-BR" dirty="0"/>
              <a:t>Acessibilidade;</a:t>
            </a:r>
          </a:p>
          <a:p>
            <a:r>
              <a:rPr lang="pt-BR" dirty="0"/>
              <a:t>Privacidade;</a:t>
            </a:r>
          </a:p>
          <a:p>
            <a:r>
              <a:rPr lang="pt-BR" dirty="0"/>
              <a:t>Segurança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4923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881743"/>
            <a:ext cx="10363200" cy="1143000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Valores da Samsung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pt-BR" dirty="0" smtClean="0"/>
              <a:t>Pessoas</a:t>
            </a:r>
            <a:r>
              <a:rPr lang="pt-BR" dirty="0"/>
              <a:t>;</a:t>
            </a:r>
          </a:p>
          <a:p>
            <a:r>
              <a:rPr lang="pt-BR" dirty="0"/>
              <a:t>Excelência;</a:t>
            </a:r>
          </a:p>
          <a:p>
            <a:r>
              <a:rPr lang="pt-BR" dirty="0"/>
              <a:t>Mudança;</a:t>
            </a:r>
          </a:p>
          <a:p>
            <a:r>
              <a:rPr lang="pt-BR" dirty="0"/>
              <a:t>Integridade;</a:t>
            </a:r>
          </a:p>
          <a:p>
            <a:r>
              <a:rPr lang="pt-BR" dirty="0"/>
              <a:t>Prosperidade para todos.</a:t>
            </a:r>
          </a:p>
        </p:txBody>
      </p:sp>
    </p:spTree>
    <p:extLst>
      <p:ext uri="{BB962C8B-B14F-4D97-AF65-F5344CB8AC3E}">
        <p14:creationId xmlns:p14="http://schemas.microsoft.com/office/powerpoint/2010/main" val="364618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3464" y="292100"/>
            <a:ext cx="7907337" cy="1384300"/>
          </a:xfrm>
        </p:spPr>
        <p:txBody>
          <a:bodyPr/>
          <a:lstStyle/>
          <a:p>
            <a:pPr algn="ctr" eaLnBrk="1" hangingPunct="1"/>
            <a:r>
              <a:rPr lang="pt-BR" altLang="pt-BR" sz="4000">
                <a:solidFill>
                  <a:srgbClr val="FFFF00"/>
                </a:solidFill>
                <a:latin typeface="Arial" panose="020B0604020202020204" pitchFamily="34" charset="0"/>
              </a:rPr>
              <a:t>Importância da Visão no Planejamento</a:t>
            </a:r>
            <a:endParaRPr lang="pt-BR" altLang="pt-BR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438400"/>
            <a:ext cx="7772400" cy="41148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smtClean="0">
                <a:latin typeface="Arial" panose="020B0604020202020204" pitchFamily="34" charset="0"/>
              </a:rPr>
              <a:t>“Quando os sinais vitais da visão são saudáveis, a visão torna-se um guia forte, preciso e vibrante para o planejamento a longo prazo e para as operações do dia a dia.”</a:t>
            </a:r>
          </a:p>
          <a:p>
            <a:pPr algn="r" eaLnBrk="1" hangingPunct="1">
              <a:buFontTx/>
              <a:buNone/>
            </a:pPr>
            <a:r>
              <a:rPr lang="pt-BR" altLang="pt-BR" smtClean="0">
                <a:latin typeface="Arial" panose="020B0604020202020204" pitchFamily="34" charset="0"/>
              </a:rPr>
              <a:t>					</a:t>
            </a:r>
            <a:r>
              <a:rPr lang="pt-BR" altLang="pt-BR" sz="2400">
                <a:latin typeface="Arial" panose="020B0604020202020204" pitchFamily="34" charset="0"/>
              </a:rPr>
              <a:t>(Benjamin B. Tregoe)</a:t>
            </a: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3013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autoUpdateAnimBg="0"/>
      <p:bldP spid="1955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2209800" y="627064"/>
            <a:ext cx="7773988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pt-BR" altLang="pt-BR" sz="1800"/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3642661" y="526495"/>
            <a:ext cx="567783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48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VISÃO DE FUTURO</a:t>
            </a:r>
            <a:endParaRPr lang="pt-BR" altLang="pt-BR" sz="3200" b="1" dirty="0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1407885" y="1480027"/>
            <a:ext cx="9085943" cy="497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pt-BR" altLang="pt-BR" sz="1800"/>
          </a:p>
        </p:txBody>
      </p:sp>
      <p:sp>
        <p:nvSpPr>
          <p:cNvPr id="40966" name="Rectangle 7"/>
          <p:cNvSpPr>
            <a:spLocks noChangeArrowheads="1"/>
          </p:cNvSpPr>
          <p:nvPr/>
        </p:nvSpPr>
        <p:spPr bwMode="auto">
          <a:xfrm>
            <a:off x="2300288" y="2190750"/>
            <a:ext cx="290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>
                <a:solidFill>
                  <a:srgbClr val="FFFF00"/>
                </a:solidFill>
                <a:latin typeface="Monotype Sorts" pitchFamily="2" charset="2"/>
              </a:rPr>
              <a:t>F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2643188" y="2073276"/>
            <a:ext cx="482664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3200" b="1" dirty="0">
                <a:solidFill>
                  <a:srgbClr val="FFFFFF"/>
                </a:solidFill>
                <a:latin typeface="Arial" panose="020B0604020202020204" pitchFamily="34" charset="0"/>
              </a:rPr>
              <a:t>Características positivas</a:t>
            </a:r>
            <a:endParaRPr lang="pt-BR" altLang="pt-BR" dirty="0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68" name="Rectangle 9"/>
          <p:cNvSpPr>
            <a:spLocks noChangeArrowheads="1"/>
          </p:cNvSpPr>
          <p:nvPr/>
        </p:nvSpPr>
        <p:spPr bwMode="auto">
          <a:xfrm>
            <a:off x="2300288" y="2860676"/>
            <a:ext cx="1731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1800">
                <a:solidFill>
                  <a:srgbClr val="FFFFFF"/>
                </a:solidFill>
                <a:latin typeface="Monotype Sorts" pitchFamily="2" charset="2"/>
              </a:rPr>
              <a:t>n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69" name="Rectangle 10"/>
          <p:cNvSpPr>
            <a:spLocks noChangeArrowheads="1"/>
          </p:cNvSpPr>
          <p:nvPr/>
        </p:nvSpPr>
        <p:spPr bwMode="auto">
          <a:xfrm>
            <a:off x="2643188" y="2763838"/>
            <a:ext cx="45813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Deve ter significado para todos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0" name="Rectangle 11"/>
          <p:cNvSpPr>
            <a:spLocks noChangeArrowheads="1"/>
          </p:cNvSpPr>
          <p:nvPr/>
        </p:nvSpPr>
        <p:spPr bwMode="auto">
          <a:xfrm>
            <a:off x="2300288" y="3444876"/>
            <a:ext cx="1731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1800">
                <a:solidFill>
                  <a:srgbClr val="FFFFFF"/>
                </a:solidFill>
                <a:latin typeface="Monotype Sorts" pitchFamily="2" charset="2"/>
              </a:rPr>
              <a:t>n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1" name="Rectangle 12"/>
          <p:cNvSpPr>
            <a:spLocks noChangeArrowheads="1"/>
          </p:cNvSpPr>
          <p:nvPr/>
        </p:nvSpPr>
        <p:spPr bwMode="auto">
          <a:xfrm>
            <a:off x="2643189" y="3348038"/>
            <a:ext cx="3693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Precisa ser algo atingível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2" name="Rectangle 13"/>
          <p:cNvSpPr>
            <a:spLocks noChangeArrowheads="1"/>
          </p:cNvSpPr>
          <p:nvPr/>
        </p:nvSpPr>
        <p:spPr bwMode="auto">
          <a:xfrm>
            <a:off x="2300288" y="4029076"/>
            <a:ext cx="1731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1800">
                <a:solidFill>
                  <a:srgbClr val="FFFFFF"/>
                </a:solidFill>
                <a:latin typeface="Monotype Sorts" pitchFamily="2" charset="2"/>
              </a:rPr>
              <a:t>n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3" name="Rectangle 14"/>
          <p:cNvSpPr>
            <a:spLocks noChangeArrowheads="1"/>
          </p:cNvSpPr>
          <p:nvPr/>
        </p:nvSpPr>
        <p:spPr bwMode="auto">
          <a:xfrm>
            <a:off x="2643189" y="3932238"/>
            <a:ext cx="47352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Deve ter um cunho motivacional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4" name="Rectangle 15"/>
          <p:cNvSpPr>
            <a:spLocks noChangeArrowheads="1"/>
          </p:cNvSpPr>
          <p:nvPr/>
        </p:nvSpPr>
        <p:spPr bwMode="auto">
          <a:xfrm>
            <a:off x="2300288" y="4722813"/>
            <a:ext cx="290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>
                <a:solidFill>
                  <a:srgbClr val="FFFF00"/>
                </a:solidFill>
                <a:latin typeface="Monotype Sorts" pitchFamily="2" charset="2"/>
              </a:rPr>
              <a:t>F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5" name="Rectangle 16"/>
          <p:cNvSpPr>
            <a:spLocks noChangeArrowheads="1"/>
          </p:cNvSpPr>
          <p:nvPr/>
        </p:nvSpPr>
        <p:spPr bwMode="auto">
          <a:xfrm>
            <a:off x="2643189" y="4605339"/>
            <a:ext cx="494045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3200" b="1">
                <a:solidFill>
                  <a:srgbClr val="FFFFFF"/>
                </a:solidFill>
                <a:latin typeface="Arial" panose="020B0604020202020204" pitchFamily="34" charset="0"/>
              </a:rPr>
              <a:t>Características negativas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6" name="Rectangle 17"/>
          <p:cNvSpPr>
            <a:spLocks noChangeArrowheads="1"/>
          </p:cNvSpPr>
          <p:nvPr/>
        </p:nvSpPr>
        <p:spPr bwMode="auto">
          <a:xfrm>
            <a:off x="2300288" y="5392739"/>
            <a:ext cx="1731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sz="1800">
                <a:solidFill>
                  <a:srgbClr val="FFFFFF"/>
                </a:solidFill>
                <a:latin typeface="Monotype Sorts" pitchFamily="2" charset="2"/>
              </a:rPr>
              <a:t>n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643189" y="5295900"/>
            <a:ext cx="19989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Subjetividade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40978" name="Rectangle 19"/>
          <p:cNvSpPr>
            <a:spLocks noChangeArrowheads="1"/>
          </p:cNvSpPr>
          <p:nvPr/>
        </p:nvSpPr>
        <p:spPr bwMode="auto">
          <a:xfrm>
            <a:off x="2643189" y="5880100"/>
            <a:ext cx="50238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Ex: “Sermos a melhor do mundo”.</a:t>
            </a:r>
            <a:endParaRPr lang="pt-BR" altLang="pt-BR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88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ctrTitle"/>
          </p:nvPr>
        </p:nvSpPr>
        <p:spPr>
          <a:xfrm>
            <a:off x="2366735" y="1339851"/>
            <a:ext cx="7772400" cy="1368425"/>
          </a:xfrm>
        </p:spPr>
        <p:txBody>
          <a:bodyPr/>
          <a:lstStyle/>
          <a:p>
            <a:pPr algn="ctr"/>
            <a:r>
              <a:rPr lang="pt-BR" altLang="pt-BR" sz="8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VISÃO</a:t>
            </a:r>
          </a:p>
        </p:txBody>
      </p:sp>
      <p:sp>
        <p:nvSpPr>
          <p:cNvPr id="33795" name="Subtítulo 2"/>
          <p:cNvSpPr>
            <a:spLocks noGrp="1"/>
          </p:cNvSpPr>
          <p:nvPr>
            <p:ph type="subTitle" idx="1"/>
          </p:nvPr>
        </p:nvSpPr>
        <p:spPr>
          <a:xfrm>
            <a:off x="2895600" y="2708276"/>
            <a:ext cx="6400800" cy="2930525"/>
          </a:xfrm>
        </p:spPr>
        <p:txBody>
          <a:bodyPr/>
          <a:lstStyle/>
          <a:p>
            <a:r>
              <a:rPr lang="pt-BR" altLang="pt-BR" sz="4800" dirty="0" smtClean="0"/>
              <a:t>É o quadro claro que define o futuro, tendo o poder de motivar e inspirar</a:t>
            </a:r>
            <a:endParaRPr lang="pt-BR" altLang="pt-BR" sz="4800" dirty="0" smtClean="0"/>
          </a:p>
        </p:txBody>
      </p:sp>
    </p:spTree>
    <p:extLst>
      <p:ext uri="{BB962C8B-B14F-4D97-AF65-F5344CB8AC3E}">
        <p14:creationId xmlns:p14="http://schemas.microsoft.com/office/powerpoint/2010/main" val="164469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855913" y="3500438"/>
            <a:ext cx="7200900" cy="984250"/>
          </a:xfrm>
          <a:prstGeom prst="rect">
            <a:avLst/>
          </a:prstGeom>
          <a:noFill/>
          <a:ln w="38100" algn="ctr">
            <a:solidFill>
              <a:srgbClr val="66FFFF"/>
            </a:solidFill>
            <a:miter lim="800000"/>
            <a:headEnd/>
            <a:tailEnd/>
          </a:ln>
          <a:effectLst>
            <a:prstShdw prst="shdw17" dist="17961" dir="13500000">
              <a:srgbClr val="3D99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dirty="0">
                <a:solidFill>
                  <a:srgbClr val="FFFF00"/>
                </a:solidFill>
              </a:rPr>
              <a:t>Ser </a:t>
            </a:r>
            <a:r>
              <a:rPr lang="pt-BR" altLang="pt-BR" sz="2800" dirty="0" smtClean="0">
                <a:solidFill>
                  <a:srgbClr val="FFFF00"/>
                </a:solidFill>
              </a:rPr>
              <a:t>referência </a:t>
            </a:r>
            <a:r>
              <a:rPr lang="pt-BR" altLang="pt-BR" sz="2800" dirty="0">
                <a:solidFill>
                  <a:srgbClr val="FFFF00"/>
                </a:solidFill>
              </a:rPr>
              <a:t>em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dirty="0">
                <a:solidFill>
                  <a:srgbClr val="FFFF00"/>
                </a:solidFill>
              </a:rPr>
              <a:t>Saúde da Mulher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latin typeface="Arial Narrow" panose="020B0606020202030204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1524000" y="990600"/>
            <a:ext cx="9144000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48000" y="1708150"/>
            <a:ext cx="6172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3600" i="1" dirty="0" smtClean="0"/>
              <a:t>EXEMPLO DE VISÃO DE FUTURO: </a:t>
            </a:r>
            <a:endParaRPr lang="pt-BR" altLang="pt-BR" sz="2800" i="1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838450" y="188913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/>
              <a:t>PLANEJAMENTO ESTRATÉGICO</a:t>
            </a:r>
          </a:p>
        </p:txBody>
      </p:sp>
    </p:spTree>
    <p:extLst>
      <p:ext uri="{BB962C8B-B14F-4D97-AF65-F5344CB8AC3E}">
        <p14:creationId xmlns:p14="http://schemas.microsoft.com/office/powerpoint/2010/main" val="2942128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2403476" y="152400"/>
            <a:ext cx="8264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6000" b="1" dirty="0" smtClean="0">
                <a:solidFill>
                  <a:srgbClr val="FDB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MISSÃO</a:t>
            </a:r>
            <a:endParaRPr lang="pt-BR" sz="2400" dirty="0">
              <a:solidFill>
                <a:srgbClr val="FDBC0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1752600" y="2286000"/>
            <a:ext cx="88265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“é a razão da existência de uma organização ou grupo”.</a:t>
            </a:r>
            <a:endParaRPr lang="pt-BR" sz="4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pt-BR" sz="3600" b="1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Onde queremos chegar? (visão de futuro)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pt-BR" sz="3600" b="1">
                <a:solidFill>
                  <a:srgbClr val="EAE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Onde os outros querem que cheguemos?</a:t>
            </a:r>
          </a:p>
        </p:txBody>
      </p:sp>
    </p:spTree>
    <p:extLst>
      <p:ext uri="{BB962C8B-B14F-4D97-AF65-F5344CB8AC3E}">
        <p14:creationId xmlns:p14="http://schemas.microsoft.com/office/powerpoint/2010/main" val="390633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2403476" y="0"/>
            <a:ext cx="8264525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400" b="1">
                <a:solidFill>
                  <a:srgbClr val="FDB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missão expressa a razão de existir da organização,</a:t>
            </a:r>
            <a:r>
              <a:rPr lang="en-US" sz="4400" b="1">
                <a:solidFill>
                  <a:srgbClr val="FDB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4400" b="1">
                <a:solidFill>
                  <a:srgbClr val="FDB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 partir de um consenso obtido entre os participantes e considerando as expectativas das partes interessadas no sucesso da mesma</a:t>
            </a:r>
            <a:endParaRPr lang="pt-BR" sz="4000">
              <a:solidFill>
                <a:srgbClr val="FDBC0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548951"/>
      </p:ext>
    </p:extLst>
  </p:cSld>
  <p:clrMapOvr>
    <a:masterClrMapping/>
  </p:clrMapOvr>
</p:sld>
</file>

<file path=ppt/theme/theme1.xml><?xml version="1.0" encoding="utf-8"?>
<a:theme xmlns:a="http://schemas.openxmlformats.org/drawingml/2006/main" name="Construcao">
  <a:themeElements>
    <a:clrScheme name="Construcao 1">
      <a:dk1>
        <a:srgbClr val="000000"/>
      </a:dk1>
      <a:lt1>
        <a:srgbClr val="EAE8E2"/>
      </a:lt1>
      <a:dk2>
        <a:srgbClr val="5F5F5F"/>
      </a:dk2>
      <a:lt2>
        <a:srgbClr val="FDBC03"/>
      </a:lt2>
      <a:accent1>
        <a:srgbClr val="A7C1CB"/>
      </a:accent1>
      <a:accent2>
        <a:srgbClr val="A38D77"/>
      </a:accent2>
      <a:accent3>
        <a:srgbClr val="B6B6B6"/>
      </a:accent3>
      <a:accent4>
        <a:srgbClr val="C8C6C1"/>
      </a:accent4>
      <a:accent5>
        <a:srgbClr val="D0DDE2"/>
      </a:accent5>
      <a:accent6>
        <a:srgbClr val="937F6B"/>
      </a:accent6>
      <a:hlink>
        <a:srgbClr val="FFFFCC"/>
      </a:hlink>
      <a:folHlink>
        <a:srgbClr val="FFCC66"/>
      </a:folHlink>
    </a:clrScheme>
    <a:fontScheme name="Construcao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strucao 1">
        <a:dk1>
          <a:srgbClr val="000000"/>
        </a:dk1>
        <a:lt1>
          <a:srgbClr val="EAE8E2"/>
        </a:lt1>
        <a:dk2>
          <a:srgbClr val="5F5F5F"/>
        </a:dk2>
        <a:lt2>
          <a:srgbClr val="FDBC03"/>
        </a:lt2>
        <a:accent1>
          <a:srgbClr val="A7C1CB"/>
        </a:accent1>
        <a:accent2>
          <a:srgbClr val="A38D77"/>
        </a:accent2>
        <a:accent3>
          <a:srgbClr val="B6B6B6"/>
        </a:accent3>
        <a:accent4>
          <a:srgbClr val="C8C6C1"/>
        </a:accent4>
        <a:accent5>
          <a:srgbClr val="D0DDE2"/>
        </a:accent5>
        <a:accent6>
          <a:srgbClr val="937F6B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trucao 2">
        <a:dk1>
          <a:srgbClr val="333333"/>
        </a:dk1>
        <a:lt1>
          <a:srgbClr val="FFFFFF"/>
        </a:lt1>
        <a:dk2>
          <a:srgbClr val="B75E31"/>
        </a:dk2>
        <a:lt2>
          <a:srgbClr val="463828"/>
        </a:lt2>
        <a:accent1>
          <a:srgbClr val="E09F98"/>
        </a:accent1>
        <a:accent2>
          <a:srgbClr val="E4D8CA"/>
        </a:accent2>
        <a:accent3>
          <a:srgbClr val="FFFFFF"/>
        </a:accent3>
        <a:accent4>
          <a:srgbClr val="2A2A2A"/>
        </a:accent4>
        <a:accent5>
          <a:srgbClr val="EDCDCA"/>
        </a:accent5>
        <a:accent6>
          <a:srgbClr val="CFC4B7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trucao 3">
        <a:dk1>
          <a:srgbClr val="333333"/>
        </a:dk1>
        <a:lt1>
          <a:srgbClr val="FFFFFF"/>
        </a:lt1>
        <a:dk2>
          <a:srgbClr val="4D4D4D"/>
        </a:dk2>
        <a:lt2>
          <a:srgbClr val="000000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2A2A2A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trucao 4">
        <a:dk1>
          <a:srgbClr val="000000"/>
        </a:dk1>
        <a:lt1>
          <a:srgbClr val="EAE8E2"/>
        </a:lt1>
        <a:dk2>
          <a:srgbClr val="783A34"/>
        </a:dk2>
        <a:lt2>
          <a:srgbClr val="FFCC99"/>
        </a:lt2>
        <a:accent1>
          <a:srgbClr val="83AAAD"/>
        </a:accent1>
        <a:accent2>
          <a:srgbClr val="A06766"/>
        </a:accent2>
        <a:accent3>
          <a:srgbClr val="BEAEAE"/>
        </a:accent3>
        <a:accent4>
          <a:srgbClr val="C8C6C1"/>
        </a:accent4>
        <a:accent5>
          <a:srgbClr val="C1D2D3"/>
        </a:accent5>
        <a:accent6>
          <a:srgbClr val="915D5C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950</Words>
  <Application>Microsoft Office PowerPoint</Application>
  <PresentationFormat>Widescreen</PresentationFormat>
  <Paragraphs>314</Paragraphs>
  <Slides>32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43" baseType="lpstr">
      <vt:lpstr>ＭＳ Ｐゴシック</vt:lpstr>
      <vt:lpstr>Arial</vt:lpstr>
      <vt:lpstr>Arial Black</vt:lpstr>
      <vt:lpstr>Arial Narrow</vt:lpstr>
      <vt:lpstr>Calibri</vt:lpstr>
      <vt:lpstr>Impact</vt:lpstr>
      <vt:lpstr>Monotype Sorts</vt:lpstr>
      <vt:lpstr>Tahoma</vt:lpstr>
      <vt:lpstr>Times New Roman</vt:lpstr>
      <vt:lpstr>Wingdings</vt:lpstr>
      <vt:lpstr>Construcao</vt:lpstr>
      <vt:lpstr>VISÃO DE FUTURO</vt:lpstr>
      <vt:lpstr>Apresentação do PowerPoint</vt:lpstr>
      <vt:lpstr>VISÃO</vt:lpstr>
      <vt:lpstr>Importância da Visão no Planejamento</vt:lpstr>
      <vt:lpstr>Apresentação do PowerPoint</vt:lpstr>
      <vt:lpstr>VISÃO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VALORES</vt:lpstr>
      <vt:lpstr>Apresentação do PowerPoint</vt:lpstr>
      <vt:lpstr>Valores da Vale </vt:lpstr>
      <vt:lpstr>Valores da Adidas </vt:lpstr>
      <vt:lpstr>Valores da Nike </vt:lpstr>
      <vt:lpstr>Valores da Coca-Cola </vt:lpstr>
      <vt:lpstr> Valores da Cacau Show </vt:lpstr>
      <vt:lpstr>  Valores da Kopenhagen </vt:lpstr>
      <vt:lpstr>  Valores da Avon </vt:lpstr>
      <vt:lpstr>   Valores da Natura </vt:lpstr>
      <vt:lpstr>  Valores da Gerdau  </vt:lpstr>
      <vt:lpstr>   Valores da Petrobras </vt:lpstr>
      <vt:lpstr>   Valores do Itaú </vt:lpstr>
      <vt:lpstr>   Valores do HSBC </vt:lpstr>
      <vt:lpstr>   Valores da Nestlé </vt:lpstr>
      <vt:lpstr>  Valores da Disney  </vt:lpstr>
      <vt:lpstr>   Valores da Microsoft </vt:lpstr>
      <vt:lpstr>   Valores da Apple </vt:lpstr>
      <vt:lpstr>   Valores da Samsung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DETERMINAR A VISÃO DE FUTURO</dc:title>
  <dc:creator>Cliente</dc:creator>
  <cp:lastModifiedBy>Cliente</cp:lastModifiedBy>
  <cp:revision>11</cp:revision>
  <dcterms:created xsi:type="dcterms:W3CDTF">2021-12-05T23:03:11Z</dcterms:created>
  <dcterms:modified xsi:type="dcterms:W3CDTF">2021-12-06T19:53:14Z</dcterms:modified>
</cp:coreProperties>
</file>