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8" r:id="rId2"/>
    <p:sldId id="310" r:id="rId3"/>
    <p:sldId id="315" r:id="rId4"/>
    <p:sldId id="309" r:id="rId5"/>
    <p:sldId id="317" r:id="rId6"/>
    <p:sldId id="256" r:id="rId7"/>
    <p:sldId id="316" r:id="rId8"/>
    <p:sldId id="280" r:id="rId9"/>
    <p:sldId id="311" r:id="rId10"/>
    <p:sldId id="314" r:id="rId11"/>
    <p:sldId id="312" r:id="rId12"/>
    <p:sldId id="318" r:id="rId13"/>
    <p:sldId id="321" r:id="rId14"/>
    <p:sldId id="320" r:id="rId15"/>
    <p:sldId id="319" r:id="rId16"/>
    <p:sldId id="323" r:id="rId17"/>
    <p:sldId id="322" r:id="rId18"/>
    <p:sldId id="331" r:id="rId19"/>
    <p:sldId id="324" r:id="rId20"/>
    <p:sldId id="325" r:id="rId21"/>
    <p:sldId id="273" r:id="rId22"/>
    <p:sldId id="274" r:id="rId23"/>
    <p:sldId id="270" r:id="rId24"/>
    <p:sldId id="271" r:id="rId25"/>
    <p:sldId id="313" r:id="rId26"/>
    <p:sldId id="327" r:id="rId27"/>
    <p:sldId id="326" r:id="rId28"/>
    <p:sldId id="328" r:id="rId29"/>
    <p:sldId id="329" r:id="rId30"/>
    <p:sldId id="332" r:id="rId31"/>
    <p:sldId id="333" r:id="rId32"/>
    <p:sldId id="330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1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38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4E4B7-A80A-48A9-A6E8-5418C1C265E3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F6315-D5CB-4218-9458-881765DA19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5614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>
            <a:extLst>
              <a:ext uri="{FF2B5EF4-FFF2-40B4-BE49-F238E27FC236}">
                <a16:creationId xmlns:a16="http://schemas.microsoft.com/office/drawing/2014/main" id="{DF2208CF-2DDC-4BB0-8257-C1E112EAD5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ço Reservado para Anotações 2">
            <a:extLst>
              <a:ext uri="{FF2B5EF4-FFF2-40B4-BE49-F238E27FC236}">
                <a16:creationId xmlns:a16="http://schemas.microsoft.com/office/drawing/2014/main" id="{D4CFE730-25B0-4908-B104-ADFAD07F8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/>
              <a:t>Pode ser causada por fatores ambientais especialmente o estilo de vida, e por fatores genéticos, neste trabalho damos destaque a HPC causada por fatores genéticos </a:t>
            </a:r>
          </a:p>
        </p:txBody>
      </p:sp>
      <p:sp>
        <p:nvSpPr>
          <p:cNvPr id="6148" name="Espaço Reservado para Número de Slide 3">
            <a:extLst>
              <a:ext uri="{FF2B5EF4-FFF2-40B4-BE49-F238E27FC236}">
                <a16:creationId xmlns:a16="http://schemas.microsoft.com/office/drawing/2014/main" id="{CF9C520A-FCE5-4E85-AE3F-F6911F1F9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E589F6C-DA92-4728-A97C-51545E21B973}" type="slidenum">
              <a:rPr lang="pt-BR" altLang="pt-BR"/>
              <a:pPr/>
              <a:t>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A21F5-2B78-4E9D-9232-37941CF0235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85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C6735-A0D2-4F01-9CA1-64F3D331C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A4F4AA-239A-40F0-A81F-B39775582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7D9968-C9E1-49E9-9980-9FE1A953C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CB4311-56CF-4DE4-BC54-AE5887E1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084D53-0343-4E99-B034-353B0FC70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632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E7D7ED-20D6-4315-AD39-23E75B24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2EF086F-7298-40A5-AE85-9A51BC30A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E1C93D-3A6B-46CF-BED2-6C609D0AE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8368BE-6890-4D9C-81B8-73A49A38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84A27A-79BB-410A-8B84-1B20506D6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2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7DFF05-9196-424D-9BD8-8BE634DCD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730B397-C596-4077-BD16-4C8C8D647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001ABC-7D82-4937-A6EF-27BA969C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1AFB18-F3E6-4FF6-997E-F3494CC0F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1721B8-6D4B-46F9-AFC5-733178C5E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12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ABEF1-050A-46E0-8888-13936CFA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305C88-7282-4AE4-9F90-50758EEF9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E1414F-7792-4084-82C5-656A20D6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DC3B21-2784-45AB-B603-80EDB081D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C46D41-136C-437D-BB4D-49916EB2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9740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F8A21-780C-4CD1-9442-01810D0D5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504639-DAE2-44DC-B3B4-7946BF9F0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33D8B1-ADCF-4ABF-A98D-9C0D458D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912632-F600-49EA-8BC8-1D2E6EE1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86A4D6-E7A7-4673-9E9A-BD0728B7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7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F8D42-CABD-4094-9CD4-5EE0032A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358228-4603-48BA-9124-9848A0E2E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ADC79A4-49E0-4C7C-B68B-0F764C6FC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CEFF01-C9CC-488E-B86F-E3F1F74A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4C1BD1-F9B3-4F41-8EB7-233D7EFF1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E554656-14B4-465A-AD65-275EF0A0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574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DB21C-0827-4F30-9073-421AC99B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BFFEA3-9F19-4DB8-966D-F8131A5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28DFFB-B80E-4342-A7EB-F0034C704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F4C9727-798F-42C6-B614-BAD3B4FB4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AE4AB48-9B85-4C15-BD13-3C628DA2E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3B1090C-13F8-4B62-975A-24449F6A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921059B-0378-4767-98CB-C7C531F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B208DC4-2D00-4D10-B566-1B1F34C7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196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514EC-59AE-4952-BD89-D4378ED2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5225314-3880-448A-96C7-702B918F9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718F798-C26C-4961-BBC6-D4CEBACA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FF3D097-B9AF-43FD-81A5-016E477B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621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79E6EF-4B09-4370-B9FE-671C54E8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C0F2CC3-5AE4-4931-9AC4-D7AC552A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2CC5DD-B4AD-432D-8BEE-2DEF8EFE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053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D42073-FC54-4634-A259-6424DF40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87221B-F3B3-423F-9CB0-1D9D438D2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4CFE8D-0344-4D41-B3B2-8281E422D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06E92E-D4BA-4909-95F6-85677ED2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249D49E-8630-4CC8-A514-E95FE85A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C973C2-2FE6-4507-8923-342FCD4C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279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7858C-1705-46BD-A2D5-C3A2E91A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EFBD45A-F648-4A25-A98E-A8C048F0D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C14B6E1-EE13-4FD4-8299-5F4F48CCA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703C4A-7884-4E25-8324-574EB3AC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191BB4-2B29-4880-8B40-7E3EFDA6D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41EDF9-74C5-44F6-B645-2784D1463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79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B54B6EA-48F9-4E32-A539-58C36C8F9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0E426D-5B80-45E0-A0B2-1367EF945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D4E12E-5BF0-4F4D-A80F-5B078A428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3E6F4-558A-4B56-94D5-3831A6BA6680}" type="datetimeFigureOut">
              <a:rPr lang="pt-BR" smtClean="0"/>
              <a:t>16/11/2021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981DD5-D634-46A1-858B-BC1B609F6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3F89BA-B882-4D47-995D-23213CE27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2472D-09C1-420C-B5FE-53F8E45CB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491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83AB731D-6AA0-47B3-999F-AF647EAF4841}"/>
              </a:ext>
            </a:extLst>
          </p:cNvPr>
          <p:cNvSpPr txBox="1">
            <a:spLocks/>
          </p:cNvSpPr>
          <p:nvPr/>
        </p:nvSpPr>
        <p:spPr>
          <a:xfrm>
            <a:off x="408577" y="2805817"/>
            <a:ext cx="5508729" cy="26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7- Fármacos que atuam sobre o metabolismo:</a:t>
            </a:r>
          </a:p>
          <a:p>
            <a:r>
              <a:rPr lang="pt-B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Hipolipemiantes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Hipoglicemiantes</a:t>
            </a:r>
          </a:p>
          <a:p>
            <a:endParaRPr lang="pt-BR" dirty="0"/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Professora: Gislaine Olescowicz</a:t>
            </a:r>
          </a:p>
          <a:p>
            <a:endParaRPr lang="pt-BR" dirty="0"/>
          </a:p>
        </p:txBody>
      </p:sp>
      <p:pic>
        <p:nvPicPr>
          <p:cNvPr id="5" name="Picture 2" descr="Curso de Noções Básicas em Farmacologia com Certificado  Válido【MATRICULE-SE!】WR Educacional">
            <a:extLst>
              <a:ext uri="{FF2B5EF4-FFF2-40B4-BE49-F238E27FC236}">
                <a16:creationId xmlns:a16="http://schemas.microsoft.com/office/drawing/2014/main" id="{E80D02CB-9F11-4347-A068-520AF4DD8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r="19011" b="2"/>
          <a:stretch/>
        </p:blipFill>
        <p:spPr bwMode="auto">
          <a:xfrm>
            <a:off x="5927043" y="1052944"/>
            <a:ext cx="6205270" cy="4547429"/>
          </a:xfrm>
          <a:custGeom>
            <a:avLst/>
            <a:gdLst/>
            <a:ahLst/>
            <a:cxnLst/>
            <a:rect l="l" t="t" r="r" b="b"/>
            <a:pathLst>
              <a:path w="6391928" h="4660591">
                <a:moveTo>
                  <a:pt x="2329728" y="0"/>
                </a:moveTo>
                <a:lnTo>
                  <a:pt x="2398607" y="0"/>
                </a:lnTo>
                <a:lnTo>
                  <a:pt x="3158515" y="0"/>
                </a:lnTo>
                <a:lnTo>
                  <a:pt x="3993320" y="0"/>
                </a:lnTo>
                <a:lnTo>
                  <a:pt x="4062199" y="0"/>
                </a:lnTo>
                <a:cubicBezTo>
                  <a:pt x="5348874" y="0"/>
                  <a:pt x="6391928" y="1043309"/>
                  <a:pt x="6391928" y="2330293"/>
                </a:cubicBezTo>
                <a:cubicBezTo>
                  <a:pt x="6391928" y="3617285"/>
                  <a:pt x="5348874" y="4660591"/>
                  <a:pt x="4062199" y="4660591"/>
                </a:cubicBezTo>
                <a:lnTo>
                  <a:pt x="3993320" y="4660591"/>
                </a:lnTo>
                <a:lnTo>
                  <a:pt x="3233415" y="4660591"/>
                </a:lnTo>
                <a:lnTo>
                  <a:pt x="2398607" y="4660591"/>
                </a:lnTo>
                <a:lnTo>
                  <a:pt x="2329728" y="4660591"/>
                </a:lnTo>
                <a:cubicBezTo>
                  <a:pt x="1043053" y="4660591"/>
                  <a:pt x="0" y="3617281"/>
                  <a:pt x="0" y="2330297"/>
                </a:cubicBezTo>
                <a:cubicBezTo>
                  <a:pt x="0" y="1043306"/>
                  <a:pt x="1043053" y="0"/>
                  <a:pt x="2329728" y="0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aculdade e Escola Técnica DAMA - Home | Facebook">
            <a:extLst>
              <a:ext uri="{FF2B5EF4-FFF2-40B4-BE49-F238E27FC236}">
                <a16:creationId xmlns:a16="http://schemas.microsoft.com/office/drawing/2014/main" id="{030CEFE7-6E32-4B13-9B3F-88872F4DD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8" b="15683"/>
          <a:stretch/>
        </p:blipFill>
        <p:spPr bwMode="auto">
          <a:xfrm>
            <a:off x="87735" y="5457367"/>
            <a:ext cx="1807810" cy="122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imbologia! em 2021 | Simbolo enfermagem, Plaquinhas divertidas para  formatura, Enfermagem">
            <a:extLst>
              <a:ext uri="{FF2B5EF4-FFF2-40B4-BE49-F238E27FC236}">
                <a16:creationId xmlns:a16="http://schemas.microsoft.com/office/drawing/2014/main" id="{EBF8275D-911C-4450-9FA6-8CC60F343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94" y="5571547"/>
            <a:ext cx="2116052" cy="9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04F26C8-A0EB-4147-BCE5-D8078400A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63" y="-523172"/>
            <a:ext cx="5034382" cy="2944360"/>
          </a:xfrm>
        </p:spPr>
        <p:txBody>
          <a:bodyPr>
            <a:noAutofit/>
          </a:bodyPr>
          <a:lstStyle/>
          <a:p>
            <a:pPr algn="ctr"/>
            <a:r>
              <a:rPr lang="pt-BR" sz="5400" dirty="0"/>
              <a:t>Farmacologia</a:t>
            </a:r>
            <a:br>
              <a:rPr lang="pt-BR" sz="5400" dirty="0"/>
            </a:br>
            <a:r>
              <a:rPr lang="pt-BR" sz="2400" b="1" i="0" u="none" strike="noStrike" baseline="0" dirty="0">
                <a:latin typeface="Arial-BoldMT"/>
              </a:rPr>
              <a:t>Bacharelado em Enfermagem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9300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3948F57-22ED-42BF-A950-8B2127BC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471" y="1329531"/>
            <a:ext cx="4467585" cy="446758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31CE5C-68C5-45E3-93C2-C8000DE68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72" y="1253331"/>
            <a:ext cx="7717416" cy="5341432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pt-BR" sz="2200" dirty="0"/>
              <a:t>Ocorre disfunção endotelial (causada por hipertensão, tabagismo);</a:t>
            </a:r>
          </a:p>
          <a:p>
            <a:pPr marL="514350" indent="-514350">
              <a:buAutoNum type="arabicParenR"/>
            </a:pPr>
            <a:r>
              <a:rPr lang="pt-BR" sz="2200" dirty="0"/>
              <a:t>Expressão de moléculas de adesão que “chamam” células de defesa para o local;</a:t>
            </a:r>
          </a:p>
          <a:p>
            <a:pPr marL="514350" indent="-514350">
              <a:buAutoNum type="arabicParenR"/>
            </a:pPr>
            <a:r>
              <a:rPr lang="pt-BR" sz="2200" dirty="0"/>
              <a:t>LDL se deposita na parede do vaso;</a:t>
            </a:r>
          </a:p>
          <a:p>
            <a:pPr marL="514350" indent="-514350">
              <a:buAutoNum type="arabicParenR"/>
            </a:pPr>
            <a:r>
              <a:rPr lang="pt-BR" sz="2200" dirty="0"/>
              <a:t>A LDL é oxidada por radicais livres (que é aumentado por cigarro, aumento do consumo de açúcar e sedentarismo);</a:t>
            </a:r>
          </a:p>
          <a:p>
            <a:pPr marL="514350" indent="-514350">
              <a:buAutoNum type="arabicParenR"/>
            </a:pPr>
            <a:r>
              <a:rPr lang="pt-BR" sz="2200" dirty="0"/>
              <a:t>As células de defesa captam essa lipoproteína tornando-se uma “célula espumosa”;</a:t>
            </a:r>
          </a:p>
          <a:p>
            <a:pPr marL="514350" indent="-514350">
              <a:buAutoNum type="arabicParenR"/>
            </a:pPr>
            <a:r>
              <a:rPr lang="pt-BR" sz="2200" dirty="0"/>
              <a:t>Ocorre a formação de uma camada fibrosa na tentativa de reparar a lesão do endotélio;</a:t>
            </a:r>
          </a:p>
          <a:p>
            <a:pPr marL="514350" indent="-514350">
              <a:buAutoNum type="arabicParenR"/>
            </a:pPr>
            <a:r>
              <a:rPr lang="pt-BR" sz="2200" dirty="0"/>
              <a:t>A placa aterosclerótica pode se romper e levar a formação de um trombo. </a:t>
            </a:r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1CE2C58-B9DB-4CAF-BBA1-093A9C4737CF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Aterogênese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Como se forma a placa? </a:t>
            </a:r>
          </a:p>
        </p:txBody>
      </p:sp>
    </p:spTree>
    <p:extLst>
      <p:ext uri="{BB962C8B-B14F-4D97-AF65-F5344CB8AC3E}">
        <p14:creationId xmlns:p14="http://schemas.microsoft.com/office/powerpoint/2010/main" val="405213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15555BE-065E-42BB-B866-CA179D422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5" b="4058"/>
          <a:stretch/>
        </p:blipFill>
        <p:spPr>
          <a:xfrm>
            <a:off x="1073727" y="1274617"/>
            <a:ext cx="10245436" cy="524602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FF8E608-0D62-4F41-A872-4524CD5A624B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Aterosclerose</a:t>
            </a:r>
          </a:p>
        </p:txBody>
      </p:sp>
    </p:spTree>
    <p:extLst>
      <p:ext uri="{BB962C8B-B14F-4D97-AF65-F5344CB8AC3E}">
        <p14:creationId xmlns:p14="http://schemas.microsoft.com/office/powerpoint/2010/main" val="365139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F28EA5-CE98-4574-94D8-9C780E6A9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48534"/>
            <a:ext cx="10515600" cy="4351338"/>
          </a:xfrm>
        </p:spPr>
        <p:txBody>
          <a:bodyPr/>
          <a:lstStyle/>
          <a:p>
            <a:r>
              <a:rPr lang="pt-BR" dirty="0"/>
              <a:t>Estatinas ( Inibidores da HMG-</a:t>
            </a:r>
            <a:r>
              <a:rPr lang="pt-BR" dirty="0" err="1"/>
              <a:t>CoA</a:t>
            </a:r>
            <a:r>
              <a:rPr lang="pt-BR" dirty="0"/>
              <a:t>);</a:t>
            </a:r>
          </a:p>
          <a:p>
            <a:r>
              <a:rPr lang="pt-BR" dirty="0" err="1"/>
              <a:t>Fibratos</a:t>
            </a:r>
            <a:r>
              <a:rPr lang="pt-BR" dirty="0"/>
              <a:t>;</a:t>
            </a:r>
          </a:p>
          <a:p>
            <a:r>
              <a:rPr lang="pt-BR" dirty="0"/>
              <a:t>Inibidores da absorção de colesterol;</a:t>
            </a:r>
          </a:p>
          <a:p>
            <a:r>
              <a:rPr lang="pt-BR" dirty="0"/>
              <a:t>Vitamina E </a:t>
            </a:r>
            <a:r>
              <a:rPr lang="pt-BR" dirty="0" err="1"/>
              <a:t>e</a:t>
            </a:r>
            <a:r>
              <a:rPr lang="pt-BR" dirty="0"/>
              <a:t> óleo de peixe e seus derivados.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49E7518-04EB-49E6-9B6E-AEB33B3782B2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Tratamento farmacológico da dislipidemia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9E554E1-C1B3-49D5-9055-49B0F9C79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073" y="3871149"/>
            <a:ext cx="5292436" cy="264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996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49E7518-04EB-49E6-9B6E-AEB33B3782B2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Estatinas 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45BFD8F-9302-44B3-B166-25A8A5D61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31" y="1457948"/>
            <a:ext cx="7819551" cy="4351338"/>
          </a:xfrm>
        </p:spPr>
        <p:txBody>
          <a:bodyPr>
            <a:normAutofit/>
          </a:bodyPr>
          <a:lstStyle/>
          <a:p>
            <a:pPr algn="just"/>
            <a:r>
              <a:rPr lang="pt-BR" sz="2000" dirty="0"/>
              <a:t>Atuam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inibe a HMG-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redutase </a:t>
            </a:r>
            <a:r>
              <a:rPr lang="pt-BR" sz="2000" dirty="0"/>
              <a:t>impedindo a síntese endógena de colesterol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Síntese endógena=70% do total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Por reduzir o colesterol intracelular, aumenta a </a:t>
            </a:r>
            <a:r>
              <a:rPr lang="pt-BR" sz="2000" b="1" dirty="0"/>
              <a:t>expressão de receptores LDL </a:t>
            </a:r>
            <a:r>
              <a:rPr lang="pt-BR" sz="2000" dirty="0"/>
              <a:t>e consequentemente, </a:t>
            </a:r>
            <a:r>
              <a:rPr lang="pt-BR" sz="2000" b="1" dirty="0"/>
              <a:t>a captação de LDL da circulação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D2EC02A-142A-4220-98D0-20BCE9F8E1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303" y="3668028"/>
            <a:ext cx="3107748" cy="381641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7D4832A-F9B3-4F80-8B71-800D48BA6C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1892" y="4431104"/>
            <a:ext cx="2214995" cy="221499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82E7D50-2CB3-443F-93A3-2CD1829F68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3716" y="4260920"/>
            <a:ext cx="2630631" cy="263063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E672324-3F89-4DD5-8B71-B5C7E333D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259" y="4169952"/>
            <a:ext cx="2812569" cy="281256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732D3CE-0453-4C37-8405-D9E102B20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422" y="1455383"/>
            <a:ext cx="3233147" cy="394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29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49E7518-04EB-49E6-9B6E-AEB33B3782B2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Estatinas 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CBAAE3D5-7F05-4515-81E1-5A75E4E64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045" y="1045505"/>
            <a:ext cx="6710299" cy="59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2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E925A5-8340-4841-B41B-F61F65234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5" y="1289844"/>
            <a:ext cx="10515600" cy="4351338"/>
          </a:xfrm>
        </p:spPr>
        <p:txBody>
          <a:bodyPr/>
          <a:lstStyle/>
          <a:p>
            <a:r>
              <a:rPr lang="pt-BR" dirty="0"/>
              <a:t>Reduzem principalmente o VLDL circulante;</a:t>
            </a:r>
          </a:p>
          <a:p>
            <a:r>
              <a:rPr lang="pt-BR" dirty="0"/>
              <a:t>Melhoram a resistência à insulina (dislipidemia associada ao diabetes);</a:t>
            </a:r>
          </a:p>
          <a:p>
            <a:r>
              <a:rPr lang="pt-BR" dirty="0"/>
              <a:t>Atua por diferentes mecanismos (?).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A832A14-2089-433E-ABCF-E1D48DD67AF0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Fibratos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9451D34-A4F9-46B2-963C-A232CCF1272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387" y="4382428"/>
            <a:ext cx="2369127" cy="2369127"/>
          </a:xfrm>
          <a:prstGeom prst="rect">
            <a:avLst/>
          </a:prstGeom>
        </p:spPr>
      </p:pic>
      <p:pic>
        <p:nvPicPr>
          <p:cNvPr id="6148" name="Picture 4" descr="Bezafibrato 200mg com 20 Comprimidos Germed | Farma Conde">
            <a:extLst>
              <a:ext uri="{FF2B5EF4-FFF2-40B4-BE49-F238E27FC236}">
                <a16:creationId xmlns:a16="http://schemas.microsoft.com/office/drawing/2014/main" id="{1D097319-FEDF-4F40-B568-085CEC419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970" y="4204937"/>
            <a:ext cx="2724108" cy="272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6F4EA89-BAC4-4E4E-A9FA-A44AB748E8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3862" y="4204937"/>
            <a:ext cx="2362799" cy="23627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49AB9E0-6E73-4671-BFE1-F09C112C9A4E}"/>
              </a:ext>
            </a:extLst>
          </p:cNvPr>
          <p:cNvSpPr txBox="1"/>
          <p:nvPr/>
        </p:nvSpPr>
        <p:spPr>
          <a:xfrm>
            <a:off x="8333983" y="4561879"/>
            <a:ext cx="3338472" cy="16344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dirty="0" err="1"/>
              <a:t>Obs</a:t>
            </a:r>
            <a:r>
              <a:rPr lang="pt-BR" dirty="0"/>
              <a:t>: Alguns fármacos não tem um mecanismo completamente esclarecido, mas apresentam um resultados positivos na clínica.</a:t>
            </a:r>
          </a:p>
        </p:txBody>
      </p:sp>
    </p:spTree>
    <p:extLst>
      <p:ext uri="{BB962C8B-B14F-4D97-AF65-F5344CB8AC3E}">
        <p14:creationId xmlns:p14="http://schemas.microsoft.com/office/powerpoint/2010/main" val="2755655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243FAF5-4CD5-4DF8-8893-F53403A25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500" y="2084573"/>
            <a:ext cx="5838676" cy="447631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E925A5-8340-4841-B41B-F61F65234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5" y="1289844"/>
            <a:ext cx="10515600" cy="4351338"/>
          </a:xfrm>
        </p:spPr>
        <p:txBody>
          <a:bodyPr>
            <a:normAutofit/>
          </a:bodyPr>
          <a:lstStyle/>
          <a:p>
            <a:r>
              <a:rPr lang="pt-BR" sz="2400" dirty="0"/>
              <a:t>Impede a absorção de colesterol vindo da dieta no intestino;</a:t>
            </a:r>
          </a:p>
          <a:p>
            <a:endParaRPr lang="pt-BR" sz="2400" dirty="0"/>
          </a:p>
          <a:p>
            <a:r>
              <a:rPr lang="pt-BR" sz="2400" dirty="0"/>
              <a:t>No geral, menos efetivo que as estatinas </a:t>
            </a:r>
          </a:p>
          <a:p>
            <a:pPr marL="0" indent="0">
              <a:buNone/>
            </a:pPr>
            <a:r>
              <a:rPr lang="pt-BR" sz="2400" dirty="0"/>
              <a:t>(30% do colesterol vem da dieta);</a:t>
            </a:r>
          </a:p>
          <a:p>
            <a:endParaRPr lang="pt-BR" sz="2400" dirty="0"/>
          </a:p>
          <a:p>
            <a:r>
              <a:rPr lang="pt-BR" sz="2400" dirty="0"/>
              <a:t>Pode ser utilizado em associação com</a:t>
            </a:r>
          </a:p>
          <a:p>
            <a:pPr marL="0" indent="0">
              <a:buNone/>
            </a:pPr>
            <a:r>
              <a:rPr lang="pt-BR" sz="2400" dirty="0"/>
              <a:t> estatinas ou quando essas forem </a:t>
            </a:r>
          </a:p>
          <a:p>
            <a:pPr marL="0" indent="0">
              <a:buNone/>
            </a:pPr>
            <a:r>
              <a:rPr lang="pt-BR" sz="2400" dirty="0" err="1"/>
              <a:t>contra-indicadas</a:t>
            </a:r>
            <a:endParaRPr lang="pt-BR" sz="24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A832A14-2089-433E-ABCF-E1D48DD67AF0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Inibidores da absorção de colesterol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Giro News | Farma / Cosméticos | Combate ao Colesterol">
            <a:extLst>
              <a:ext uri="{FF2B5EF4-FFF2-40B4-BE49-F238E27FC236}">
                <a16:creationId xmlns:a16="http://schemas.microsoft.com/office/drawing/2014/main" id="{34823D01-2DA4-4DA4-9A6E-1C4C1FEBF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51" y="5101396"/>
            <a:ext cx="1539122" cy="1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53E2D7D-694E-4848-888A-B80283C9300E}"/>
              </a:ext>
            </a:extLst>
          </p:cNvPr>
          <p:cNvSpPr/>
          <p:nvPr/>
        </p:nvSpPr>
        <p:spPr>
          <a:xfrm>
            <a:off x="9809018" y="3283527"/>
            <a:ext cx="221673" cy="18198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AEAA93A1-17F0-4B02-91AD-CFC146385045}"/>
              </a:ext>
            </a:extLst>
          </p:cNvPr>
          <p:cNvSpPr/>
          <p:nvPr/>
        </p:nvSpPr>
        <p:spPr>
          <a:xfrm>
            <a:off x="9448799" y="5439352"/>
            <a:ext cx="221673" cy="18198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E987D9A-5EA9-4313-8ECE-39D2B1192215}"/>
              </a:ext>
            </a:extLst>
          </p:cNvPr>
          <p:cNvSpPr/>
          <p:nvPr/>
        </p:nvSpPr>
        <p:spPr>
          <a:xfrm>
            <a:off x="9947563" y="3943308"/>
            <a:ext cx="221673" cy="18198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AA1C400-2496-4EC9-8F58-43BCC1884418}"/>
              </a:ext>
            </a:extLst>
          </p:cNvPr>
          <p:cNvSpPr/>
          <p:nvPr/>
        </p:nvSpPr>
        <p:spPr>
          <a:xfrm>
            <a:off x="10482230" y="3501088"/>
            <a:ext cx="221673" cy="18198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0E84A3E-F0C1-4486-A6AE-A7C1382F54AB}"/>
              </a:ext>
            </a:extLst>
          </p:cNvPr>
          <p:cNvSpPr/>
          <p:nvPr/>
        </p:nvSpPr>
        <p:spPr>
          <a:xfrm>
            <a:off x="9227126" y="3488984"/>
            <a:ext cx="221673" cy="18198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E74FD90-3DA7-42B5-8DFF-D05291E2DE8C}"/>
              </a:ext>
            </a:extLst>
          </p:cNvPr>
          <p:cNvCxnSpPr>
            <a:cxnSpLocks/>
          </p:cNvCxnSpPr>
          <p:nvPr/>
        </p:nvCxnSpPr>
        <p:spPr>
          <a:xfrm flipH="1">
            <a:off x="10141528" y="2793186"/>
            <a:ext cx="734290" cy="1089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9F7C0904-C1FE-47A5-AF70-0E3CBFD71F49}"/>
              </a:ext>
            </a:extLst>
          </p:cNvPr>
          <p:cNvCxnSpPr>
            <a:cxnSpLocks/>
          </p:cNvCxnSpPr>
          <p:nvPr/>
        </p:nvCxnSpPr>
        <p:spPr>
          <a:xfrm>
            <a:off x="9947563" y="3683074"/>
            <a:ext cx="332510" cy="3512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27F74A7-510C-40EE-806A-C2F5D49BA72D}"/>
              </a:ext>
            </a:extLst>
          </p:cNvPr>
          <p:cNvSpPr txBox="1"/>
          <p:nvPr/>
        </p:nvSpPr>
        <p:spPr>
          <a:xfrm>
            <a:off x="10169236" y="2286000"/>
            <a:ext cx="1503219" cy="510778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Fibratos</a:t>
            </a: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9138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916AB2-9D9C-4A2A-924B-B7F557EC2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56" y="1504749"/>
            <a:ext cx="10515600" cy="4351338"/>
          </a:xfrm>
        </p:spPr>
        <p:txBody>
          <a:bodyPr>
            <a:normAutofit/>
          </a:bodyPr>
          <a:lstStyle/>
          <a:p>
            <a:r>
              <a:rPr lang="pt-BR" sz="2400" dirty="0"/>
              <a:t>Melhoraram os níveis de HDL </a:t>
            </a:r>
          </a:p>
          <a:p>
            <a:pPr marL="0" indent="0">
              <a:buNone/>
            </a:pPr>
            <a:r>
              <a:rPr lang="pt-BR" sz="2400" dirty="0"/>
              <a:t>(transporte reverso de colesterol)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 err="1"/>
              <a:t>Antiinflamatórios</a:t>
            </a:r>
            <a:r>
              <a:rPr lang="pt-BR" sz="2400" dirty="0"/>
              <a:t> e antioxidantes</a:t>
            </a:r>
          </a:p>
          <a:p>
            <a:endParaRPr lang="pt-BR" sz="2400" dirty="0"/>
          </a:p>
          <a:p>
            <a:r>
              <a:rPr lang="pt-BR" sz="2400" dirty="0"/>
              <a:t>Exercício aeróbico (30 min/dia) aumenta HDL</a:t>
            </a:r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95EDB65-C0B5-4B54-A7C6-FE5957B408E2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Suplementação – Vitamina E </a:t>
            </a:r>
            <a:r>
              <a:rPr lang="pt-BR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óleo de peixe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890370F-86FD-4507-A18B-50DD05D28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123" y="2192539"/>
            <a:ext cx="3505309" cy="207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1713B67-5DB9-46BC-83AE-527A6BA8C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473" y="4802154"/>
            <a:ext cx="3848611" cy="1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RIO COM SAÚDE - Notícia">
            <a:extLst>
              <a:ext uri="{FF2B5EF4-FFF2-40B4-BE49-F238E27FC236}">
                <a16:creationId xmlns:a16="http://schemas.microsoft.com/office/drawing/2014/main" id="{CBD0C9E0-D451-40AF-A049-86DE71F3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13" y="1001913"/>
            <a:ext cx="27813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A0512F5-C2BD-413B-B865-A49CD2284E75}"/>
              </a:ext>
            </a:extLst>
          </p:cNvPr>
          <p:cNvSpPr txBox="1"/>
          <p:nvPr/>
        </p:nvSpPr>
        <p:spPr>
          <a:xfrm>
            <a:off x="5482913" y="2761007"/>
            <a:ext cx="277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Cardioprotetor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67823D8-16D8-45AA-9E7B-79A888B7BE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51" b="12290"/>
          <a:stretch/>
        </p:blipFill>
        <p:spPr>
          <a:xfrm>
            <a:off x="2470152" y="4569086"/>
            <a:ext cx="3442277" cy="1880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97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BCBDD7B-3175-4F91-B0FD-79C0E55A9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460" y="1329879"/>
            <a:ext cx="5278087" cy="536186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045AFB1-3E4C-4A98-B7F7-215BE4DB9569}"/>
              </a:ext>
            </a:extLst>
          </p:cNvPr>
          <p:cNvSpPr/>
          <p:nvPr/>
        </p:nvSpPr>
        <p:spPr>
          <a:xfrm>
            <a:off x="0" y="9323"/>
            <a:ext cx="12192000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360302C-B45D-4AFB-BBFA-680CC05C7930}"/>
              </a:ext>
            </a:extLst>
          </p:cNvPr>
          <p:cNvSpPr txBox="1"/>
          <p:nvPr/>
        </p:nvSpPr>
        <p:spPr>
          <a:xfrm>
            <a:off x="180109" y="2311811"/>
            <a:ext cx="57214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“</a:t>
            </a:r>
            <a:r>
              <a:rPr lang="pt-BR" sz="2400" b="1" dirty="0"/>
              <a:t>Doença crônica </a:t>
            </a:r>
            <a:r>
              <a:rPr lang="pt-BR" sz="2400" dirty="0"/>
              <a:t>caracterizada pelo </a:t>
            </a:r>
            <a:r>
              <a:rPr lang="pt-BR" sz="2400" b="1" dirty="0"/>
              <a:t>aumento dos níveis de açúcar no sangue</a:t>
            </a:r>
            <a:r>
              <a:rPr lang="pt-BR" sz="2400" dirty="0"/>
              <a:t>, o que pode provocar danos em vários órgãos, se não for tratado”.</a:t>
            </a:r>
          </a:p>
        </p:txBody>
      </p:sp>
    </p:spTree>
    <p:extLst>
      <p:ext uri="{BB962C8B-B14F-4D97-AF65-F5344CB8AC3E}">
        <p14:creationId xmlns:p14="http://schemas.microsoft.com/office/powerpoint/2010/main" val="3512720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80CDC1A-E0FE-4C8B-8DB7-70A504657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366" y="1028264"/>
            <a:ext cx="7813869" cy="564962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37AFF3E-74C8-4297-A76E-4B2C7756B48C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controle da glicose no sangue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E869216-E66F-4342-8625-D9A225FCF1CE}"/>
              </a:ext>
            </a:extLst>
          </p:cNvPr>
          <p:cNvGrpSpPr/>
          <p:nvPr/>
        </p:nvGrpSpPr>
        <p:grpSpPr>
          <a:xfrm>
            <a:off x="8672946" y="5567340"/>
            <a:ext cx="3304217" cy="524140"/>
            <a:chOff x="9400402" y="3509940"/>
            <a:chExt cx="3304217" cy="524140"/>
          </a:xfrm>
        </p:grpSpPr>
        <p:cxnSp>
          <p:nvCxnSpPr>
            <p:cNvPr id="7" name="Conector: Curvo 6">
              <a:extLst>
                <a:ext uri="{FF2B5EF4-FFF2-40B4-BE49-F238E27FC236}">
                  <a16:creationId xmlns:a16="http://schemas.microsoft.com/office/drawing/2014/main" id="{B8D4530D-F66D-48FE-9BED-7ADE4419DC6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9400402" y="3772336"/>
              <a:ext cx="1496293" cy="261744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529B7AA-929F-4886-8A0D-8626741BB029}"/>
                </a:ext>
              </a:extLst>
            </p:cNvPr>
            <p:cNvSpPr txBox="1"/>
            <p:nvPr/>
          </p:nvSpPr>
          <p:spPr>
            <a:xfrm>
              <a:off x="10695710" y="3509940"/>
              <a:ext cx="200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Adrenalina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D83A21B-5B69-42AC-A8E2-E017A02603D7}"/>
              </a:ext>
            </a:extLst>
          </p:cNvPr>
          <p:cNvSpPr txBox="1"/>
          <p:nvPr/>
        </p:nvSpPr>
        <p:spPr>
          <a:xfrm>
            <a:off x="131712" y="2278860"/>
            <a:ext cx="3671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Se principalmente pela liberação de </a:t>
            </a:r>
            <a:r>
              <a:rPr lang="pt-BR" b="1" dirty="0"/>
              <a:t>insulina</a:t>
            </a:r>
            <a:r>
              <a:rPr lang="pt-BR" dirty="0"/>
              <a:t> e </a:t>
            </a:r>
            <a:r>
              <a:rPr lang="pt-BR" b="1" dirty="0"/>
              <a:t>glucagon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Insulina = reduz a glicemia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Glucagon = aumenta a glicemia</a:t>
            </a:r>
          </a:p>
        </p:txBody>
      </p:sp>
    </p:spTree>
    <p:extLst>
      <p:ext uri="{BB962C8B-B14F-4D97-AF65-F5344CB8AC3E}">
        <p14:creationId xmlns:p14="http://schemas.microsoft.com/office/powerpoint/2010/main" val="13804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9CD5D4-CABA-47EE-85E4-1AA4B21A8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36" y="1475582"/>
            <a:ext cx="9012382" cy="4351338"/>
          </a:xfrm>
        </p:spPr>
        <p:txBody>
          <a:bodyPr/>
          <a:lstStyle/>
          <a:p>
            <a:r>
              <a:rPr lang="pt-BR" dirty="0"/>
              <a:t>Metabolismo das lipoproteínas e do colesterol;</a:t>
            </a:r>
          </a:p>
          <a:p>
            <a:r>
              <a:rPr lang="pt-BR" dirty="0"/>
              <a:t>Dislipidemias;</a:t>
            </a:r>
          </a:p>
          <a:p>
            <a:r>
              <a:rPr lang="pt-BR" dirty="0"/>
              <a:t>Risco cardiovascular e </a:t>
            </a:r>
            <a:r>
              <a:rPr lang="pt-BR" dirty="0" err="1"/>
              <a:t>aterogênese</a:t>
            </a:r>
            <a:r>
              <a:rPr lang="pt-BR" dirty="0"/>
              <a:t>;</a:t>
            </a:r>
          </a:p>
          <a:p>
            <a:r>
              <a:rPr lang="pt-BR" dirty="0"/>
              <a:t>Tratamento farmacológico e suplementação para </a:t>
            </a:r>
            <a:r>
              <a:rPr lang="pt-BR" dirty="0" err="1"/>
              <a:t>dilipidemias</a:t>
            </a:r>
            <a:r>
              <a:rPr lang="pt-BR" dirty="0"/>
              <a:t>;</a:t>
            </a:r>
          </a:p>
          <a:p>
            <a:r>
              <a:rPr lang="pt-BR" dirty="0"/>
              <a:t>Metabolismo da glicose;</a:t>
            </a:r>
          </a:p>
          <a:p>
            <a:r>
              <a:rPr lang="pt-BR" dirty="0"/>
              <a:t>Diabetes melito Tipo 1 e 2;</a:t>
            </a:r>
          </a:p>
          <a:p>
            <a:r>
              <a:rPr lang="pt-BR" dirty="0"/>
              <a:t>Tratamento não farmacológico e farmacológico.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0E41D66-0DA5-49CC-932B-96B17A51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780" y="1295397"/>
            <a:ext cx="1988129" cy="198812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B293F41-8871-498F-9A2C-D5BF9CBC5112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Tópicos da aula </a:t>
            </a:r>
          </a:p>
        </p:txBody>
      </p:sp>
    </p:spTree>
    <p:extLst>
      <p:ext uri="{BB962C8B-B14F-4D97-AF65-F5344CB8AC3E}">
        <p14:creationId xmlns:p14="http://schemas.microsoft.com/office/powerpoint/2010/main" val="2727467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F3CD28-88DF-46DA-86C7-D627EC933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4" y="1153821"/>
            <a:ext cx="10515600" cy="4351338"/>
          </a:xfrm>
        </p:spPr>
        <p:txBody>
          <a:bodyPr/>
          <a:lstStyle/>
          <a:p>
            <a:r>
              <a:rPr lang="pt-BR" dirty="0"/>
              <a:t>A ligação da insulina ao seu receptor promove a abertura dos transportadores de glicose e entrada de glicose nas células.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F0EA5F-27E8-4AAB-8E5A-D45F56C07D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8910" y="1889123"/>
            <a:ext cx="7647708" cy="480276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171E164-73B1-4DDD-81E4-B04A85F6FC4C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 de insulina 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570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E9E374-C142-4780-9560-14E0003A8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84" y="1216369"/>
            <a:ext cx="7315200" cy="5120640"/>
          </a:xfrm>
        </p:spPr>
        <p:txBody>
          <a:bodyPr anchor="t"/>
          <a:lstStyle/>
          <a:p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(principais exames)</a:t>
            </a:r>
          </a:p>
          <a:p>
            <a:pPr marL="0" indent="0">
              <a:buNone/>
            </a:pPr>
            <a:r>
              <a:rPr lang="pt-BR" sz="2400" b="1" dirty="0"/>
              <a:t>Glicose de jejum: &gt;99 mg/</a:t>
            </a:r>
            <a:r>
              <a:rPr lang="pt-BR" sz="2400" b="1" dirty="0" err="1"/>
              <a:t>dL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dirty="0"/>
              <a:t>Após a refeição: até 200 mg/</a:t>
            </a:r>
            <a:r>
              <a:rPr lang="pt-BR" sz="2400" b="1" dirty="0" err="1"/>
              <a:t>mL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dirty="0"/>
              <a:t>Hemoglobina glicada: &gt; 6%</a:t>
            </a:r>
          </a:p>
          <a:p>
            <a:pPr marL="0" indent="0">
              <a:buNone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O que é glicemia em jejum? - Laboratório Côrtes Villela">
            <a:extLst>
              <a:ext uri="{FF2B5EF4-FFF2-40B4-BE49-F238E27FC236}">
                <a16:creationId xmlns:a16="http://schemas.microsoft.com/office/drawing/2014/main" id="{A0215250-268A-4A37-89FC-F0DECB833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90"/>
          <a:stretch/>
        </p:blipFill>
        <p:spPr bwMode="auto">
          <a:xfrm>
            <a:off x="1094030" y="3465513"/>
            <a:ext cx="6991350" cy="16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قلب و زندگي شهریور 2019 » قلب و زندگي">
            <a:extLst>
              <a:ext uri="{FF2B5EF4-FFF2-40B4-BE49-F238E27FC236}">
                <a16:creationId xmlns:a16="http://schemas.microsoft.com/office/drawing/2014/main" id="{4B309694-A88A-4DA1-A28D-D2CB4BAFB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4328315"/>
            <a:ext cx="4835236" cy="252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DBF870D-32E8-4085-8A98-8119B8A23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382" y="1299281"/>
            <a:ext cx="1925782" cy="192578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0D59575-C637-4061-B597-5A3C25D6FDFB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– Diagnóstico 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2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171A02-A0B7-48B1-9DED-6C8CAEB8B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392" y="1362871"/>
            <a:ext cx="4643208" cy="5120640"/>
          </a:xfrm>
        </p:spPr>
        <p:txBody>
          <a:bodyPr anchor="t">
            <a:norm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Condições de risco:</a:t>
            </a:r>
          </a:p>
          <a:p>
            <a:r>
              <a:rPr lang="pt-BR" dirty="0"/>
              <a:t>Mais de 40 anos;</a:t>
            </a:r>
          </a:p>
          <a:p>
            <a:r>
              <a:rPr lang="pt-BR" dirty="0"/>
              <a:t>Genético;</a:t>
            </a:r>
          </a:p>
          <a:p>
            <a:r>
              <a:rPr lang="pt-BR" dirty="0"/>
              <a:t>Obesidade;</a:t>
            </a:r>
          </a:p>
          <a:p>
            <a:r>
              <a:rPr lang="pt-BR" dirty="0"/>
              <a:t>Hipertensão;</a:t>
            </a:r>
          </a:p>
          <a:p>
            <a:r>
              <a:rPr lang="pt-BR" dirty="0"/>
              <a:t>Estresse;</a:t>
            </a:r>
          </a:p>
          <a:p>
            <a:r>
              <a:rPr lang="pt-BR" dirty="0"/>
              <a:t>Sedentarismo;</a:t>
            </a:r>
          </a:p>
          <a:p>
            <a:r>
              <a:rPr lang="pt-BR" dirty="0"/>
              <a:t>Gestantes em sobrepeso;</a:t>
            </a:r>
          </a:p>
          <a:p>
            <a:r>
              <a:rPr lang="pt-BR" dirty="0"/>
              <a:t>Medicamentos.</a:t>
            </a:r>
          </a:p>
          <a:p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F65AACC3-850B-4B77-8283-87273CDF46B4}"/>
              </a:ext>
            </a:extLst>
          </p:cNvPr>
          <p:cNvSpPr txBox="1">
            <a:spLocks/>
          </p:cNvSpPr>
          <p:nvPr/>
        </p:nvSpPr>
        <p:spPr>
          <a:xfrm>
            <a:off x="4821695" y="1362871"/>
            <a:ext cx="4543978" cy="512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Sintomas</a:t>
            </a:r>
          </a:p>
          <a:p>
            <a:r>
              <a:rPr lang="pt-BR" dirty="0"/>
              <a:t>Polifagia</a:t>
            </a:r>
          </a:p>
          <a:p>
            <a:r>
              <a:rPr lang="pt-BR" dirty="0"/>
              <a:t>Boca seca</a:t>
            </a:r>
          </a:p>
          <a:p>
            <a:r>
              <a:rPr lang="pt-BR" dirty="0"/>
              <a:t>Emagrecimento rápido e repentino</a:t>
            </a:r>
          </a:p>
          <a:p>
            <a:r>
              <a:rPr lang="pt-BR" dirty="0"/>
              <a:t>Fraqueza e cansaço</a:t>
            </a:r>
          </a:p>
          <a:p>
            <a:r>
              <a:rPr lang="pt-BR" dirty="0"/>
              <a:t>Má cicatrização</a:t>
            </a:r>
          </a:p>
          <a:p>
            <a:r>
              <a:rPr lang="pt-BR" dirty="0"/>
              <a:t>Problemas de visão</a:t>
            </a:r>
          </a:p>
          <a:p>
            <a:r>
              <a:rPr lang="pt-BR" dirty="0"/>
              <a:t>Dormência nas extremidades</a:t>
            </a:r>
          </a:p>
          <a:p>
            <a:r>
              <a:rPr lang="pt-BR" dirty="0"/>
              <a:t>Visão turva</a:t>
            </a:r>
          </a:p>
          <a:p>
            <a:r>
              <a:rPr lang="pt-BR" dirty="0"/>
              <a:t>Infecções vaginais recorrentes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AADA8AE-2741-4533-A15B-E4EE9B3ED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7" y="1884219"/>
            <a:ext cx="2530646" cy="253064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D959197-F299-4E91-BC2D-971E620705A4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– Fatores de risco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74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E9E374-C142-4780-9560-14E0003A8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93" y="1233054"/>
            <a:ext cx="6701750" cy="1144801"/>
          </a:xfrm>
        </p:spPr>
        <p:txBody>
          <a:bodyPr anchor="t">
            <a:noAutofit/>
          </a:bodyPr>
          <a:lstStyle/>
          <a:p>
            <a:r>
              <a:rPr lang="pt-BR" sz="2400" dirty="0"/>
              <a:t>Redução ou ausência da produção de insulina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3BB81D-58A8-443F-8968-73C708EC4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32" y="2282750"/>
            <a:ext cx="7627901" cy="351212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7774EA0-8D8E-4451-BD74-093A910313E3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 tipo 1 |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Insulina dependente </a:t>
            </a:r>
          </a:p>
        </p:txBody>
      </p:sp>
    </p:spTree>
    <p:extLst>
      <p:ext uri="{BB962C8B-B14F-4D97-AF65-F5344CB8AC3E}">
        <p14:creationId xmlns:p14="http://schemas.microsoft.com/office/powerpoint/2010/main" val="2017122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E9E374-C142-4780-9560-14E0003A8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72" y="1390997"/>
            <a:ext cx="8142623" cy="5120640"/>
          </a:xfrm>
        </p:spPr>
        <p:txBody>
          <a:bodyPr anchor="t">
            <a:normAutofit lnSpcReduction="10000"/>
          </a:bodyPr>
          <a:lstStyle/>
          <a:p>
            <a:r>
              <a:rPr lang="pt-BR" dirty="0"/>
              <a:t>Injeções subcutâneas de insulina</a:t>
            </a:r>
          </a:p>
          <a:p>
            <a:endParaRPr lang="pt-BR" dirty="0"/>
          </a:p>
          <a:p>
            <a:r>
              <a:rPr lang="pt-BR" b="1" dirty="0"/>
              <a:t>Ação ultra rápida (UR): </a:t>
            </a:r>
            <a:r>
              <a:rPr lang="pt-BR" dirty="0"/>
              <a:t> 5 minutos. Usada pós refeições e em crises de hiperglicemia.</a:t>
            </a:r>
          </a:p>
          <a:p>
            <a:r>
              <a:rPr lang="pt-BR" b="1" dirty="0"/>
              <a:t>Regular: </a:t>
            </a:r>
            <a:r>
              <a:rPr lang="pt-BR" dirty="0"/>
              <a:t>início de ação 30-60 minutos. Usada pós refeições e em crises de hiperglicemia. Efeito dura de 6-7 horas.</a:t>
            </a:r>
          </a:p>
          <a:p>
            <a:r>
              <a:rPr lang="pt-BR" b="1" dirty="0"/>
              <a:t>Intermediária:</a:t>
            </a:r>
            <a:r>
              <a:rPr lang="pt-BR" dirty="0"/>
              <a:t> início de ação 1-3 horas. Usada antes da primeira refeição do dia. Efeito dura de 18 -24 horas.</a:t>
            </a:r>
          </a:p>
          <a:p>
            <a:r>
              <a:rPr lang="pt-BR" dirty="0"/>
              <a:t> </a:t>
            </a:r>
            <a:r>
              <a:rPr lang="pt-BR" b="1" dirty="0"/>
              <a:t>Lenta:</a:t>
            </a:r>
            <a:r>
              <a:rPr lang="pt-BR" dirty="0"/>
              <a:t> início da ação 4-6 horas. Efeito dura de 24 - 36 horas</a:t>
            </a:r>
          </a:p>
          <a:p>
            <a:endParaRPr lang="pt-BR" b="1" dirty="0"/>
          </a:p>
          <a:p>
            <a:endParaRPr lang="pt-BR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92A2F6-5F8C-4642-B861-CC35226F8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195" y="4733799"/>
            <a:ext cx="3162730" cy="1777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99D99D4-CA14-4FD6-B4CB-D8B8B702D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195" y="1724761"/>
            <a:ext cx="3048000" cy="124777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411B9D2-15E1-4B5C-A20B-5A94CF08DB35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 tipo 1 - Tratamento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0297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EEC1C59-1B9D-400D-85C3-E825AE75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91" y="1431780"/>
            <a:ext cx="9229749" cy="509371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23038CF-3A0C-4734-B373-C13BA93B7998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 tipo 2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0677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F9E393-E53D-4968-B79C-1B5379F0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201" y="1525147"/>
            <a:ext cx="6405548" cy="481375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BB3ADCB-E2A0-4D34-A8BA-AA645E5057F3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 tipo 2 – Tratamento não farmacológico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56B3381-8785-45E0-8491-1F9646D38070}"/>
              </a:ext>
            </a:extLst>
          </p:cNvPr>
          <p:cNvSpPr txBox="1"/>
          <p:nvPr/>
        </p:nvSpPr>
        <p:spPr>
          <a:xfrm>
            <a:off x="166251" y="929570"/>
            <a:ext cx="47521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Exercício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Redução do consumo de açucares  carboidratos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/>
              <a:t>Intolerância a glicose =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/>
              <a:t>não deveria consumir glicose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87C4A2F-A926-468C-A79F-2E69DEFAF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15"/>
          <a:stretch/>
        </p:blipFill>
        <p:spPr>
          <a:xfrm>
            <a:off x="1077704" y="4142300"/>
            <a:ext cx="3840658" cy="27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8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D62B68-BC02-4134-826B-D4A52BDF4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1" y="1132104"/>
            <a:ext cx="10910455" cy="5027036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Metformina                   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u="sng" dirty="0"/>
              <a:t>Diferentes mecanismos:</a:t>
            </a:r>
          </a:p>
          <a:p>
            <a:r>
              <a:rPr lang="pt-BR" dirty="0"/>
              <a:t>Reduz a absorção de glicose pelo fígado;</a:t>
            </a:r>
          </a:p>
          <a:p>
            <a:r>
              <a:rPr lang="pt-BR" dirty="0"/>
              <a:t>Aumenta a captação de glicose pelo músculo.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11BDB88-8153-49B8-97DA-45EF0F40ED6B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 tipo 2 – Tratamento farmacológico 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113C0A0-6BE1-4625-85EF-903DC2994C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0073" y="3269673"/>
            <a:ext cx="5713896" cy="35883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76326DB-515F-4989-BF28-E53BE8F11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54" y="4017819"/>
            <a:ext cx="2673927" cy="267392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06DE433-9FD2-40B1-9A51-4324EE435286}"/>
              </a:ext>
            </a:extLst>
          </p:cNvPr>
          <p:cNvSpPr txBox="1"/>
          <p:nvPr/>
        </p:nvSpPr>
        <p:spPr>
          <a:xfrm>
            <a:off x="8911387" y="1132104"/>
            <a:ext cx="214454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/>
              <a:t>Classe </a:t>
            </a:r>
            <a:r>
              <a:rPr lang="pt-BR" b="1" dirty="0" err="1"/>
              <a:t>biguanidas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14744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2E6CA4-5F56-4F68-A81E-E3654EE01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2" y="1543599"/>
            <a:ext cx="10515600" cy="4351338"/>
          </a:xfrm>
        </p:spPr>
        <p:txBody>
          <a:bodyPr>
            <a:normAutofit/>
          </a:bodyPr>
          <a:lstStyle/>
          <a:p>
            <a:r>
              <a:rPr lang="pt-BR" sz="2400" b="1" dirty="0"/>
              <a:t>Estimulam a secreção de insulina </a:t>
            </a:r>
            <a:r>
              <a:rPr lang="pt-BR" sz="2400" dirty="0"/>
              <a:t>pelas </a:t>
            </a:r>
            <a:r>
              <a:rPr lang="pt-BR" sz="2400" b="1" dirty="0"/>
              <a:t>células beta</a:t>
            </a:r>
            <a:r>
              <a:rPr lang="pt-BR" sz="2400" dirty="0"/>
              <a:t> do pâncreas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183B1F-D9B0-471C-B654-355EBB230AE4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 tipo 2 – Tratamento farmacológico 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2828205-A19E-4470-BB92-4E25E7464005}"/>
              </a:ext>
            </a:extLst>
          </p:cNvPr>
          <p:cNvSpPr txBox="1"/>
          <p:nvPr/>
        </p:nvSpPr>
        <p:spPr>
          <a:xfrm>
            <a:off x="9320096" y="1143469"/>
            <a:ext cx="214454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/>
              <a:t>Classe </a:t>
            </a:r>
            <a:r>
              <a:rPr lang="pt-BR" b="1" dirty="0" err="1"/>
              <a:t>sulfonilureias</a:t>
            </a:r>
            <a:endParaRPr lang="pt-BR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DC22B2D-C3FC-49F4-B6AC-6E198F7260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6513" y="1905291"/>
            <a:ext cx="2161308" cy="21613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77EB252-35D6-4565-85E1-DED587984A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2553" y="4193187"/>
            <a:ext cx="2857500" cy="2857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234B80F-69E8-4C38-B68B-DE9642704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17" r="52627" b="3264"/>
          <a:stretch/>
        </p:blipFill>
        <p:spPr>
          <a:xfrm>
            <a:off x="1454728" y="2096903"/>
            <a:ext cx="4641272" cy="474292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2400CB-3F31-48F8-A205-834DCA400AFE}"/>
              </a:ext>
            </a:extLst>
          </p:cNvPr>
          <p:cNvSpPr txBox="1"/>
          <p:nvPr/>
        </p:nvSpPr>
        <p:spPr>
          <a:xfrm>
            <a:off x="5957455" y="3823855"/>
            <a:ext cx="192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228E630-4179-4ECA-9AE2-3945F02E9625}"/>
              </a:ext>
            </a:extLst>
          </p:cNvPr>
          <p:cNvGrpSpPr/>
          <p:nvPr/>
        </p:nvGrpSpPr>
        <p:grpSpPr>
          <a:xfrm>
            <a:off x="2688647" y="2585959"/>
            <a:ext cx="2977862" cy="4073172"/>
            <a:chOff x="2688647" y="2585959"/>
            <a:chExt cx="2977862" cy="4073172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7C9896D-F3B8-44C4-99CE-D1EE046C5249}"/>
                </a:ext>
              </a:extLst>
            </p:cNvPr>
            <p:cNvGrpSpPr/>
            <p:nvPr/>
          </p:nvGrpSpPr>
          <p:grpSpPr>
            <a:xfrm>
              <a:off x="2688647" y="2585959"/>
              <a:ext cx="2977862" cy="1861350"/>
              <a:chOff x="2688647" y="2585959"/>
              <a:chExt cx="2977862" cy="1861350"/>
            </a:xfrm>
          </p:grpSpPr>
          <p:cxnSp>
            <p:nvCxnSpPr>
              <p:cNvPr id="10" name="Conector de Seta Reta 9">
                <a:extLst>
                  <a:ext uri="{FF2B5EF4-FFF2-40B4-BE49-F238E27FC236}">
                    <a16:creationId xmlns:a16="http://schemas.microsoft.com/office/drawing/2014/main" id="{2FF97439-E546-42DB-BF92-79343B86FF4A}"/>
                  </a:ext>
                </a:extLst>
              </p:cNvPr>
              <p:cNvCxnSpPr/>
              <p:nvPr/>
            </p:nvCxnSpPr>
            <p:spPr>
              <a:xfrm flipV="1">
                <a:off x="5666509" y="3574473"/>
                <a:ext cx="0" cy="8728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de Seta Reta 11">
                <a:extLst>
                  <a:ext uri="{FF2B5EF4-FFF2-40B4-BE49-F238E27FC236}">
                    <a16:creationId xmlns:a16="http://schemas.microsoft.com/office/drawing/2014/main" id="{F9FAF7AA-66B6-4203-B5D2-DE3D1BA07A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15591" y="2585959"/>
                <a:ext cx="1039091" cy="5126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B5D4614F-33FE-440C-90E2-A3F127458B25}"/>
                  </a:ext>
                </a:extLst>
              </p:cNvPr>
              <p:cNvSpPr txBox="1"/>
              <p:nvPr/>
            </p:nvSpPr>
            <p:spPr>
              <a:xfrm>
                <a:off x="2688647" y="3017027"/>
                <a:ext cx="11499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Células </a:t>
                </a:r>
                <a:r>
                  <a:rPr lang="el-G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β</a:t>
                </a:r>
                <a:endPara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16" name="Conector de Seta Reta 15">
              <a:extLst>
                <a:ext uri="{FF2B5EF4-FFF2-40B4-BE49-F238E27FC236}">
                  <a16:creationId xmlns:a16="http://schemas.microsoft.com/office/drawing/2014/main" id="{6280539F-7AAA-4DD5-9101-BBC1A9C061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955" y="6192982"/>
              <a:ext cx="0" cy="4661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9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3082AF-A57B-4940-AF82-F98FEC512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34" y="1258089"/>
            <a:ext cx="6446376" cy="5027036"/>
          </a:xfrm>
        </p:spPr>
        <p:txBody>
          <a:bodyPr>
            <a:normAutofit/>
          </a:bodyPr>
          <a:lstStyle/>
          <a:p>
            <a:r>
              <a:rPr lang="pt-BR" sz="2400" dirty="0"/>
              <a:t>A </a:t>
            </a:r>
            <a:r>
              <a:rPr lang="el-GR" sz="2400" b="1" dirty="0"/>
              <a:t>α</a:t>
            </a:r>
            <a:r>
              <a:rPr lang="pt-BR" sz="2400" b="1" dirty="0"/>
              <a:t>-</a:t>
            </a:r>
            <a:r>
              <a:rPr lang="pt-BR" sz="2400" b="1" dirty="0" err="1"/>
              <a:t>glicosidase</a:t>
            </a:r>
            <a:r>
              <a:rPr lang="pt-BR" sz="2400" b="1" dirty="0"/>
              <a:t> é a enzima que cliva os </a:t>
            </a:r>
            <a:r>
              <a:rPr lang="pt-BR" sz="2400" b="1" dirty="0" err="1"/>
              <a:t>di</a:t>
            </a:r>
            <a:r>
              <a:rPr lang="pt-BR" sz="2400" b="1" dirty="0"/>
              <a:t> e polissacarídeos</a:t>
            </a:r>
            <a:r>
              <a:rPr lang="pt-BR" sz="2400" dirty="0"/>
              <a:t> provenientes da dieta </a:t>
            </a:r>
            <a:r>
              <a:rPr lang="pt-BR" sz="2400" b="1" dirty="0"/>
              <a:t>em monossacarídeos absorvíveis</a:t>
            </a:r>
            <a:r>
              <a:rPr lang="pt-BR" sz="2400" dirty="0"/>
              <a:t>.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/>
              <a:t>A inibição dessa enzima leva à redução da absorção de glicose.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B527273-B685-47F3-8928-A77A38DAA9A7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 tipo 2 – Tratamento farmacológico 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DBBE5E4-97B3-4AAC-B495-EBE119B81EF8}"/>
              </a:ext>
            </a:extLst>
          </p:cNvPr>
          <p:cNvSpPr txBox="1"/>
          <p:nvPr/>
        </p:nvSpPr>
        <p:spPr>
          <a:xfrm>
            <a:off x="9306242" y="1149927"/>
            <a:ext cx="2144540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/>
              <a:t>Classe Inibidores da </a:t>
            </a:r>
            <a:r>
              <a:rPr lang="el-GR" b="1" dirty="0"/>
              <a:t>α</a:t>
            </a:r>
            <a:r>
              <a:rPr lang="pt-BR" b="1" dirty="0"/>
              <a:t>-</a:t>
            </a:r>
            <a:r>
              <a:rPr lang="pt-BR" b="1" dirty="0" err="1"/>
              <a:t>glicosidase</a:t>
            </a:r>
            <a:endParaRPr lang="pt-BR" b="1" dirty="0"/>
          </a:p>
        </p:txBody>
      </p:sp>
      <p:pic>
        <p:nvPicPr>
          <p:cNvPr id="15362" name="Picture 2" descr="Acarbose&amp;quot; para perda de peso: revisões, mecanismo de ação, instruções de  uso | Resumo das notícias">
            <a:extLst>
              <a:ext uri="{FF2B5EF4-FFF2-40B4-BE49-F238E27FC236}">
                <a16:creationId xmlns:a16="http://schemas.microsoft.com/office/drawing/2014/main" id="{F1583A3F-B3BB-4C49-A900-C6619DE50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4064480"/>
            <a:ext cx="3643745" cy="260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79F8F08-E2FA-465A-AAD6-BE19FE124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21" y="2407190"/>
            <a:ext cx="4891361" cy="43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6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2DFA2D0-65A4-4A70-BDB7-85B943876E41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Lipoproteínas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991AE8-53B3-4417-AF65-C5BAD0EC2CDF}"/>
              </a:ext>
            </a:extLst>
          </p:cNvPr>
          <p:cNvSpPr txBox="1"/>
          <p:nvPr/>
        </p:nvSpPr>
        <p:spPr>
          <a:xfrm>
            <a:off x="540327" y="1302327"/>
            <a:ext cx="111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15A8AD9-FB1B-441B-87D7-7FE2056BF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r="35986"/>
          <a:stretch/>
        </p:blipFill>
        <p:spPr>
          <a:xfrm>
            <a:off x="692727" y="2500640"/>
            <a:ext cx="3338946" cy="32956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223714D-DCAF-4EB7-83F9-DF6F7D01DCE9}"/>
              </a:ext>
            </a:extLst>
          </p:cNvPr>
          <p:cNvSpPr txBox="1"/>
          <p:nvPr/>
        </p:nvSpPr>
        <p:spPr>
          <a:xfrm>
            <a:off x="692727" y="1471604"/>
            <a:ext cx="1048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Os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lipídeos</a:t>
            </a:r>
            <a:r>
              <a:rPr lang="pt-BR" sz="2000" dirty="0"/>
              <a:t> e o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colesterol</a:t>
            </a:r>
            <a:r>
              <a:rPr lang="pt-BR" sz="2000" dirty="0"/>
              <a:t> são transportados na corrente sanguínea na forma de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lipoproteínas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1138FEC-D4B1-4815-B66F-3CF48E740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8" t="25142" r="130" b="7280"/>
          <a:stretch/>
        </p:blipFill>
        <p:spPr>
          <a:xfrm>
            <a:off x="5320144" y="2024122"/>
            <a:ext cx="5860475" cy="452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6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índrome Metabólica | Nutrição Clínica - Nutrício">
            <a:extLst>
              <a:ext uri="{FF2B5EF4-FFF2-40B4-BE49-F238E27FC236}">
                <a16:creationId xmlns:a16="http://schemas.microsoft.com/office/drawing/2014/main" id="{AD8610F5-B3FA-42BF-8B8B-8E0A2026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98" y="556260"/>
            <a:ext cx="10267950" cy="581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941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C843BE-D177-4C3B-BC5B-BAE694F4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E73295-C4AA-452A-910D-636059F16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2" name="Picture 4" descr="SÍNDROME METABÓLICA - O QUE É, SINTOMAS, DIAGNÓSTICO, PREVENÇÃO E  TRATAMENTO - YouTube">
            <a:extLst>
              <a:ext uri="{FF2B5EF4-FFF2-40B4-BE49-F238E27FC236}">
                <a16:creationId xmlns:a16="http://schemas.microsoft.com/office/drawing/2014/main" id="{852C0484-A2A4-4C33-A93B-02F98942C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010" r="908" b="11010"/>
          <a:stretch/>
        </p:blipFill>
        <p:spPr bwMode="auto">
          <a:xfrm>
            <a:off x="838199" y="365125"/>
            <a:ext cx="10273145" cy="606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976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8C932-70DC-485F-B1B3-07DFE5E85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B00358-6DF1-4437-BDC4-42EDFD6D5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F4A7F06-D7C7-4D07-B985-FAF20D6B2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77" y="1409989"/>
            <a:ext cx="10923728" cy="48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21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8">
            <a:extLst>
              <a:ext uri="{FF2B5EF4-FFF2-40B4-BE49-F238E27FC236}">
                <a16:creationId xmlns:a16="http://schemas.microsoft.com/office/drawing/2014/main" id="{C4EC4EBF-AE1F-44C5-A0C8-4D138DEA9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490663"/>
            <a:ext cx="116046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8" name="Conector em Curva 477">
            <a:extLst>
              <a:ext uri="{FF2B5EF4-FFF2-40B4-BE49-F238E27FC236}">
                <a16:creationId xmlns:a16="http://schemas.microsoft.com/office/drawing/2014/main" id="{2FAD3B7B-CB07-454E-8968-D9F71D97AA6F}"/>
              </a:ext>
            </a:extLst>
          </p:cNvPr>
          <p:cNvCxnSpPr/>
          <p:nvPr/>
        </p:nvCxnSpPr>
        <p:spPr>
          <a:xfrm>
            <a:off x="3530600" y="3165475"/>
            <a:ext cx="3384550" cy="1711325"/>
          </a:xfrm>
          <a:prstGeom prst="curvedConnector3">
            <a:avLst/>
          </a:prstGeom>
          <a:ln w="127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20190364-2CA6-4113-A66F-C49A5CC2440B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Metabolismo do colesterol </a:t>
            </a:r>
          </a:p>
        </p:txBody>
      </p:sp>
      <p:pic>
        <p:nvPicPr>
          <p:cNvPr id="5127" name="Imagem 3">
            <a:extLst>
              <a:ext uri="{FF2B5EF4-FFF2-40B4-BE49-F238E27FC236}">
                <a16:creationId xmlns:a16="http://schemas.microsoft.com/office/drawing/2014/main" id="{F61794CD-1C2A-4BB0-9F05-7100FEB86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2035175"/>
            <a:ext cx="177958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0" descr="Imagem relacionada">
            <a:extLst>
              <a:ext uri="{FF2B5EF4-FFF2-40B4-BE49-F238E27FC236}">
                <a16:creationId xmlns:a16="http://schemas.microsoft.com/office/drawing/2014/main" id="{3C3EC8D4-6259-407C-B40C-ACC4A333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2" t="-798" r="281" b="29276"/>
          <a:stretch>
            <a:fillRect/>
          </a:stretch>
        </p:blipFill>
        <p:spPr bwMode="auto">
          <a:xfrm>
            <a:off x="10637838" y="4468813"/>
            <a:ext cx="10636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Imagem relacionada">
            <a:extLst>
              <a:ext uri="{FF2B5EF4-FFF2-40B4-BE49-F238E27FC236}">
                <a16:creationId xmlns:a16="http://schemas.microsoft.com/office/drawing/2014/main" id="{766D6587-0229-434F-BC2D-DD5928FA0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05" b="26054"/>
          <a:stretch>
            <a:fillRect/>
          </a:stretch>
        </p:blipFill>
        <p:spPr bwMode="auto">
          <a:xfrm>
            <a:off x="3925888" y="2855913"/>
            <a:ext cx="10683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Imagem relacionada">
            <a:extLst>
              <a:ext uri="{FF2B5EF4-FFF2-40B4-BE49-F238E27FC236}">
                <a16:creationId xmlns:a16="http://schemas.microsoft.com/office/drawing/2014/main" id="{49FB1617-8ED5-4ACE-ADAF-185ABE448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6" t="-2174" r="55295" b="31136"/>
          <a:stretch>
            <a:fillRect/>
          </a:stretch>
        </p:blipFill>
        <p:spPr bwMode="auto">
          <a:xfrm>
            <a:off x="6962775" y="4291013"/>
            <a:ext cx="11382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" name="Conector de Seta Reta 480">
            <a:extLst>
              <a:ext uri="{FF2B5EF4-FFF2-40B4-BE49-F238E27FC236}">
                <a16:creationId xmlns:a16="http://schemas.microsoft.com/office/drawing/2014/main" id="{7BF28FA2-7C5A-4337-AECA-6FFA59C65A6F}"/>
              </a:ext>
            </a:extLst>
          </p:cNvPr>
          <p:cNvCxnSpPr/>
          <p:nvPr/>
        </p:nvCxnSpPr>
        <p:spPr>
          <a:xfrm flipV="1">
            <a:off x="8150225" y="4876800"/>
            <a:ext cx="660400" cy="15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32" name="Picture 10" descr="Imagem relacionada">
            <a:extLst>
              <a:ext uri="{FF2B5EF4-FFF2-40B4-BE49-F238E27FC236}">
                <a16:creationId xmlns:a16="http://schemas.microsoft.com/office/drawing/2014/main" id="{ED19428F-6E5F-44CE-B327-33D7C0E4C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9" r="26056" b="32069"/>
          <a:stretch>
            <a:fillRect/>
          </a:stretch>
        </p:blipFill>
        <p:spPr bwMode="auto">
          <a:xfrm>
            <a:off x="8942388" y="4373563"/>
            <a:ext cx="11557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0" descr="Imagem relacionada">
            <a:extLst>
              <a:ext uri="{FF2B5EF4-FFF2-40B4-BE49-F238E27FC236}">
                <a16:creationId xmlns:a16="http://schemas.microsoft.com/office/drawing/2014/main" id="{B1060961-5EF7-4F7E-98A6-7A12DA84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5" t="67924" r="30923" b="148"/>
          <a:stretch>
            <a:fillRect/>
          </a:stretch>
        </p:blipFill>
        <p:spPr bwMode="auto">
          <a:xfrm>
            <a:off x="315913" y="5397500"/>
            <a:ext cx="2324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2" name="Conector de Seta Reta 491">
            <a:extLst>
              <a:ext uri="{FF2B5EF4-FFF2-40B4-BE49-F238E27FC236}">
                <a16:creationId xmlns:a16="http://schemas.microsoft.com/office/drawing/2014/main" id="{7C32A6A3-B227-4713-805A-D1EAFF640250}"/>
              </a:ext>
            </a:extLst>
          </p:cNvPr>
          <p:cNvCxnSpPr/>
          <p:nvPr/>
        </p:nvCxnSpPr>
        <p:spPr>
          <a:xfrm>
            <a:off x="10013950" y="5003800"/>
            <a:ext cx="452438" cy="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ector em Curva 2">
            <a:extLst>
              <a:ext uri="{FF2B5EF4-FFF2-40B4-BE49-F238E27FC236}">
                <a16:creationId xmlns:a16="http://schemas.microsoft.com/office/drawing/2014/main" id="{D4D1919C-21EE-4EA2-8595-69C8386A902D}"/>
              </a:ext>
            </a:extLst>
          </p:cNvPr>
          <p:cNvCxnSpPr/>
          <p:nvPr/>
        </p:nvCxnSpPr>
        <p:spPr>
          <a:xfrm>
            <a:off x="1198563" y="2198688"/>
            <a:ext cx="1058862" cy="68421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527C17EC-A67F-448C-A1F4-057EE58A8C7E}"/>
              </a:ext>
            </a:extLst>
          </p:cNvPr>
          <p:cNvSpPr/>
          <p:nvPr/>
        </p:nvSpPr>
        <p:spPr>
          <a:xfrm>
            <a:off x="228600" y="1331913"/>
            <a:ext cx="5589588" cy="5162550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3D8ABA1E-195C-4901-B029-CD4FEF12AC93}"/>
              </a:ext>
            </a:extLst>
          </p:cNvPr>
          <p:cNvSpPr/>
          <p:nvPr/>
        </p:nvSpPr>
        <p:spPr>
          <a:xfrm>
            <a:off x="5954713" y="1331913"/>
            <a:ext cx="5918200" cy="5162550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9B2FC33-BD4A-462F-91AC-F85E3A7929CC}"/>
              </a:ext>
            </a:extLst>
          </p:cNvPr>
          <p:cNvSpPr txBox="1"/>
          <p:nvPr/>
        </p:nvSpPr>
        <p:spPr>
          <a:xfrm>
            <a:off x="5983288" y="6146800"/>
            <a:ext cx="23336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Via endógena 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163E196-6F3C-4A07-832E-4FAF2EAC4E84}"/>
              </a:ext>
            </a:extLst>
          </p:cNvPr>
          <p:cNvSpPr txBox="1"/>
          <p:nvPr/>
        </p:nvSpPr>
        <p:spPr>
          <a:xfrm>
            <a:off x="247650" y="6126163"/>
            <a:ext cx="23304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Via exógena 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DABEB87D-4DC9-4E02-BF47-2CBD841E2CAD}"/>
              </a:ext>
            </a:extLst>
          </p:cNvPr>
          <p:cNvSpPr/>
          <p:nvPr/>
        </p:nvSpPr>
        <p:spPr>
          <a:xfrm>
            <a:off x="6111875" y="6589713"/>
            <a:ext cx="6096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NELSON, D.L., COX, M.M. Princípios de Bioquímica de </a:t>
            </a:r>
            <a:r>
              <a:rPr lang="pt-BR" sz="12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Lehninger</a:t>
            </a: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6 ed.  </a:t>
            </a:r>
          </a:p>
        </p:txBody>
      </p:sp>
      <p:sp>
        <p:nvSpPr>
          <p:cNvPr id="5153" name="Retângulo 4">
            <a:extLst>
              <a:ext uri="{FF2B5EF4-FFF2-40B4-BE49-F238E27FC236}">
                <a16:creationId xmlns:a16="http://schemas.microsoft.com/office/drawing/2014/main" id="{7DCC5BE1-A8B1-4C09-B8E9-9DA93BA72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4463" y="5656263"/>
            <a:ext cx="1063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srgbClr val="222222"/>
                </a:solidFill>
                <a:latin typeface="Arial" panose="020B0604020202020204" pitchFamily="34" charset="0"/>
              </a:rPr>
              <a:t>Low Density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srgbClr val="222222"/>
                </a:solidFill>
                <a:latin typeface="Arial" panose="020B0604020202020204" pitchFamily="34" charset="0"/>
              </a:rPr>
              <a:t>Lipoproteins</a:t>
            </a:r>
            <a:endParaRPr lang="pt-BR" altLang="pt-BR" sz="1200"/>
          </a:p>
        </p:txBody>
      </p:sp>
      <p:sp>
        <p:nvSpPr>
          <p:cNvPr id="5154" name="Retângulo 36">
            <a:extLst>
              <a:ext uri="{FF2B5EF4-FFF2-40B4-BE49-F238E27FC236}">
                <a16:creationId xmlns:a16="http://schemas.microsoft.com/office/drawing/2014/main" id="{A55CE08D-F897-4DAF-9B77-7CCCA9D61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7213" y="5821363"/>
            <a:ext cx="1062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srgbClr val="222222"/>
                </a:solidFill>
                <a:latin typeface="Arial" panose="020B0604020202020204" pitchFamily="34" charset="0"/>
              </a:rPr>
              <a:t>High Density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srgbClr val="222222"/>
                </a:solidFill>
                <a:latin typeface="Arial" panose="020B0604020202020204" pitchFamily="34" charset="0"/>
              </a:rPr>
              <a:t> Lipoproteins</a:t>
            </a:r>
            <a:endParaRPr lang="pt-BR" altLang="pt-BR" sz="1200"/>
          </a:p>
        </p:txBody>
      </p:sp>
      <p:sp>
        <p:nvSpPr>
          <p:cNvPr id="5155" name="Retângulo 37">
            <a:extLst>
              <a:ext uri="{FF2B5EF4-FFF2-40B4-BE49-F238E27FC236}">
                <a16:creationId xmlns:a16="http://schemas.microsoft.com/office/drawing/2014/main" id="{3B21542B-056B-48D4-AF46-A1540E09C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5" y="5641975"/>
            <a:ext cx="1412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srgbClr val="222222"/>
                </a:solidFill>
                <a:latin typeface="Arial" panose="020B0604020202020204" pitchFamily="34" charset="0"/>
              </a:rPr>
              <a:t>Very Low Density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srgbClr val="222222"/>
                </a:solidFill>
                <a:latin typeface="Arial" panose="020B0604020202020204" pitchFamily="34" charset="0"/>
              </a:rPr>
              <a:t>Lipoproteins</a:t>
            </a:r>
            <a:endParaRPr lang="pt-BR" altLang="pt-BR" sz="1200"/>
          </a:p>
        </p:txBody>
      </p:sp>
      <p:cxnSp>
        <p:nvCxnSpPr>
          <p:cNvPr id="11" name="Conector em Curva 10">
            <a:extLst>
              <a:ext uri="{FF2B5EF4-FFF2-40B4-BE49-F238E27FC236}">
                <a16:creationId xmlns:a16="http://schemas.microsoft.com/office/drawing/2014/main" id="{ACBD905F-354B-480D-BEC0-8CDC3D9A46CD}"/>
              </a:ext>
            </a:extLst>
          </p:cNvPr>
          <p:cNvCxnSpPr>
            <a:stCxn id="5128" idx="0"/>
          </p:cNvCxnSpPr>
          <p:nvPr/>
        </p:nvCxnSpPr>
        <p:spPr>
          <a:xfrm rot="16200000" flipV="1">
            <a:off x="8700294" y="1999456"/>
            <a:ext cx="592138" cy="434657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57" name="Picture 8" descr="https://smart.servier.com/wp-content/uploads/2016/10/foie_vesicule.png">
            <a:extLst>
              <a:ext uri="{FF2B5EF4-FFF2-40B4-BE49-F238E27FC236}">
                <a16:creationId xmlns:a16="http://schemas.microsoft.com/office/drawing/2014/main" id="{891F811E-0739-4E41-9E8C-EEB7DC65E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852863"/>
            <a:ext cx="17367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Agrupar 47">
            <a:extLst>
              <a:ext uri="{FF2B5EF4-FFF2-40B4-BE49-F238E27FC236}">
                <a16:creationId xmlns:a16="http://schemas.microsoft.com/office/drawing/2014/main" id="{E35C67DA-A8C4-4E48-9D45-1504BBBDA1C6}"/>
              </a:ext>
            </a:extLst>
          </p:cNvPr>
          <p:cNvGrpSpPr/>
          <p:nvPr/>
        </p:nvGrpSpPr>
        <p:grpSpPr>
          <a:xfrm rot="8338751">
            <a:off x="10972604" y="4147204"/>
            <a:ext cx="975339" cy="684213"/>
            <a:chOff x="7705038" y="3702050"/>
            <a:chExt cx="975339" cy="684213"/>
          </a:xfrm>
        </p:grpSpPr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9F800E2D-9AA4-4780-AE27-B26D8433E7F2}"/>
                </a:ext>
              </a:extLst>
            </p:cNvPr>
            <p:cNvSpPr/>
            <p:nvPr/>
          </p:nvSpPr>
          <p:spPr>
            <a:xfrm>
              <a:off x="8221663" y="4256088"/>
              <a:ext cx="158750" cy="13017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2D262F94-3A1A-4FFA-B03F-D1BFF09AC2E0}"/>
                </a:ext>
              </a:extLst>
            </p:cNvPr>
            <p:cNvGrpSpPr/>
            <p:nvPr/>
          </p:nvGrpSpPr>
          <p:grpSpPr>
            <a:xfrm>
              <a:off x="7705038" y="3702050"/>
              <a:ext cx="975339" cy="639763"/>
              <a:chOff x="5016500" y="2355850"/>
              <a:chExt cx="975339" cy="639763"/>
            </a:xfrm>
          </p:grpSpPr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037C0AAE-7AAF-47F7-AAD1-6A6BB45050A4}"/>
                  </a:ext>
                </a:extLst>
              </p:cNvPr>
              <p:cNvSpPr/>
              <p:nvPr/>
            </p:nvSpPr>
            <p:spPr>
              <a:xfrm>
                <a:off x="5464175" y="2630488"/>
                <a:ext cx="158750" cy="12858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20ABCB58-CEA6-477B-A519-DA785FA4C0E6}"/>
                  </a:ext>
                </a:extLst>
              </p:cNvPr>
              <p:cNvSpPr/>
              <p:nvPr/>
            </p:nvSpPr>
            <p:spPr>
              <a:xfrm>
                <a:off x="5267325" y="2865438"/>
                <a:ext cx="158750" cy="13017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0CDDA479-DBB7-4EBC-93CE-10AA05CD6881}"/>
                  </a:ext>
                </a:extLst>
              </p:cNvPr>
              <p:cNvSpPr/>
              <p:nvPr/>
            </p:nvSpPr>
            <p:spPr>
              <a:xfrm>
                <a:off x="5864755" y="2360593"/>
                <a:ext cx="127084" cy="10162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/>
              </a:p>
            </p:txBody>
          </p:sp>
          <p:sp>
            <p:nvSpPr>
              <p:cNvPr id="54" name="Elipse 53">
                <a:extLst>
                  <a:ext uri="{FF2B5EF4-FFF2-40B4-BE49-F238E27FC236}">
                    <a16:creationId xmlns:a16="http://schemas.microsoft.com/office/drawing/2014/main" id="{56984D0C-2A33-4B9B-B5B6-48ABC16707AF}"/>
                  </a:ext>
                </a:extLst>
              </p:cNvPr>
              <p:cNvSpPr/>
              <p:nvPr/>
            </p:nvSpPr>
            <p:spPr>
              <a:xfrm>
                <a:off x="5253038" y="2355850"/>
                <a:ext cx="158750" cy="13017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/>
              </a:p>
            </p:txBody>
          </p:sp>
          <p:cxnSp>
            <p:nvCxnSpPr>
              <p:cNvPr id="55" name="Conector em Curva 492">
                <a:extLst>
                  <a:ext uri="{FF2B5EF4-FFF2-40B4-BE49-F238E27FC236}">
                    <a16:creationId xmlns:a16="http://schemas.microsoft.com/office/drawing/2014/main" id="{8B692058-657D-461B-9C8D-628E0CC8BBE1}"/>
                  </a:ext>
                </a:extLst>
              </p:cNvPr>
              <p:cNvCxnSpPr/>
              <p:nvPr/>
            </p:nvCxnSpPr>
            <p:spPr>
              <a:xfrm flipV="1">
                <a:off x="5016500" y="2603500"/>
                <a:ext cx="395288" cy="379413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0BE1A90-2608-4F99-937A-94FF143CEE81}"/>
              </a:ext>
            </a:extLst>
          </p:cNvPr>
          <p:cNvGrpSpPr/>
          <p:nvPr/>
        </p:nvGrpSpPr>
        <p:grpSpPr>
          <a:xfrm>
            <a:off x="4906150" y="1869559"/>
            <a:ext cx="1579600" cy="1085295"/>
            <a:chOff x="4979970" y="1910318"/>
            <a:chExt cx="1579600" cy="1085295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A374BAC2-B777-41FB-B9F6-F32E08FD789A}"/>
                </a:ext>
              </a:extLst>
            </p:cNvPr>
            <p:cNvGrpSpPr/>
            <p:nvPr/>
          </p:nvGrpSpPr>
          <p:grpSpPr>
            <a:xfrm>
              <a:off x="5016500" y="2292350"/>
              <a:ext cx="685800" cy="703263"/>
              <a:chOff x="5016500" y="2292350"/>
              <a:chExt cx="685800" cy="703263"/>
            </a:xfrm>
          </p:grpSpPr>
          <p:sp>
            <p:nvSpPr>
              <p:cNvPr id="488" name="Elipse 487">
                <a:extLst>
                  <a:ext uri="{FF2B5EF4-FFF2-40B4-BE49-F238E27FC236}">
                    <a16:creationId xmlns:a16="http://schemas.microsoft.com/office/drawing/2014/main" id="{94194CA9-D060-4A61-878E-7500562C05B2}"/>
                  </a:ext>
                </a:extLst>
              </p:cNvPr>
              <p:cNvSpPr/>
              <p:nvPr/>
            </p:nvSpPr>
            <p:spPr>
              <a:xfrm>
                <a:off x="5464175" y="2630488"/>
                <a:ext cx="158750" cy="12858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496" name="Elipse 495">
                <a:extLst>
                  <a:ext uri="{FF2B5EF4-FFF2-40B4-BE49-F238E27FC236}">
                    <a16:creationId xmlns:a16="http://schemas.microsoft.com/office/drawing/2014/main" id="{E2045BEA-D071-40E6-B4E4-2100D63C1154}"/>
                  </a:ext>
                </a:extLst>
              </p:cNvPr>
              <p:cNvSpPr/>
              <p:nvPr/>
            </p:nvSpPr>
            <p:spPr>
              <a:xfrm>
                <a:off x="5267325" y="2865438"/>
                <a:ext cx="158750" cy="13017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/>
              </a:p>
            </p:txBody>
          </p:sp>
          <p:sp>
            <p:nvSpPr>
              <p:cNvPr id="497" name="Elipse 496">
                <a:extLst>
                  <a:ext uri="{FF2B5EF4-FFF2-40B4-BE49-F238E27FC236}">
                    <a16:creationId xmlns:a16="http://schemas.microsoft.com/office/drawing/2014/main" id="{68173E9B-62C6-43D0-8A34-39D015AD6DF4}"/>
                  </a:ext>
                </a:extLst>
              </p:cNvPr>
              <p:cNvSpPr/>
              <p:nvPr/>
            </p:nvSpPr>
            <p:spPr>
              <a:xfrm>
                <a:off x="5543550" y="2292350"/>
                <a:ext cx="158750" cy="12858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498" name="Elipse 497">
                <a:extLst>
                  <a:ext uri="{FF2B5EF4-FFF2-40B4-BE49-F238E27FC236}">
                    <a16:creationId xmlns:a16="http://schemas.microsoft.com/office/drawing/2014/main" id="{781561C9-9E38-4085-9EAF-632E754BBEDA}"/>
                  </a:ext>
                </a:extLst>
              </p:cNvPr>
              <p:cNvSpPr/>
              <p:nvPr/>
            </p:nvSpPr>
            <p:spPr>
              <a:xfrm>
                <a:off x="5253038" y="2355850"/>
                <a:ext cx="158750" cy="13017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cxnSp>
            <p:nvCxnSpPr>
              <p:cNvPr id="493" name="Conector em Curva 492">
                <a:extLst>
                  <a:ext uri="{FF2B5EF4-FFF2-40B4-BE49-F238E27FC236}">
                    <a16:creationId xmlns:a16="http://schemas.microsoft.com/office/drawing/2014/main" id="{F5B640F4-991A-4514-B86A-66311B2AC5BF}"/>
                  </a:ext>
                </a:extLst>
              </p:cNvPr>
              <p:cNvCxnSpPr/>
              <p:nvPr/>
            </p:nvCxnSpPr>
            <p:spPr>
              <a:xfrm flipV="1">
                <a:off x="5016500" y="2603500"/>
                <a:ext cx="395288" cy="379413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BF889D1-476E-4A75-B6FD-D93071F1D71E}"/>
                </a:ext>
              </a:extLst>
            </p:cNvPr>
            <p:cNvSpPr txBox="1"/>
            <p:nvPr/>
          </p:nvSpPr>
          <p:spPr>
            <a:xfrm>
              <a:off x="4979970" y="1910318"/>
              <a:ext cx="1579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Tecido adiposo</a:t>
              </a:r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BF4FA39D-F847-4EDD-98D6-5F4CF0A87BBB}"/>
              </a:ext>
            </a:extLst>
          </p:cNvPr>
          <p:cNvGrpSpPr/>
          <p:nvPr/>
        </p:nvGrpSpPr>
        <p:grpSpPr>
          <a:xfrm>
            <a:off x="7800146" y="3185082"/>
            <a:ext cx="1932042" cy="1293534"/>
            <a:chOff x="5016500" y="1702079"/>
            <a:chExt cx="1932042" cy="1293534"/>
          </a:xfrm>
        </p:grpSpPr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7255F20A-802E-4456-AEE9-B40182560E2F}"/>
                </a:ext>
              </a:extLst>
            </p:cNvPr>
            <p:cNvGrpSpPr/>
            <p:nvPr/>
          </p:nvGrpSpPr>
          <p:grpSpPr>
            <a:xfrm>
              <a:off x="5016500" y="2292350"/>
              <a:ext cx="685800" cy="703263"/>
              <a:chOff x="5016500" y="2292350"/>
              <a:chExt cx="685800" cy="703263"/>
            </a:xfrm>
          </p:grpSpPr>
          <p:sp>
            <p:nvSpPr>
              <p:cNvPr id="61" name="Elipse 60">
                <a:extLst>
                  <a:ext uri="{FF2B5EF4-FFF2-40B4-BE49-F238E27FC236}">
                    <a16:creationId xmlns:a16="http://schemas.microsoft.com/office/drawing/2014/main" id="{F6C9D144-3AC0-4A7D-B6F3-2DBDD391182B}"/>
                  </a:ext>
                </a:extLst>
              </p:cNvPr>
              <p:cNvSpPr/>
              <p:nvPr/>
            </p:nvSpPr>
            <p:spPr>
              <a:xfrm>
                <a:off x="5464175" y="2630488"/>
                <a:ext cx="158750" cy="12858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62" name="Elipse 61">
                <a:extLst>
                  <a:ext uri="{FF2B5EF4-FFF2-40B4-BE49-F238E27FC236}">
                    <a16:creationId xmlns:a16="http://schemas.microsoft.com/office/drawing/2014/main" id="{D3E168F3-49E0-46B5-B371-ABF79CC90DC3}"/>
                  </a:ext>
                </a:extLst>
              </p:cNvPr>
              <p:cNvSpPr/>
              <p:nvPr/>
            </p:nvSpPr>
            <p:spPr>
              <a:xfrm>
                <a:off x="5267325" y="2865438"/>
                <a:ext cx="158750" cy="13017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/>
              </a:p>
            </p:txBody>
          </p:sp>
          <p:sp>
            <p:nvSpPr>
              <p:cNvPr id="63" name="Elipse 62">
                <a:extLst>
                  <a:ext uri="{FF2B5EF4-FFF2-40B4-BE49-F238E27FC236}">
                    <a16:creationId xmlns:a16="http://schemas.microsoft.com/office/drawing/2014/main" id="{CC7A2888-7D23-4399-81C5-94E300FE53B2}"/>
                  </a:ext>
                </a:extLst>
              </p:cNvPr>
              <p:cNvSpPr/>
              <p:nvPr/>
            </p:nvSpPr>
            <p:spPr>
              <a:xfrm>
                <a:off x="5543550" y="2292350"/>
                <a:ext cx="158750" cy="12858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1A51C902-5FAA-4190-977B-37ABFBD75CC4}"/>
                  </a:ext>
                </a:extLst>
              </p:cNvPr>
              <p:cNvSpPr/>
              <p:nvPr/>
            </p:nvSpPr>
            <p:spPr>
              <a:xfrm>
                <a:off x="5253038" y="2355850"/>
                <a:ext cx="158750" cy="13017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cxnSp>
            <p:nvCxnSpPr>
              <p:cNvPr id="65" name="Conector em Curva 492">
                <a:extLst>
                  <a:ext uri="{FF2B5EF4-FFF2-40B4-BE49-F238E27FC236}">
                    <a16:creationId xmlns:a16="http://schemas.microsoft.com/office/drawing/2014/main" id="{DE8F73B2-905E-4504-B0E5-8C7B27F95061}"/>
                  </a:ext>
                </a:extLst>
              </p:cNvPr>
              <p:cNvCxnSpPr/>
              <p:nvPr/>
            </p:nvCxnSpPr>
            <p:spPr>
              <a:xfrm flipV="1">
                <a:off x="5016500" y="2603500"/>
                <a:ext cx="395288" cy="379413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D1B01E1E-B63C-4577-B3FB-EFEBAB294D6F}"/>
                </a:ext>
              </a:extLst>
            </p:cNvPr>
            <p:cNvSpPr txBox="1"/>
            <p:nvPr/>
          </p:nvSpPr>
          <p:spPr>
            <a:xfrm>
              <a:off x="5368942" y="1702079"/>
              <a:ext cx="15796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Tecido adiposo</a:t>
              </a:r>
            </a:p>
            <a:p>
              <a:r>
                <a:rPr lang="pt-BR" dirty="0"/>
                <a:t>Músculo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E73078F-1724-402A-BE17-7A8380857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2" t="19710" r="13229"/>
          <a:stretch/>
        </p:blipFill>
        <p:spPr>
          <a:xfrm>
            <a:off x="5708074" y="1109734"/>
            <a:ext cx="6130636" cy="5431501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67867F-C845-42D5-BBAD-EF1409A29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91" y="1570146"/>
            <a:ext cx="5742709" cy="4351338"/>
          </a:xfrm>
        </p:spPr>
        <p:txBody>
          <a:bodyPr>
            <a:normAutofit/>
          </a:bodyPr>
          <a:lstStyle/>
          <a:p>
            <a:r>
              <a:rPr lang="pt-BR" dirty="0"/>
              <a:t>O fígado produz cerca de 70% do colesterol necessário ao organismo;</a:t>
            </a:r>
          </a:p>
          <a:p>
            <a:endParaRPr lang="pt-BR" dirty="0"/>
          </a:p>
          <a:p>
            <a:r>
              <a:rPr lang="pt-BR" dirty="0"/>
              <a:t>Apenas 30% deve vir da dieta.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19C2074-9373-4F98-87C7-A0CF34339485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Biosíntese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colesterol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DD0BFDF-E544-4373-AFE3-0DF57EE88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753" y="4480960"/>
            <a:ext cx="2868956" cy="1613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3028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2DFA2D0-65A4-4A70-BDB7-85B943876E41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Dislipidemia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991AE8-53B3-4417-AF65-C5BAD0EC2CDF}"/>
              </a:ext>
            </a:extLst>
          </p:cNvPr>
          <p:cNvSpPr txBox="1"/>
          <p:nvPr/>
        </p:nvSpPr>
        <p:spPr>
          <a:xfrm>
            <a:off x="540327" y="1302327"/>
            <a:ext cx="111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CB3C94-5F6C-429C-91B9-0BD7C0E67215}"/>
              </a:ext>
            </a:extLst>
          </p:cNvPr>
          <p:cNvSpPr txBox="1"/>
          <p:nvPr/>
        </p:nvSpPr>
        <p:spPr>
          <a:xfrm>
            <a:off x="408888" y="1078744"/>
            <a:ext cx="100445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Primária: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Genética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Dieta (aumento do consumo de produtos industrializados, </a:t>
            </a:r>
          </a:p>
          <a:p>
            <a:r>
              <a:rPr lang="pt-BR" sz="2000" dirty="0"/>
              <a:t>carboidratos e colesterol)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pt-BR" dirty="0"/>
              <a:t> </a:t>
            </a:r>
            <a:r>
              <a:rPr lang="pt-BR" sz="2800" b="1" dirty="0"/>
              <a:t>Secundária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Associado a outras doenças que interferem no metabolismo das lipoproteínas (hipotireoidismo, alcoolismo, doenças hepáticas)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O uso de alguns medicamentos (isotretinoína, tamoxifeno e ciclosporina)</a:t>
            </a:r>
          </a:p>
          <a:p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B6CE81D-D84B-48A0-B69B-DD075CDDA00E}"/>
              </a:ext>
            </a:extLst>
          </p:cNvPr>
          <p:cNvGrpSpPr>
            <a:grpSpLocks/>
          </p:cNvGrpSpPr>
          <p:nvPr/>
        </p:nvGrpSpPr>
        <p:grpSpPr bwMode="auto">
          <a:xfrm>
            <a:off x="8519099" y="1391806"/>
            <a:ext cx="3031897" cy="991567"/>
            <a:chOff x="8103188" y="1459205"/>
            <a:chExt cx="3031970" cy="991289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C47B1A9-0189-47C1-B279-47C81104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03188" y="1459205"/>
              <a:ext cx="1511664" cy="9880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2734980E-9EF5-463C-A448-24CFB253E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15" r="28801"/>
            <a:stretch/>
          </p:blipFill>
          <p:spPr>
            <a:xfrm>
              <a:off x="10221379" y="1465384"/>
              <a:ext cx="913779" cy="985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CD362166-3A58-45AE-B042-C6F40A0DA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31" y="4943022"/>
            <a:ext cx="1679778" cy="118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896459D-3344-456B-A482-158D735CB2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9" t="3031" r="3746" b="10706"/>
          <a:stretch/>
        </p:blipFill>
        <p:spPr>
          <a:xfrm>
            <a:off x="7111770" y="4819299"/>
            <a:ext cx="1407328" cy="1410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DFCAB2D-27D1-4FF3-9622-BE50CD6B0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585" y="4937953"/>
            <a:ext cx="2388201" cy="1291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A3AD48B-7848-41D6-9DC1-FC2129A09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8617" y="4888517"/>
            <a:ext cx="2372110" cy="1334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19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Retângulo 560">
            <a:extLst>
              <a:ext uri="{FF2B5EF4-FFF2-40B4-BE49-F238E27FC236}">
                <a16:creationId xmlns:a16="http://schemas.microsoft.com/office/drawing/2014/main" id="{048AB360-1A84-4B35-9132-F0C51044B6FA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LDL é captada pelo seu receptor</a:t>
            </a:r>
          </a:p>
        </p:txBody>
      </p:sp>
      <p:grpSp>
        <p:nvGrpSpPr>
          <p:cNvPr id="1126" name="Agrupar 1125">
            <a:extLst>
              <a:ext uri="{FF2B5EF4-FFF2-40B4-BE49-F238E27FC236}">
                <a16:creationId xmlns:a16="http://schemas.microsoft.com/office/drawing/2014/main" id="{E9D2DC08-3E3C-40BB-A133-7784A88986DB}"/>
              </a:ext>
            </a:extLst>
          </p:cNvPr>
          <p:cNvGrpSpPr/>
          <p:nvPr/>
        </p:nvGrpSpPr>
        <p:grpSpPr>
          <a:xfrm>
            <a:off x="173095" y="2019180"/>
            <a:ext cx="3595258" cy="4601080"/>
            <a:chOff x="1004452" y="1551710"/>
            <a:chExt cx="3595258" cy="4601080"/>
          </a:xfrm>
        </p:grpSpPr>
        <p:grpSp>
          <p:nvGrpSpPr>
            <p:cNvPr id="7" name="Agrupar 7">
              <a:extLst>
                <a:ext uri="{FF2B5EF4-FFF2-40B4-BE49-F238E27FC236}">
                  <a16:creationId xmlns:a16="http://schemas.microsoft.com/office/drawing/2014/main" id="{1725F2CA-37ED-462E-B8FA-AF8C9713C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452" y="1551710"/>
              <a:ext cx="3595258" cy="4601080"/>
              <a:chOff x="192088" y="2497331"/>
              <a:chExt cx="3370262" cy="4360669"/>
            </a:xfrm>
          </p:grpSpPr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84E865C7-D2ED-43E9-AE01-59C148C1D4A3}"/>
                  </a:ext>
                </a:extLst>
              </p:cNvPr>
              <p:cNvSpPr/>
              <p:nvPr/>
            </p:nvSpPr>
            <p:spPr>
              <a:xfrm>
                <a:off x="219075" y="2497331"/>
                <a:ext cx="3343275" cy="436066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2000"/>
                </a:schemeClr>
              </a:solidFill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7BA1359D-BD95-4871-8EBC-3D5E3229F8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025" y="5319713"/>
                <a:ext cx="3098800" cy="1382712"/>
                <a:chOff x="339" y="2498"/>
                <a:chExt cx="2339" cy="1272"/>
              </a:xfrm>
            </p:grpSpPr>
            <p:grpSp>
              <p:nvGrpSpPr>
                <p:cNvPr id="263" name="Group 4">
                  <a:extLst>
                    <a:ext uri="{FF2B5EF4-FFF2-40B4-BE49-F238E27FC236}">
                      <a16:creationId xmlns:a16="http://schemas.microsoft.com/office/drawing/2014/main" id="{E0F7ED02-46BD-4E8C-B072-2392B78EF5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9" y="2503"/>
                  <a:ext cx="2309" cy="1267"/>
                  <a:chOff x="369" y="2503"/>
                  <a:chExt cx="2309" cy="1267"/>
                </a:xfrm>
              </p:grpSpPr>
              <p:sp>
                <p:nvSpPr>
                  <p:cNvPr id="361" name="Freeform 5">
                    <a:extLst>
                      <a:ext uri="{FF2B5EF4-FFF2-40B4-BE49-F238E27FC236}">
                        <a16:creationId xmlns:a16="http://schemas.microsoft.com/office/drawing/2014/main" id="{15FDE696-CC32-4625-A19B-B15EDB8B45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" y="2535"/>
                    <a:ext cx="2280" cy="1231"/>
                  </a:xfrm>
                  <a:custGeom>
                    <a:avLst/>
                    <a:gdLst>
                      <a:gd name="T0" fmla="*/ 4646885 w 1323"/>
                      <a:gd name="T1" fmla="*/ 6150306 h 670"/>
                      <a:gd name="T2" fmla="*/ 2350073 w 1323"/>
                      <a:gd name="T3" fmla="*/ 0 h 670"/>
                      <a:gd name="T4" fmla="*/ 2350073 w 1323"/>
                      <a:gd name="T5" fmla="*/ 0 h 670"/>
                      <a:gd name="T6" fmla="*/ 2321683 w 1323"/>
                      <a:gd name="T7" fmla="*/ 0 h 670"/>
                      <a:gd name="T8" fmla="*/ 2296842 w 1323"/>
                      <a:gd name="T9" fmla="*/ 0 h 670"/>
                      <a:gd name="T10" fmla="*/ 2296842 w 1323"/>
                      <a:gd name="T11" fmla="*/ 0 h 670"/>
                      <a:gd name="T12" fmla="*/ 0 w 1323"/>
                      <a:gd name="T13" fmla="*/ 6150306 h 670"/>
                      <a:gd name="T14" fmla="*/ 4646885 w 1323"/>
                      <a:gd name="T15" fmla="*/ 6150306 h 67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323" h="670">
                        <a:moveTo>
                          <a:pt x="1323" y="670"/>
                        </a:moveTo>
                        <a:cubicBezTo>
                          <a:pt x="1323" y="305"/>
                          <a:pt x="1032" y="9"/>
                          <a:pt x="669" y="0"/>
                        </a:cubicBezTo>
                        <a:cubicBezTo>
                          <a:pt x="669" y="0"/>
                          <a:pt x="669" y="0"/>
                          <a:pt x="669" y="0"/>
                        </a:cubicBezTo>
                        <a:cubicBezTo>
                          <a:pt x="667" y="0"/>
                          <a:pt x="664" y="0"/>
                          <a:pt x="661" y="0"/>
                        </a:cubicBezTo>
                        <a:cubicBezTo>
                          <a:pt x="659" y="0"/>
                          <a:pt x="656" y="0"/>
                          <a:pt x="654" y="0"/>
                        </a:cubicBezTo>
                        <a:cubicBezTo>
                          <a:pt x="654" y="0"/>
                          <a:pt x="654" y="0"/>
                          <a:pt x="654" y="0"/>
                        </a:cubicBezTo>
                        <a:cubicBezTo>
                          <a:pt x="291" y="9"/>
                          <a:pt x="0" y="305"/>
                          <a:pt x="0" y="670"/>
                        </a:cubicBezTo>
                        <a:lnTo>
                          <a:pt x="1323" y="670"/>
                        </a:lnTo>
                        <a:close/>
                      </a:path>
                    </a:pathLst>
                  </a:custGeom>
                  <a:solidFill>
                    <a:srgbClr val="E6ED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2" name="Freeform 6">
                    <a:extLst>
                      <a:ext uri="{FF2B5EF4-FFF2-40B4-BE49-F238E27FC236}">
                        <a16:creationId xmlns:a16="http://schemas.microsoft.com/office/drawing/2014/main" id="{2ACDB195-1881-433F-BED7-EFE801C41B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" y="2650"/>
                    <a:ext cx="2089" cy="1116"/>
                  </a:xfrm>
                  <a:custGeom>
                    <a:avLst/>
                    <a:gdLst>
                      <a:gd name="T0" fmla="*/ 0 w 1212"/>
                      <a:gd name="T1" fmla="*/ 5628661 h 607"/>
                      <a:gd name="T2" fmla="*/ 4182285 w 1212"/>
                      <a:gd name="T3" fmla="*/ 5628661 h 607"/>
                      <a:gd name="T4" fmla="*/ 2115967 w 1212"/>
                      <a:gd name="T5" fmla="*/ 0 h 607"/>
                      <a:gd name="T6" fmla="*/ 2115967 w 1212"/>
                      <a:gd name="T7" fmla="*/ 0 h 607"/>
                      <a:gd name="T8" fmla="*/ 2091117 w 1212"/>
                      <a:gd name="T9" fmla="*/ 0 h 607"/>
                      <a:gd name="T10" fmla="*/ 2068387 w 1212"/>
                      <a:gd name="T11" fmla="*/ 0 h 607"/>
                      <a:gd name="T12" fmla="*/ 2068387 w 1212"/>
                      <a:gd name="T13" fmla="*/ 0 h 607"/>
                      <a:gd name="T14" fmla="*/ 0 w 1212"/>
                      <a:gd name="T15" fmla="*/ 5628661 h 60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212" h="607">
                        <a:moveTo>
                          <a:pt x="0" y="607"/>
                        </a:moveTo>
                        <a:cubicBezTo>
                          <a:pt x="1188" y="607"/>
                          <a:pt x="1188" y="607"/>
                          <a:pt x="1188" y="607"/>
                        </a:cubicBezTo>
                        <a:cubicBezTo>
                          <a:pt x="1212" y="290"/>
                          <a:pt x="893" y="7"/>
                          <a:pt x="601" y="0"/>
                        </a:cubicBezTo>
                        <a:cubicBezTo>
                          <a:pt x="601" y="0"/>
                          <a:pt x="601" y="0"/>
                          <a:pt x="601" y="0"/>
                        </a:cubicBezTo>
                        <a:cubicBezTo>
                          <a:pt x="599" y="0"/>
                          <a:pt x="597" y="0"/>
                          <a:pt x="594" y="0"/>
                        </a:cubicBezTo>
                        <a:cubicBezTo>
                          <a:pt x="592" y="0"/>
                          <a:pt x="590" y="0"/>
                          <a:pt x="588" y="0"/>
                        </a:cubicBezTo>
                        <a:cubicBezTo>
                          <a:pt x="588" y="0"/>
                          <a:pt x="588" y="0"/>
                          <a:pt x="588" y="0"/>
                        </a:cubicBezTo>
                        <a:cubicBezTo>
                          <a:pt x="296" y="7"/>
                          <a:pt x="5" y="255"/>
                          <a:pt x="0" y="607"/>
                        </a:cubicBezTo>
                        <a:close/>
                      </a:path>
                    </a:pathLst>
                  </a:custGeom>
                  <a:solidFill>
                    <a:srgbClr val="FFF7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3" name="Freeform 7">
                    <a:extLst>
                      <a:ext uri="{FF2B5EF4-FFF2-40B4-BE49-F238E27FC236}">
                        <a16:creationId xmlns:a16="http://schemas.microsoft.com/office/drawing/2014/main" id="{32200B9E-1FE9-4209-B6C3-4B855ECDF8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496" y="2536"/>
                    <a:ext cx="1153" cy="1230"/>
                  </a:xfrm>
                  <a:custGeom>
                    <a:avLst/>
                    <a:gdLst>
                      <a:gd name="T0" fmla="*/ 39074 w 669"/>
                      <a:gd name="T1" fmla="*/ 197293 h 669"/>
                      <a:gd name="T2" fmla="*/ 298163 w 669"/>
                      <a:gd name="T3" fmla="*/ 241961 h 669"/>
                      <a:gd name="T4" fmla="*/ 555201 w 669"/>
                      <a:gd name="T5" fmla="*/ 373238 h 669"/>
                      <a:gd name="T6" fmla="*/ 806319 w 669"/>
                      <a:gd name="T7" fmla="*/ 565366 h 669"/>
                      <a:gd name="T8" fmla="*/ 1043908 w 669"/>
                      <a:gd name="T9" fmla="*/ 831031 h 669"/>
                      <a:gd name="T10" fmla="*/ 1269158 w 669"/>
                      <a:gd name="T11" fmla="*/ 1174019 h 669"/>
                      <a:gd name="T12" fmla="*/ 1403977 w 669"/>
                      <a:gd name="T13" fmla="*/ 1371244 h 669"/>
                      <a:gd name="T14" fmla="*/ 1582428 w 669"/>
                      <a:gd name="T15" fmla="*/ 1791987 h 669"/>
                      <a:gd name="T16" fmla="*/ 1686822 w 669"/>
                      <a:gd name="T17" fmla="*/ 2032043 h 669"/>
                      <a:gd name="T18" fmla="*/ 1768616 w 669"/>
                      <a:gd name="T19" fmla="*/ 2344878 h 669"/>
                      <a:gd name="T20" fmla="*/ 1923628 w 669"/>
                      <a:gd name="T21" fmla="*/ 2828627 h 669"/>
                      <a:gd name="T22" fmla="*/ 2050263 w 669"/>
                      <a:gd name="T23" fmla="*/ 3414840 h 669"/>
                      <a:gd name="T24" fmla="*/ 2154769 w 669"/>
                      <a:gd name="T25" fmla="*/ 4023819 h 669"/>
                      <a:gd name="T26" fmla="*/ 2231488 w 669"/>
                      <a:gd name="T27" fmla="*/ 4665300 h 669"/>
                      <a:gd name="T28" fmla="*/ 2283869 w 669"/>
                      <a:gd name="T29" fmla="*/ 5328932 h 669"/>
                      <a:gd name="T30" fmla="*/ 2303711 w 669"/>
                      <a:gd name="T31" fmla="*/ 6002277 h 669"/>
                      <a:gd name="T32" fmla="*/ 2318025 w 669"/>
                      <a:gd name="T33" fmla="*/ 6182585 h 669"/>
                      <a:gd name="T34" fmla="*/ 39074 w 669"/>
                      <a:gd name="T35" fmla="*/ 85298 h 669"/>
                      <a:gd name="T36" fmla="*/ 0 w 669"/>
                      <a:gd name="T37" fmla="*/ 510084 h 669"/>
                      <a:gd name="T38" fmla="*/ 24659 w 669"/>
                      <a:gd name="T39" fmla="*/ 674371 h 669"/>
                      <a:gd name="T40" fmla="*/ 24659 w 669"/>
                      <a:gd name="T41" fmla="*/ 787838 h 669"/>
                      <a:gd name="T42" fmla="*/ 262958 w 669"/>
                      <a:gd name="T43" fmla="*/ 827544 h 669"/>
                      <a:gd name="T44" fmla="*/ 495699 w 669"/>
                      <a:gd name="T45" fmla="*/ 948407 h 669"/>
                      <a:gd name="T46" fmla="*/ 719732 w 669"/>
                      <a:gd name="T47" fmla="*/ 1118967 h 669"/>
                      <a:gd name="T48" fmla="*/ 938714 w 669"/>
                      <a:gd name="T49" fmla="*/ 1371244 h 669"/>
                      <a:gd name="T50" fmla="*/ 1141944 w 669"/>
                      <a:gd name="T51" fmla="*/ 1678016 h 669"/>
                      <a:gd name="T52" fmla="*/ 1336672 w 669"/>
                      <a:gd name="T53" fmla="*/ 2037847 h 669"/>
                      <a:gd name="T54" fmla="*/ 1434413 w 669"/>
                      <a:gd name="T55" fmla="*/ 2254384 h 669"/>
                      <a:gd name="T56" fmla="*/ 1593137 w 669"/>
                      <a:gd name="T57" fmla="*/ 2688379 h 669"/>
                      <a:gd name="T58" fmla="*/ 1734465 w 669"/>
                      <a:gd name="T59" fmla="*/ 3182701 h 669"/>
                      <a:gd name="T60" fmla="*/ 1846789 w 669"/>
                      <a:gd name="T61" fmla="*/ 3706001 h 669"/>
                      <a:gd name="T62" fmla="*/ 1940427 w 669"/>
                      <a:gd name="T63" fmla="*/ 4255943 h 669"/>
                      <a:gd name="T64" fmla="*/ 2010923 w 669"/>
                      <a:gd name="T65" fmla="*/ 4841127 h 669"/>
                      <a:gd name="T66" fmla="*/ 2055108 w 669"/>
                      <a:gd name="T67" fmla="*/ 5442250 h 669"/>
                      <a:gd name="T68" fmla="*/ 2074923 w 669"/>
                      <a:gd name="T69" fmla="*/ 6057493 h 669"/>
                      <a:gd name="T70" fmla="*/ 2128497 w 669"/>
                      <a:gd name="T71" fmla="*/ 6111010 h 669"/>
                      <a:gd name="T72" fmla="*/ 2205332 w 669"/>
                      <a:gd name="T73" fmla="*/ 6202068 h 669"/>
                      <a:gd name="T74" fmla="*/ 2187353 w 669"/>
                      <a:gd name="T75" fmla="*/ 5581310 h 669"/>
                      <a:gd name="T76" fmla="*/ 2151937 w 669"/>
                      <a:gd name="T77" fmla="*/ 4962206 h 669"/>
                      <a:gd name="T78" fmla="*/ 2084524 w 669"/>
                      <a:gd name="T79" fmla="*/ 4357502 h 669"/>
                      <a:gd name="T80" fmla="*/ 1993354 w 669"/>
                      <a:gd name="T81" fmla="*/ 3782469 h 669"/>
                      <a:gd name="T82" fmla="*/ 1881170 w 669"/>
                      <a:gd name="T83" fmla="*/ 3241717 h 669"/>
                      <a:gd name="T84" fmla="*/ 1744639 w 669"/>
                      <a:gd name="T85" fmla="*/ 2728960 h 669"/>
                      <a:gd name="T86" fmla="*/ 1585244 w 669"/>
                      <a:gd name="T87" fmla="*/ 2279591 h 669"/>
                      <a:gd name="T88" fmla="*/ 1505413 w 669"/>
                      <a:gd name="T89" fmla="*/ 2032043 h 669"/>
                      <a:gd name="T90" fmla="*/ 1315913 w 669"/>
                      <a:gd name="T91" fmla="*/ 1648912 h 669"/>
                      <a:gd name="T92" fmla="*/ 1117519 w 669"/>
                      <a:gd name="T93" fmla="*/ 1281134 h 669"/>
                      <a:gd name="T94" fmla="*/ 907737 w 669"/>
                      <a:gd name="T95" fmla="*/ 984204 h 669"/>
                      <a:gd name="T96" fmla="*/ 679498 w 669"/>
                      <a:gd name="T97" fmla="*/ 752041 h 669"/>
                      <a:gd name="T98" fmla="*/ 446202 w 669"/>
                      <a:gd name="T99" fmla="*/ 585167 h 669"/>
                      <a:gd name="T100" fmla="*/ 208078 w 669"/>
                      <a:gd name="T101" fmla="*/ 485172 h 66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669" h="669">
                        <a:moveTo>
                          <a:pt x="4" y="6"/>
                        </a:moveTo>
                        <a:cubicBezTo>
                          <a:pt x="3" y="5"/>
                          <a:pt x="1" y="5"/>
                          <a:pt x="0" y="5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3" y="20"/>
                          <a:pt x="7" y="21"/>
                          <a:pt x="11" y="21"/>
                        </a:cubicBezTo>
                        <a:cubicBezTo>
                          <a:pt x="19" y="21"/>
                          <a:pt x="25" y="18"/>
                          <a:pt x="29" y="12"/>
                        </a:cubicBezTo>
                        <a:cubicBezTo>
                          <a:pt x="33" y="18"/>
                          <a:pt x="40" y="23"/>
                          <a:pt x="48" y="23"/>
                        </a:cubicBezTo>
                        <a:cubicBezTo>
                          <a:pt x="55" y="23"/>
                          <a:pt x="61" y="19"/>
                          <a:pt x="66" y="14"/>
                        </a:cubicBezTo>
                        <a:cubicBezTo>
                          <a:pt x="69" y="21"/>
                          <a:pt x="77" y="26"/>
                          <a:pt x="85" y="26"/>
                        </a:cubicBezTo>
                        <a:cubicBezTo>
                          <a:pt x="92" y="26"/>
                          <a:pt x="98" y="24"/>
                          <a:pt x="102" y="19"/>
                        </a:cubicBezTo>
                        <a:cubicBezTo>
                          <a:pt x="105" y="27"/>
                          <a:pt x="113" y="32"/>
                          <a:pt x="122" y="32"/>
                        </a:cubicBezTo>
                        <a:cubicBezTo>
                          <a:pt x="128" y="32"/>
                          <a:pt x="133" y="30"/>
                          <a:pt x="137" y="26"/>
                        </a:cubicBezTo>
                        <a:cubicBezTo>
                          <a:pt x="141" y="34"/>
                          <a:pt x="149" y="40"/>
                          <a:pt x="158" y="40"/>
                        </a:cubicBezTo>
                        <a:cubicBezTo>
                          <a:pt x="164" y="40"/>
                          <a:pt x="169" y="38"/>
                          <a:pt x="173" y="35"/>
                        </a:cubicBezTo>
                        <a:cubicBezTo>
                          <a:pt x="176" y="43"/>
                          <a:pt x="184" y="49"/>
                          <a:pt x="194" y="49"/>
                        </a:cubicBezTo>
                        <a:cubicBezTo>
                          <a:pt x="199" y="49"/>
                          <a:pt x="204" y="48"/>
                          <a:pt x="208" y="45"/>
                        </a:cubicBezTo>
                        <a:cubicBezTo>
                          <a:pt x="210" y="54"/>
                          <a:pt x="219" y="61"/>
                          <a:pt x="229" y="61"/>
                        </a:cubicBezTo>
                        <a:cubicBezTo>
                          <a:pt x="234" y="61"/>
                          <a:pt x="238" y="59"/>
                          <a:pt x="242" y="57"/>
                        </a:cubicBezTo>
                        <a:cubicBezTo>
                          <a:pt x="244" y="67"/>
                          <a:pt x="253" y="74"/>
                          <a:pt x="264" y="74"/>
                        </a:cubicBezTo>
                        <a:cubicBezTo>
                          <a:pt x="268" y="74"/>
                          <a:pt x="272" y="73"/>
                          <a:pt x="275" y="71"/>
                        </a:cubicBezTo>
                        <a:cubicBezTo>
                          <a:pt x="277" y="82"/>
                          <a:pt x="286" y="90"/>
                          <a:pt x="297" y="90"/>
                        </a:cubicBezTo>
                        <a:cubicBezTo>
                          <a:pt x="301" y="90"/>
                          <a:pt x="304" y="89"/>
                          <a:pt x="307" y="88"/>
                        </a:cubicBezTo>
                        <a:cubicBezTo>
                          <a:pt x="309" y="99"/>
                          <a:pt x="318" y="108"/>
                          <a:pt x="330" y="108"/>
                        </a:cubicBezTo>
                        <a:cubicBezTo>
                          <a:pt x="333" y="108"/>
                          <a:pt x="336" y="107"/>
                          <a:pt x="339" y="106"/>
                        </a:cubicBezTo>
                        <a:cubicBezTo>
                          <a:pt x="339" y="118"/>
                          <a:pt x="349" y="127"/>
                          <a:pt x="361" y="127"/>
                        </a:cubicBezTo>
                        <a:cubicBezTo>
                          <a:pt x="364" y="127"/>
                          <a:pt x="366" y="126"/>
                          <a:pt x="368" y="126"/>
                        </a:cubicBezTo>
                        <a:cubicBezTo>
                          <a:pt x="368" y="126"/>
                          <a:pt x="368" y="127"/>
                          <a:pt x="368" y="127"/>
                        </a:cubicBezTo>
                        <a:cubicBezTo>
                          <a:pt x="368" y="140"/>
                          <a:pt x="378" y="150"/>
                          <a:pt x="391" y="150"/>
                        </a:cubicBezTo>
                        <a:cubicBezTo>
                          <a:pt x="394" y="150"/>
                          <a:pt x="397" y="149"/>
                          <a:pt x="399" y="148"/>
                        </a:cubicBezTo>
                        <a:cubicBezTo>
                          <a:pt x="399" y="160"/>
                          <a:pt x="409" y="170"/>
                          <a:pt x="422" y="170"/>
                        </a:cubicBezTo>
                        <a:cubicBezTo>
                          <a:pt x="424" y="170"/>
                          <a:pt x="425" y="170"/>
                          <a:pt x="427" y="169"/>
                        </a:cubicBezTo>
                        <a:cubicBezTo>
                          <a:pt x="427" y="170"/>
                          <a:pt x="427" y="170"/>
                          <a:pt x="427" y="171"/>
                        </a:cubicBezTo>
                        <a:cubicBezTo>
                          <a:pt x="427" y="183"/>
                          <a:pt x="437" y="193"/>
                          <a:pt x="450" y="193"/>
                        </a:cubicBezTo>
                        <a:cubicBezTo>
                          <a:pt x="451" y="193"/>
                          <a:pt x="453" y="193"/>
                          <a:pt x="454" y="193"/>
                        </a:cubicBezTo>
                        <a:cubicBezTo>
                          <a:pt x="454" y="194"/>
                          <a:pt x="454" y="196"/>
                          <a:pt x="454" y="197"/>
                        </a:cubicBezTo>
                        <a:cubicBezTo>
                          <a:pt x="454" y="210"/>
                          <a:pt x="464" y="220"/>
                          <a:pt x="476" y="220"/>
                        </a:cubicBezTo>
                        <a:cubicBezTo>
                          <a:pt x="477" y="220"/>
                          <a:pt x="479" y="220"/>
                          <a:pt x="480" y="219"/>
                        </a:cubicBezTo>
                        <a:cubicBezTo>
                          <a:pt x="480" y="221"/>
                          <a:pt x="479" y="222"/>
                          <a:pt x="479" y="224"/>
                        </a:cubicBezTo>
                        <a:cubicBezTo>
                          <a:pt x="479" y="236"/>
                          <a:pt x="490" y="246"/>
                          <a:pt x="502" y="246"/>
                        </a:cubicBezTo>
                        <a:cubicBezTo>
                          <a:pt x="503" y="246"/>
                          <a:pt x="503" y="246"/>
                          <a:pt x="504" y="246"/>
                        </a:cubicBezTo>
                        <a:cubicBezTo>
                          <a:pt x="503" y="248"/>
                          <a:pt x="503" y="251"/>
                          <a:pt x="503" y="253"/>
                        </a:cubicBezTo>
                        <a:cubicBezTo>
                          <a:pt x="503" y="265"/>
                          <a:pt x="513" y="275"/>
                          <a:pt x="525" y="275"/>
                        </a:cubicBezTo>
                        <a:cubicBezTo>
                          <a:pt x="526" y="275"/>
                          <a:pt x="526" y="275"/>
                          <a:pt x="526" y="275"/>
                        </a:cubicBezTo>
                        <a:cubicBezTo>
                          <a:pt x="525" y="278"/>
                          <a:pt x="525" y="280"/>
                          <a:pt x="525" y="282"/>
                        </a:cubicBezTo>
                        <a:cubicBezTo>
                          <a:pt x="525" y="295"/>
                          <a:pt x="535" y="305"/>
                          <a:pt x="547" y="305"/>
                        </a:cubicBezTo>
                        <a:cubicBezTo>
                          <a:pt x="546" y="308"/>
                          <a:pt x="545" y="311"/>
                          <a:pt x="545" y="314"/>
                        </a:cubicBezTo>
                        <a:cubicBezTo>
                          <a:pt x="545" y="325"/>
                          <a:pt x="554" y="335"/>
                          <a:pt x="566" y="336"/>
                        </a:cubicBezTo>
                        <a:cubicBezTo>
                          <a:pt x="564" y="339"/>
                          <a:pt x="564" y="342"/>
                          <a:pt x="564" y="346"/>
                        </a:cubicBezTo>
                        <a:cubicBezTo>
                          <a:pt x="564" y="357"/>
                          <a:pt x="572" y="367"/>
                          <a:pt x="583" y="368"/>
                        </a:cubicBezTo>
                        <a:cubicBezTo>
                          <a:pt x="582" y="371"/>
                          <a:pt x="581" y="375"/>
                          <a:pt x="581" y="378"/>
                        </a:cubicBezTo>
                        <a:cubicBezTo>
                          <a:pt x="581" y="389"/>
                          <a:pt x="589" y="398"/>
                          <a:pt x="599" y="400"/>
                        </a:cubicBezTo>
                        <a:cubicBezTo>
                          <a:pt x="597" y="404"/>
                          <a:pt x="596" y="408"/>
                          <a:pt x="596" y="412"/>
                        </a:cubicBezTo>
                        <a:cubicBezTo>
                          <a:pt x="596" y="422"/>
                          <a:pt x="603" y="431"/>
                          <a:pt x="613" y="434"/>
                        </a:cubicBezTo>
                        <a:cubicBezTo>
                          <a:pt x="611" y="437"/>
                          <a:pt x="609" y="442"/>
                          <a:pt x="609" y="447"/>
                        </a:cubicBezTo>
                        <a:cubicBezTo>
                          <a:pt x="609" y="457"/>
                          <a:pt x="616" y="465"/>
                          <a:pt x="625" y="468"/>
                        </a:cubicBezTo>
                        <a:cubicBezTo>
                          <a:pt x="622" y="472"/>
                          <a:pt x="620" y="477"/>
                          <a:pt x="620" y="482"/>
                        </a:cubicBezTo>
                        <a:cubicBezTo>
                          <a:pt x="620" y="492"/>
                          <a:pt x="626" y="500"/>
                          <a:pt x="635" y="503"/>
                        </a:cubicBezTo>
                        <a:cubicBezTo>
                          <a:pt x="632" y="507"/>
                          <a:pt x="630" y="512"/>
                          <a:pt x="630" y="518"/>
                        </a:cubicBezTo>
                        <a:cubicBezTo>
                          <a:pt x="630" y="527"/>
                          <a:pt x="635" y="535"/>
                          <a:pt x="643" y="538"/>
                        </a:cubicBezTo>
                        <a:cubicBezTo>
                          <a:pt x="639" y="543"/>
                          <a:pt x="636" y="548"/>
                          <a:pt x="636" y="555"/>
                        </a:cubicBezTo>
                        <a:cubicBezTo>
                          <a:pt x="636" y="563"/>
                          <a:pt x="641" y="571"/>
                          <a:pt x="649" y="575"/>
                        </a:cubicBezTo>
                        <a:cubicBezTo>
                          <a:pt x="644" y="579"/>
                          <a:pt x="641" y="585"/>
                          <a:pt x="641" y="591"/>
                        </a:cubicBezTo>
                        <a:cubicBezTo>
                          <a:pt x="641" y="600"/>
                          <a:pt x="646" y="607"/>
                          <a:pt x="653" y="611"/>
                        </a:cubicBezTo>
                        <a:cubicBezTo>
                          <a:pt x="648" y="615"/>
                          <a:pt x="645" y="622"/>
                          <a:pt x="645" y="629"/>
                        </a:cubicBezTo>
                        <a:cubicBezTo>
                          <a:pt x="645" y="637"/>
                          <a:pt x="649" y="643"/>
                          <a:pt x="655" y="647"/>
                        </a:cubicBezTo>
                        <a:cubicBezTo>
                          <a:pt x="650" y="652"/>
                          <a:pt x="647" y="658"/>
                          <a:pt x="647" y="665"/>
                        </a:cubicBezTo>
                        <a:cubicBezTo>
                          <a:pt x="647" y="669"/>
                          <a:pt x="647" y="669"/>
                          <a:pt x="647" y="669"/>
                        </a:cubicBezTo>
                        <a:cubicBezTo>
                          <a:pt x="659" y="669"/>
                          <a:pt x="659" y="669"/>
                          <a:pt x="659" y="669"/>
                        </a:cubicBezTo>
                        <a:cubicBezTo>
                          <a:pt x="659" y="667"/>
                          <a:pt x="659" y="666"/>
                          <a:pt x="659" y="667"/>
                        </a:cubicBezTo>
                        <a:cubicBezTo>
                          <a:pt x="659" y="665"/>
                          <a:pt x="659" y="665"/>
                          <a:pt x="659" y="665"/>
                        </a:cubicBezTo>
                        <a:cubicBezTo>
                          <a:pt x="659" y="659"/>
                          <a:pt x="663" y="654"/>
                          <a:pt x="669" y="654"/>
                        </a:cubicBezTo>
                        <a:cubicBezTo>
                          <a:pt x="662" y="299"/>
                          <a:pt x="377" y="11"/>
                          <a:pt x="22" y="0"/>
                        </a:cubicBezTo>
                        <a:cubicBezTo>
                          <a:pt x="21" y="5"/>
                          <a:pt x="17" y="9"/>
                          <a:pt x="11" y="9"/>
                        </a:cubicBezTo>
                        <a:cubicBezTo>
                          <a:pt x="9" y="9"/>
                          <a:pt x="6" y="8"/>
                          <a:pt x="4" y="6"/>
                        </a:cubicBezTo>
                        <a:close/>
                        <a:moveTo>
                          <a:pt x="7" y="41"/>
                        </a:moveTo>
                        <a:cubicBezTo>
                          <a:pt x="5" y="41"/>
                          <a:pt x="2" y="42"/>
                          <a:pt x="0" y="43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1" y="55"/>
                          <a:pt x="2" y="55"/>
                          <a:pt x="3" y="55"/>
                        </a:cubicBezTo>
                        <a:cubicBezTo>
                          <a:pt x="4" y="54"/>
                          <a:pt x="6" y="53"/>
                          <a:pt x="7" y="53"/>
                        </a:cubicBezTo>
                        <a:cubicBezTo>
                          <a:pt x="13" y="53"/>
                          <a:pt x="17" y="58"/>
                          <a:pt x="17" y="63"/>
                        </a:cubicBezTo>
                        <a:cubicBezTo>
                          <a:pt x="17" y="68"/>
                          <a:pt x="13" y="73"/>
                          <a:pt x="7" y="73"/>
                        </a:cubicBezTo>
                        <a:cubicBezTo>
                          <a:pt x="6" y="73"/>
                          <a:pt x="4" y="72"/>
                          <a:pt x="3" y="72"/>
                        </a:cubicBezTo>
                        <a:cubicBezTo>
                          <a:pt x="2" y="71"/>
                          <a:pt x="1" y="71"/>
                          <a:pt x="0" y="71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2" y="84"/>
                          <a:pt x="5" y="85"/>
                          <a:pt x="7" y="85"/>
                        </a:cubicBezTo>
                        <a:cubicBezTo>
                          <a:pt x="14" y="85"/>
                          <a:pt x="20" y="82"/>
                          <a:pt x="24" y="78"/>
                        </a:cubicBezTo>
                        <a:cubicBezTo>
                          <a:pt x="28" y="83"/>
                          <a:pt x="34" y="86"/>
                          <a:pt x="41" y="86"/>
                        </a:cubicBezTo>
                        <a:cubicBezTo>
                          <a:pt x="47" y="86"/>
                          <a:pt x="52" y="83"/>
                          <a:pt x="56" y="79"/>
                        </a:cubicBezTo>
                        <a:cubicBezTo>
                          <a:pt x="60" y="85"/>
                          <a:pt x="67" y="89"/>
                          <a:pt x="75" y="89"/>
                        </a:cubicBezTo>
                        <a:cubicBezTo>
                          <a:pt x="80" y="89"/>
                          <a:pt x="85" y="87"/>
                          <a:pt x="89" y="84"/>
                        </a:cubicBezTo>
                        <a:cubicBezTo>
                          <a:pt x="93" y="90"/>
                          <a:pt x="100" y="94"/>
                          <a:pt x="108" y="94"/>
                        </a:cubicBezTo>
                        <a:cubicBezTo>
                          <a:pt x="113" y="94"/>
                          <a:pt x="118" y="93"/>
                          <a:pt x="121" y="90"/>
                        </a:cubicBezTo>
                        <a:cubicBezTo>
                          <a:pt x="125" y="97"/>
                          <a:pt x="132" y="102"/>
                          <a:pt x="141" y="102"/>
                        </a:cubicBezTo>
                        <a:cubicBezTo>
                          <a:pt x="145" y="102"/>
                          <a:pt x="150" y="100"/>
                          <a:pt x="153" y="98"/>
                        </a:cubicBezTo>
                        <a:cubicBezTo>
                          <a:pt x="157" y="105"/>
                          <a:pt x="164" y="110"/>
                          <a:pt x="173" y="110"/>
                        </a:cubicBezTo>
                        <a:cubicBezTo>
                          <a:pt x="177" y="110"/>
                          <a:pt x="182" y="109"/>
                          <a:pt x="185" y="107"/>
                        </a:cubicBezTo>
                        <a:cubicBezTo>
                          <a:pt x="188" y="115"/>
                          <a:pt x="196" y="121"/>
                          <a:pt x="205" y="121"/>
                        </a:cubicBezTo>
                        <a:cubicBezTo>
                          <a:pt x="209" y="121"/>
                          <a:pt x="213" y="120"/>
                          <a:pt x="216" y="118"/>
                        </a:cubicBezTo>
                        <a:cubicBezTo>
                          <a:pt x="219" y="127"/>
                          <a:pt x="227" y="133"/>
                          <a:pt x="236" y="133"/>
                        </a:cubicBezTo>
                        <a:cubicBezTo>
                          <a:pt x="240" y="133"/>
                          <a:pt x="243" y="132"/>
                          <a:pt x="246" y="131"/>
                        </a:cubicBezTo>
                        <a:cubicBezTo>
                          <a:pt x="248" y="140"/>
                          <a:pt x="257" y="148"/>
                          <a:pt x="267" y="148"/>
                        </a:cubicBezTo>
                        <a:cubicBezTo>
                          <a:pt x="270" y="148"/>
                          <a:pt x="273" y="147"/>
                          <a:pt x="275" y="146"/>
                        </a:cubicBezTo>
                        <a:cubicBezTo>
                          <a:pt x="277" y="156"/>
                          <a:pt x="286" y="164"/>
                          <a:pt x="297" y="164"/>
                        </a:cubicBezTo>
                        <a:cubicBezTo>
                          <a:pt x="299" y="164"/>
                          <a:pt x="301" y="163"/>
                          <a:pt x="304" y="162"/>
                        </a:cubicBezTo>
                        <a:cubicBezTo>
                          <a:pt x="305" y="173"/>
                          <a:pt x="314" y="181"/>
                          <a:pt x="325" y="181"/>
                        </a:cubicBezTo>
                        <a:cubicBezTo>
                          <a:pt x="327" y="181"/>
                          <a:pt x="329" y="181"/>
                          <a:pt x="330" y="180"/>
                        </a:cubicBezTo>
                        <a:cubicBezTo>
                          <a:pt x="331" y="192"/>
                          <a:pt x="340" y="202"/>
                          <a:pt x="352" y="202"/>
                        </a:cubicBezTo>
                        <a:cubicBezTo>
                          <a:pt x="354" y="202"/>
                          <a:pt x="357" y="201"/>
                          <a:pt x="359" y="201"/>
                        </a:cubicBezTo>
                        <a:cubicBezTo>
                          <a:pt x="360" y="212"/>
                          <a:pt x="369" y="220"/>
                          <a:pt x="380" y="220"/>
                        </a:cubicBezTo>
                        <a:cubicBezTo>
                          <a:pt x="382" y="220"/>
                          <a:pt x="383" y="220"/>
                          <a:pt x="384" y="220"/>
                        </a:cubicBezTo>
                        <a:cubicBezTo>
                          <a:pt x="384" y="232"/>
                          <a:pt x="394" y="241"/>
                          <a:pt x="406" y="241"/>
                        </a:cubicBezTo>
                        <a:cubicBezTo>
                          <a:pt x="407" y="241"/>
                          <a:pt x="407" y="241"/>
                          <a:pt x="408" y="241"/>
                        </a:cubicBezTo>
                        <a:cubicBezTo>
                          <a:pt x="408" y="242"/>
                          <a:pt x="408" y="243"/>
                          <a:pt x="408" y="243"/>
                        </a:cubicBezTo>
                        <a:cubicBezTo>
                          <a:pt x="408" y="255"/>
                          <a:pt x="418" y="265"/>
                          <a:pt x="430" y="265"/>
                        </a:cubicBezTo>
                        <a:cubicBezTo>
                          <a:pt x="430" y="265"/>
                          <a:pt x="431" y="265"/>
                          <a:pt x="432" y="265"/>
                        </a:cubicBezTo>
                        <a:cubicBezTo>
                          <a:pt x="431" y="266"/>
                          <a:pt x="431" y="267"/>
                          <a:pt x="431" y="268"/>
                        </a:cubicBezTo>
                        <a:cubicBezTo>
                          <a:pt x="431" y="280"/>
                          <a:pt x="441" y="290"/>
                          <a:pt x="453" y="290"/>
                        </a:cubicBezTo>
                        <a:cubicBezTo>
                          <a:pt x="453" y="291"/>
                          <a:pt x="453" y="293"/>
                          <a:pt x="453" y="294"/>
                        </a:cubicBezTo>
                        <a:cubicBezTo>
                          <a:pt x="453" y="306"/>
                          <a:pt x="462" y="315"/>
                          <a:pt x="473" y="316"/>
                        </a:cubicBezTo>
                        <a:cubicBezTo>
                          <a:pt x="473" y="317"/>
                          <a:pt x="473" y="319"/>
                          <a:pt x="473" y="321"/>
                        </a:cubicBezTo>
                        <a:cubicBezTo>
                          <a:pt x="473" y="332"/>
                          <a:pt x="482" y="342"/>
                          <a:pt x="493" y="343"/>
                        </a:cubicBezTo>
                        <a:cubicBezTo>
                          <a:pt x="492" y="345"/>
                          <a:pt x="491" y="347"/>
                          <a:pt x="491" y="350"/>
                        </a:cubicBezTo>
                        <a:cubicBezTo>
                          <a:pt x="491" y="360"/>
                          <a:pt x="499" y="369"/>
                          <a:pt x="509" y="371"/>
                        </a:cubicBezTo>
                        <a:cubicBezTo>
                          <a:pt x="508" y="373"/>
                          <a:pt x="508" y="376"/>
                          <a:pt x="508" y="379"/>
                        </a:cubicBezTo>
                        <a:cubicBezTo>
                          <a:pt x="508" y="389"/>
                          <a:pt x="515" y="398"/>
                          <a:pt x="525" y="400"/>
                        </a:cubicBezTo>
                        <a:cubicBezTo>
                          <a:pt x="524" y="402"/>
                          <a:pt x="524" y="405"/>
                          <a:pt x="524" y="408"/>
                        </a:cubicBezTo>
                        <a:cubicBezTo>
                          <a:pt x="524" y="418"/>
                          <a:pt x="530" y="426"/>
                          <a:pt x="539" y="429"/>
                        </a:cubicBezTo>
                        <a:cubicBezTo>
                          <a:pt x="538" y="432"/>
                          <a:pt x="537" y="435"/>
                          <a:pt x="537" y="438"/>
                        </a:cubicBezTo>
                        <a:cubicBezTo>
                          <a:pt x="537" y="448"/>
                          <a:pt x="543" y="456"/>
                          <a:pt x="552" y="459"/>
                        </a:cubicBezTo>
                        <a:cubicBezTo>
                          <a:pt x="550" y="462"/>
                          <a:pt x="549" y="466"/>
                          <a:pt x="549" y="470"/>
                        </a:cubicBezTo>
                        <a:cubicBezTo>
                          <a:pt x="549" y="479"/>
                          <a:pt x="555" y="487"/>
                          <a:pt x="563" y="490"/>
                        </a:cubicBezTo>
                        <a:cubicBezTo>
                          <a:pt x="560" y="494"/>
                          <a:pt x="559" y="498"/>
                          <a:pt x="559" y="502"/>
                        </a:cubicBezTo>
                        <a:cubicBezTo>
                          <a:pt x="559" y="511"/>
                          <a:pt x="564" y="519"/>
                          <a:pt x="572" y="522"/>
                        </a:cubicBezTo>
                        <a:cubicBezTo>
                          <a:pt x="569" y="526"/>
                          <a:pt x="568" y="530"/>
                          <a:pt x="568" y="535"/>
                        </a:cubicBezTo>
                        <a:cubicBezTo>
                          <a:pt x="568" y="543"/>
                          <a:pt x="572" y="550"/>
                          <a:pt x="579" y="554"/>
                        </a:cubicBezTo>
                        <a:cubicBezTo>
                          <a:pt x="576" y="558"/>
                          <a:pt x="574" y="563"/>
                          <a:pt x="574" y="568"/>
                        </a:cubicBezTo>
                        <a:cubicBezTo>
                          <a:pt x="574" y="576"/>
                          <a:pt x="578" y="583"/>
                          <a:pt x="584" y="587"/>
                        </a:cubicBezTo>
                        <a:cubicBezTo>
                          <a:pt x="581" y="591"/>
                          <a:pt x="579" y="596"/>
                          <a:pt x="579" y="602"/>
                        </a:cubicBezTo>
                        <a:cubicBezTo>
                          <a:pt x="579" y="609"/>
                          <a:pt x="583" y="616"/>
                          <a:pt x="589" y="620"/>
                        </a:cubicBezTo>
                        <a:cubicBezTo>
                          <a:pt x="584" y="624"/>
                          <a:pt x="582" y="630"/>
                          <a:pt x="582" y="636"/>
                        </a:cubicBezTo>
                        <a:cubicBezTo>
                          <a:pt x="582" y="643"/>
                          <a:pt x="585" y="649"/>
                          <a:pt x="590" y="653"/>
                        </a:cubicBezTo>
                        <a:cubicBezTo>
                          <a:pt x="586" y="657"/>
                          <a:pt x="583" y="662"/>
                          <a:pt x="583" y="669"/>
                        </a:cubicBezTo>
                        <a:cubicBezTo>
                          <a:pt x="595" y="669"/>
                          <a:pt x="595" y="669"/>
                          <a:pt x="595" y="669"/>
                        </a:cubicBezTo>
                        <a:cubicBezTo>
                          <a:pt x="595" y="669"/>
                          <a:pt x="595" y="669"/>
                          <a:pt x="595" y="669"/>
                        </a:cubicBezTo>
                        <a:cubicBezTo>
                          <a:pt x="595" y="663"/>
                          <a:pt x="600" y="659"/>
                          <a:pt x="605" y="659"/>
                        </a:cubicBezTo>
                        <a:cubicBezTo>
                          <a:pt x="611" y="659"/>
                          <a:pt x="615" y="663"/>
                          <a:pt x="615" y="669"/>
                        </a:cubicBezTo>
                        <a:cubicBezTo>
                          <a:pt x="615" y="669"/>
                          <a:pt x="615" y="669"/>
                          <a:pt x="615" y="669"/>
                        </a:cubicBezTo>
                        <a:cubicBezTo>
                          <a:pt x="627" y="669"/>
                          <a:pt x="627" y="669"/>
                          <a:pt x="627" y="669"/>
                        </a:cubicBezTo>
                        <a:cubicBezTo>
                          <a:pt x="627" y="669"/>
                          <a:pt x="627" y="669"/>
                          <a:pt x="627" y="669"/>
                        </a:cubicBezTo>
                        <a:cubicBezTo>
                          <a:pt x="627" y="662"/>
                          <a:pt x="624" y="656"/>
                          <a:pt x="619" y="652"/>
                        </a:cubicBezTo>
                        <a:cubicBezTo>
                          <a:pt x="623" y="648"/>
                          <a:pt x="625" y="642"/>
                          <a:pt x="625" y="636"/>
                        </a:cubicBezTo>
                        <a:cubicBezTo>
                          <a:pt x="625" y="628"/>
                          <a:pt x="621" y="621"/>
                          <a:pt x="615" y="618"/>
                        </a:cubicBezTo>
                        <a:cubicBezTo>
                          <a:pt x="620" y="614"/>
                          <a:pt x="622" y="608"/>
                          <a:pt x="622" y="602"/>
                        </a:cubicBezTo>
                        <a:cubicBezTo>
                          <a:pt x="622" y="594"/>
                          <a:pt x="618" y="587"/>
                          <a:pt x="612" y="583"/>
                        </a:cubicBezTo>
                        <a:cubicBezTo>
                          <a:pt x="615" y="579"/>
                          <a:pt x="617" y="574"/>
                          <a:pt x="617" y="568"/>
                        </a:cubicBezTo>
                        <a:cubicBezTo>
                          <a:pt x="617" y="560"/>
                          <a:pt x="613" y="553"/>
                          <a:pt x="606" y="549"/>
                        </a:cubicBezTo>
                        <a:cubicBezTo>
                          <a:pt x="609" y="545"/>
                          <a:pt x="612" y="540"/>
                          <a:pt x="612" y="535"/>
                        </a:cubicBezTo>
                        <a:cubicBezTo>
                          <a:pt x="612" y="526"/>
                          <a:pt x="606" y="518"/>
                          <a:pt x="599" y="515"/>
                        </a:cubicBezTo>
                        <a:cubicBezTo>
                          <a:pt x="601" y="512"/>
                          <a:pt x="603" y="507"/>
                          <a:pt x="603" y="502"/>
                        </a:cubicBezTo>
                        <a:cubicBezTo>
                          <a:pt x="603" y="493"/>
                          <a:pt x="597" y="486"/>
                          <a:pt x="589" y="482"/>
                        </a:cubicBezTo>
                        <a:cubicBezTo>
                          <a:pt x="592" y="479"/>
                          <a:pt x="593" y="475"/>
                          <a:pt x="593" y="470"/>
                        </a:cubicBezTo>
                        <a:cubicBezTo>
                          <a:pt x="593" y="460"/>
                          <a:pt x="587" y="452"/>
                          <a:pt x="578" y="449"/>
                        </a:cubicBezTo>
                        <a:cubicBezTo>
                          <a:pt x="580" y="446"/>
                          <a:pt x="581" y="442"/>
                          <a:pt x="581" y="438"/>
                        </a:cubicBezTo>
                        <a:cubicBezTo>
                          <a:pt x="581" y="429"/>
                          <a:pt x="574" y="420"/>
                          <a:pt x="565" y="418"/>
                        </a:cubicBezTo>
                        <a:cubicBezTo>
                          <a:pt x="567" y="415"/>
                          <a:pt x="567" y="412"/>
                          <a:pt x="567" y="408"/>
                        </a:cubicBezTo>
                        <a:cubicBezTo>
                          <a:pt x="567" y="398"/>
                          <a:pt x="560" y="389"/>
                          <a:pt x="550" y="387"/>
                        </a:cubicBezTo>
                        <a:cubicBezTo>
                          <a:pt x="551" y="384"/>
                          <a:pt x="551" y="381"/>
                          <a:pt x="551" y="379"/>
                        </a:cubicBezTo>
                        <a:cubicBezTo>
                          <a:pt x="551" y="368"/>
                          <a:pt x="544" y="359"/>
                          <a:pt x="534" y="357"/>
                        </a:cubicBezTo>
                        <a:cubicBezTo>
                          <a:pt x="535" y="355"/>
                          <a:pt x="535" y="352"/>
                          <a:pt x="535" y="350"/>
                        </a:cubicBezTo>
                        <a:cubicBezTo>
                          <a:pt x="535" y="338"/>
                          <a:pt x="526" y="329"/>
                          <a:pt x="515" y="328"/>
                        </a:cubicBezTo>
                        <a:cubicBezTo>
                          <a:pt x="516" y="326"/>
                          <a:pt x="516" y="323"/>
                          <a:pt x="516" y="321"/>
                        </a:cubicBezTo>
                        <a:cubicBezTo>
                          <a:pt x="516" y="309"/>
                          <a:pt x="507" y="300"/>
                          <a:pt x="496" y="299"/>
                        </a:cubicBezTo>
                        <a:cubicBezTo>
                          <a:pt x="496" y="297"/>
                          <a:pt x="496" y="296"/>
                          <a:pt x="496" y="294"/>
                        </a:cubicBezTo>
                        <a:cubicBezTo>
                          <a:pt x="496" y="282"/>
                          <a:pt x="487" y="272"/>
                          <a:pt x="475" y="272"/>
                        </a:cubicBezTo>
                        <a:cubicBezTo>
                          <a:pt x="475" y="271"/>
                          <a:pt x="475" y="269"/>
                          <a:pt x="475" y="268"/>
                        </a:cubicBezTo>
                        <a:cubicBezTo>
                          <a:pt x="475" y="256"/>
                          <a:pt x="465" y="246"/>
                          <a:pt x="453" y="246"/>
                        </a:cubicBezTo>
                        <a:cubicBezTo>
                          <a:pt x="453" y="246"/>
                          <a:pt x="452" y="246"/>
                          <a:pt x="451" y="246"/>
                        </a:cubicBezTo>
                        <a:cubicBezTo>
                          <a:pt x="452" y="245"/>
                          <a:pt x="452" y="244"/>
                          <a:pt x="452" y="243"/>
                        </a:cubicBezTo>
                        <a:cubicBezTo>
                          <a:pt x="452" y="231"/>
                          <a:pt x="442" y="222"/>
                          <a:pt x="430" y="222"/>
                        </a:cubicBezTo>
                        <a:cubicBezTo>
                          <a:pt x="429" y="222"/>
                          <a:pt x="428" y="222"/>
                          <a:pt x="427" y="222"/>
                        </a:cubicBezTo>
                        <a:cubicBezTo>
                          <a:pt x="428" y="221"/>
                          <a:pt x="428" y="220"/>
                          <a:pt x="428" y="219"/>
                        </a:cubicBezTo>
                        <a:cubicBezTo>
                          <a:pt x="428" y="207"/>
                          <a:pt x="418" y="198"/>
                          <a:pt x="406" y="198"/>
                        </a:cubicBezTo>
                        <a:cubicBezTo>
                          <a:pt x="404" y="198"/>
                          <a:pt x="403" y="198"/>
                          <a:pt x="402" y="198"/>
                        </a:cubicBezTo>
                        <a:cubicBezTo>
                          <a:pt x="402" y="186"/>
                          <a:pt x="392" y="177"/>
                          <a:pt x="380" y="177"/>
                        </a:cubicBezTo>
                        <a:cubicBezTo>
                          <a:pt x="378" y="177"/>
                          <a:pt x="376" y="177"/>
                          <a:pt x="374" y="178"/>
                        </a:cubicBezTo>
                        <a:cubicBezTo>
                          <a:pt x="373" y="167"/>
                          <a:pt x="364" y="158"/>
                          <a:pt x="352" y="158"/>
                        </a:cubicBezTo>
                        <a:cubicBezTo>
                          <a:pt x="350" y="158"/>
                          <a:pt x="349" y="158"/>
                          <a:pt x="347" y="159"/>
                        </a:cubicBezTo>
                        <a:cubicBezTo>
                          <a:pt x="347" y="147"/>
                          <a:pt x="337" y="137"/>
                          <a:pt x="325" y="137"/>
                        </a:cubicBezTo>
                        <a:cubicBezTo>
                          <a:pt x="323" y="137"/>
                          <a:pt x="320" y="138"/>
                          <a:pt x="318" y="138"/>
                        </a:cubicBezTo>
                        <a:cubicBezTo>
                          <a:pt x="316" y="128"/>
                          <a:pt x="307" y="120"/>
                          <a:pt x="297" y="120"/>
                        </a:cubicBezTo>
                        <a:cubicBezTo>
                          <a:pt x="294" y="120"/>
                          <a:pt x="291" y="121"/>
                          <a:pt x="289" y="122"/>
                        </a:cubicBezTo>
                        <a:cubicBezTo>
                          <a:pt x="287" y="112"/>
                          <a:pt x="278" y="104"/>
                          <a:pt x="267" y="104"/>
                        </a:cubicBezTo>
                        <a:cubicBezTo>
                          <a:pt x="264" y="104"/>
                          <a:pt x="261" y="105"/>
                          <a:pt x="258" y="106"/>
                        </a:cubicBezTo>
                        <a:cubicBezTo>
                          <a:pt x="255" y="97"/>
                          <a:pt x="247" y="90"/>
                          <a:pt x="236" y="90"/>
                        </a:cubicBezTo>
                        <a:cubicBezTo>
                          <a:pt x="233" y="90"/>
                          <a:pt x="229" y="90"/>
                          <a:pt x="226" y="92"/>
                        </a:cubicBezTo>
                        <a:cubicBezTo>
                          <a:pt x="223" y="83"/>
                          <a:pt x="215" y="77"/>
                          <a:pt x="205" y="77"/>
                        </a:cubicBezTo>
                        <a:cubicBezTo>
                          <a:pt x="201" y="77"/>
                          <a:pt x="197" y="78"/>
                          <a:pt x="193" y="81"/>
                        </a:cubicBezTo>
                        <a:cubicBezTo>
                          <a:pt x="190" y="73"/>
                          <a:pt x="182" y="67"/>
                          <a:pt x="173" y="67"/>
                        </a:cubicBezTo>
                        <a:cubicBezTo>
                          <a:pt x="168" y="67"/>
                          <a:pt x="164" y="68"/>
                          <a:pt x="160" y="71"/>
                        </a:cubicBezTo>
                        <a:cubicBezTo>
                          <a:pt x="157" y="63"/>
                          <a:pt x="149" y="58"/>
                          <a:pt x="141" y="58"/>
                        </a:cubicBezTo>
                        <a:cubicBezTo>
                          <a:pt x="136" y="58"/>
                          <a:pt x="131" y="60"/>
                          <a:pt x="127" y="63"/>
                        </a:cubicBezTo>
                        <a:cubicBezTo>
                          <a:pt x="124" y="56"/>
                          <a:pt x="116" y="51"/>
                          <a:pt x="108" y="51"/>
                        </a:cubicBezTo>
                        <a:cubicBezTo>
                          <a:pt x="102" y="51"/>
                          <a:pt x="97" y="53"/>
                          <a:pt x="93" y="56"/>
                        </a:cubicBezTo>
                        <a:cubicBezTo>
                          <a:pt x="90" y="50"/>
                          <a:pt x="83" y="46"/>
                          <a:pt x="75" y="46"/>
                        </a:cubicBezTo>
                        <a:cubicBezTo>
                          <a:pt x="69" y="46"/>
                          <a:pt x="63" y="48"/>
                          <a:pt x="59" y="52"/>
                        </a:cubicBezTo>
                        <a:cubicBezTo>
                          <a:pt x="55" y="46"/>
                          <a:pt x="48" y="42"/>
                          <a:pt x="41" y="42"/>
                        </a:cubicBezTo>
                        <a:cubicBezTo>
                          <a:pt x="34" y="42"/>
                          <a:pt x="29" y="45"/>
                          <a:pt x="25" y="50"/>
                        </a:cubicBezTo>
                        <a:cubicBezTo>
                          <a:pt x="21" y="45"/>
                          <a:pt x="14" y="41"/>
                          <a:pt x="7" y="41"/>
                        </a:cubicBezTo>
                        <a:close/>
                      </a:path>
                    </a:pathLst>
                  </a:custGeom>
                  <a:solidFill>
                    <a:srgbClr val="BACE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4" name="Freeform 8">
                    <a:extLst>
                      <a:ext uri="{FF2B5EF4-FFF2-40B4-BE49-F238E27FC236}">
                        <a16:creationId xmlns:a16="http://schemas.microsoft.com/office/drawing/2014/main" id="{22929A59-CE16-41CC-812D-2D20E2E07B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96" y="2652"/>
                    <a:ext cx="1042" cy="1114"/>
                  </a:xfrm>
                  <a:custGeom>
                    <a:avLst/>
                    <a:gdLst>
                      <a:gd name="T0" fmla="*/ 58514 w 605"/>
                      <a:gd name="T1" fmla="*/ 0 h 606"/>
                      <a:gd name="T2" fmla="*/ 2071307 w 605"/>
                      <a:gd name="T3" fmla="*/ 5606707 h 606"/>
                      <a:gd name="T4" fmla="*/ 2028994 w 605"/>
                      <a:gd name="T5" fmla="*/ 5606707 h 606"/>
                      <a:gd name="T6" fmla="*/ 2025316 w 605"/>
                      <a:gd name="T7" fmla="*/ 5299601 h 606"/>
                      <a:gd name="T8" fmla="*/ 2014729 w 605"/>
                      <a:gd name="T9" fmla="*/ 4986751 h 606"/>
                      <a:gd name="T10" fmla="*/ 1998503 w 605"/>
                      <a:gd name="T11" fmla="*/ 4670256 h 606"/>
                      <a:gd name="T12" fmla="*/ 1975952 w 605"/>
                      <a:gd name="T13" fmla="*/ 4369659 h 606"/>
                      <a:gd name="T14" fmla="*/ 1946683 w 605"/>
                      <a:gd name="T15" fmla="*/ 4059433 h 606"/>
                      <a:gd name="T16" fmla="*/ 1911915 w 605"/>
                      <a:gd name="T17" fmla="*/ 3764614 h 606"/>
                      <a:gd name="T18" fmla="*/ 1869665 w 605"/>
                      <a:gd name="T19" fmla="*/ 3468011 h 606"/>
                      <a:gd name="T20" fmla="*/ 1823168 w 605"/>
                      <a:gd name="T21" fmla="*/ 3190014 h 606"/>
                      <a:gd name="T22" fmla="*/ 1768527 w 605"/>
                      <a:gd name="T23" fmla="*/ 2923517 h 606"/>
                      <a:gd name="T24" fmla="*/ 1709214 w 605"/>
                      <a:gd name="T25" fmla="*/ 2657805 h 606"/>
                      <a:gd name="T26" fmla="*/ 1647462 w 605"/>
                      <a:gd name="T27" fmla="*/ 2384138 h 606"/>
                      <a:gd name="T28" fmla="*/ 1576110 w 605"/>
                      <a:gd name="T29" fmla="*/ 2138542 h 606"/>
                      <a:gd name="T30" fmla="*/ 1499564 w 605"/>
                      <a:gd name="T31" fmla="*/ 1897122 h 606"/>
                      <a:gd name="T32" fmla="*/ 1497717 w 605"/>
                      <a:gd name="T33" fmla="*/ 1867167 h 606"/>
                      <a:gd name="T34" fmla="*/ 1421286 w 605"/>
                      <a:gd name="T35" fmla="*/ 1645446 h 606"/>
                      <a:gd name="T36" fmla="*/ 1335574 w 605"/>
                      <a:gd name="T37" fmla="*/ 1453544 h 606"/>
                      <a:gd name="T38" fmla="*/ 1248745 w 605"/>
                      <a:gd name="T39" fmla="*/ 1277499 h 606"/>
                      <a:gd name="T40" fmla="*/ 1147266 w 605"/>
                      <a:gd name="T41" fmla="*/ 1081345 h 606"/>
                      <a:gd name="T42" fmla="*/ 1058557 w 605"/>
                      <a:gd name="T43" fmla="*/ 916912 h 606"/>
                      <a:gd name="T44" fmla="*/ 957341 w 605"/>
                      <a:gd name="T45" fmla="*/ 769564 h 606"/>
                      <a:gd name="T46" fmla="*/ 856512 w 605"/>
                      <a:gd name="T47" fmla="*/ 630210 h 606"/>
                      <a:gd name="T48" fmla="*/ 751976 w 605"/>
                      <a:gd name="T49" fmla="*/ 509361 h 606"/>
                      <a:gd name="T50" fmla="*/ 644531 w 605"/>
                      <a:gd name="T51" fmla="*/ 408053 h 606"/>
                      <a:gd name="T52" fmla="*/ 533952 w 605"/>
                      <a:gd name="T53" fmla="*/ 322924 h 606"/>
                      <a:gd name="T54" fmla="*/ 420601 w 605"/>
                      <a:gd name="T55" fmla="*/ 251994 h 606"/>
                      <a:gd name="T56" fmla="*/ 310020 w 605"/>
                      <a:gd name="T57" fmla="*/ 197081 h 606"/>
                      <a:gd name="T58" fmla="*/ 193366 w 605"/>
                      <a:gd name="T59" fmla="*/ 144090 h 606"/>
                      <a:gd name="T60" fmla="*/ 83083 w 605"/>
                      <a:gd name="T61" fmla="*/ 140162 h 606"/>
                      <a:gd name="T62" fmla="*/ 0 w 605"/>
                      <a:gd name="T63" fmla="*/ 186492 h 606"/>
                      <a:gd name="T64" fmla="*/ 11062 w 605"/>
                      <a:gd name="T65" fmla="*/ 85124 h 60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605" h="606">
                        <a:moveTo>
                          <a:pt x="7" y="10"/>
                        </a:moveTo>
                        <a:cubicBezTo>
                          <a:pt x="13" y="10"/>
                          <a:pt x="17" y="6"/>
                          <a:pt x="17" y="0"/>
                        </a:cubicBezTo>
                        <a:cubicBezTo>
                          <a:pt x="340" y="10"/>
                          <a:pt x="600" y="272"/>
                          <a:pt x="605" y="596"/>
                        </a:cubicBezTo>
                        <a:cubicBezTo>
                          <a:pt x="600" y="596"/>
                          <a:pt x="595" y="600"/>
                          <a:pt x="595" y="606"/>
                        </a:cubicBezTo>
                        <a:cubicBezTo>
                          <a:pt x="595" y="606"/>
                          <a:pt x="595" y="606"/>
                          <a:pt x="595" y="606"/>
                        </a:cubicBezTo>
                        <a:cubicBezTo>
                          <a:pt x="583" y="606"/>
                          <a:pt x="583" y="606"/>
                          <a:pt x="583" y="606"/>
                        </a:cubicBezTo>
                        <a:cubicBezTo>
                          <a:pt x="583" y="599"/>
                          <a:pt x="586" y="594"/>
                          <a:pt x="590" y="590"/>
                        </a:cubicBezTo>
                        <a:cubicBezTo>
                          <a:pt x="585" y="586"/>
                          <a:pt x="582" y="580"/>
                          <a:pt x="582" y="573"/>
                        </a:cubicBezTo>
                        <a:cubicBezTo>
                          <a:pt x="582" y="567"/>
                          <a:pt x="584" y="561"/>
                          <a:pt x="589" y="557"/>
                        </a:cubicBezTo>
                        <a:cubicBezTo>
                          <a:pt x="583" y="553"/>
                          <a:pt x="579" y="546"/>
                          <a:pt x="579" y="539"/>
                        </a:cubicBezTo>
                        <a:cubicBezTo>
                          <a:pt x="579" y="533"/>
                          <a:pt x="581" y="528"/>
                          <a:pt x="584" y="524"/>
                        </a:cubicBezTo>
                        <a:cubicBezTo>
                          <a:pt x="578" y="520"/>
                          <a:pt x="574" y="513"/>
                          <a:pt x="574" y="505"/>
                        </a:cubicBezTo>
                        <a:cubicBezTo>
                          <a:pt x="574" y="500"/>
                          <a:pt x="576" y="495"/>
                          <a:pt x="579" y="491"/>
                        </a:cubicBezTo>
                        <a:cubicBezTo>
                          <a:pt x="572" y="487"/>
                          <a:pt x="568" y="480"/>
                          <a:pt x="568" y="472"/>
                        </a:cubicBezTo>
                        <a:cubicBezTo>
                          <a:pt x="568" y="467"/>
                          <a:pt x="569" y="463"/>
                          <a:pt x="572" y="459"/>
                        </a:cubicBezTo>
                        <a:cubicBezTo>
                          <a:pt x="564" y="456"/>
                          <a:pt x="559" y="448"/>
                          <a:pt x="559" y="439"/>
                        </a:cubicBezTo>
                        <a:cubicBezTo>
                          <a:pt x="559" y="435"/>
                          <a:pt x="560" y="431"/>
                          <a:pt x="563" y="427"/>
                        </a:cubicBezTo>
                        <a:cubicBezTo>
                          <a:pt x="555" y="424"/>
                          <a:pt x="549" y="416"/>
                          <a:pt x="549" y="407"/>
                        </a:cubicBezTo>
                        <a:cubicBezTo>
                          <a:pt x="549" y="403"/>
                          <a:pt x="550" y="399"/>
                          <a:pt x="552" y="396"/>
                        </a:cubicBezTo>
                        <a:cubicBezTo>
                          <a:pt x="543" y="393"/>
                          <a:pt x="537" y="385"/>
                          <a:pt x="537" y="375"/>
                        </a:cubicBezTo>
                        <a:cubicBezTo>
                          <a:pt x="537" y="372"/>
                          <a:pt x="538" y="369"/>
                          <a:pt x="539" y="366"/>
                        </a:cubicBezTo>
                        <a:cubicBezTo>
                          <a:pt x="530" y="363"/>
                          <a:pt x="524" y="355"/>
                          <a:pt x="524" y="345"/>
                        </a:cubicBezTo>
                        <a:cubicBezTo>
                          <a:pt x="524" y="342"/>
                          <a:pt x="524" y="339"/>
                          <a:pt x="525" y="337"/>
                        </a:cubicBezTo>
                        <a:cubicBezTo>
                          <a:pt x="515" y="335"/>
                          <a:pt x="508" y="326"/>
                          <a:pt x="508" y="316"/>
                        </a:cubicBezTo>
                        <a:cubicBezTo>
                          <a:pt x="508" y="313"/>
                          <a:pt x="508" y="310"/>
                          <a:pt x="509" y="308"/>
                        </a:cubicBezTo>
                        <a:cubicBezTo>
                          <a:pt x="499" y="306"/>
                          <a:pt x="491" y="297"/>
                          <a:pt x="491" y="287"/>
                        </a:cubicBezTo>
                        <a:cubicBezTo>
                          <a:pt x="491" y="284"/>
                          <a:pt x="492" y="282"/>
                          <a:pt x="493" y="280"/>
                        </a:cubicBezTo>
                        <a:cubicBezTo>
                          <a:pt x="482" y="279"/>
                          <a:pt x="473" y="269"/>
                          <a:pt x="473" y="258"/>
                        </a:cubicBezTo>
                        <a:cubicBezTo>
                          <a:pt x="473" y="256"/>
                          <a:pt x="473" y="254"/>
                          <a:pt x="473" y="253"/>
                        </a:cubicBezTo>
                        <a:cubicBezTo>
                          <a:pt x="462" y="252"/>
                          <a:pt x="453" y="243"/>
                          <a:pt x="453" y="231"/>
                        </a:cubicBezTo>
                        <a:cubicBezTo>
                          <a:pt x="453" y="230"/>
                          <a:pt x="453" y="228"/>
                          <a:pt x="453" y="227"/>
                        </a:cubicBezTo>
                        <a:cubicBezTo>
                          <a:pt x="441" y="227"/>
                          <a:pt x="431" y="217"/>
                          <a:pt x="431" y="205"/>
                        </a:cubicBezTo>
                        <a:cubicBezTo>
                          <a:pt x="431" y="204"/>
                          <a:pt x="431" y="203"/>
                          <a:pt x="432" y="202"/>
                        </a:cubicBezTo>
                        <a:cubicBezTo>
                          <a:pt x="431" y="202"/>
                          <a:pt x="430" y="202"/>
                          <a:pt x="430" y="202"/>
                        </a:cubicBezTo>
                        <a:cubicBezTo>
                          <a:pt x="418" y="202"/>
                          <a:pt x="408" y="192"/>
                          <a:pt x="408" y="180"/>
                        </a:cubicBezTo>
                        <a:cubicBezTo>
                          <a:pt x="408" y="180"/>
                          <a:pt x="408" y="179"/>
                          <a:pt x="408" y="178"/>
                        </a:cubicBezTo>
                        <a:cubicBezTo>
                          <a:pt x="407" y="178"/>
                          <a:pt x="407" y="178"/>
                          <a:pt x="406" y="178"/>
                        </a:cubicBezTo>
                        <a:cubicBezTo>
                          <a:pt x="394" y="178"/>
                          <a:pt x="384" y="169"/>
                          <a:pt x="384" y="157"/>
                        </a:cubicBezTo>
                        <a:cubicBezTo>
                          <a:pt x="383" y="157"/>
                          <a:pt x="382" y="157"/>
                          <a:pt x="380" y="157"/>
                        </a:cubicBezTo>
                        <a:cubicBezTo>
                          <a:pt x="369" y="157"/>
                          <a:pt x="360" y="149"/>
                          <a:pt x="359" y="138"/>
                        </a:cubicBezTo>
                        <a:cubicBezTo>
                          <a:pt x="357" y="138"/>
                          <a:pt x="354" y="139"/>
                          <a:pt x="352" y="139"/>
                        </a:cubicBezTo>
                        <a:cubicBezTo>
                          <a:pt x="340" y="139"/>
                          <a:pt x="331" y="129"/>
                          <a:pt x="330" y="117"/>
                        </a:cubicBezTo>
                        <a:cubicBezTo>
                          <a:pt x="329" y="118"/>
                          <a:pt x="327" y="118"/>
                          <a:pt x="325" y="118"/>
                        </a:cubicBezTo>
                        <a:cubicBezTo>
                          <a:pt x="314" y="118"/>
                          <a:pt x="305" y="110"/>
                          <a:pt x="304" y="99"/>
                        </a:cubicBezTo>
                        <a:cubicBezTo>
                          <a:pt x="301" y="100"/>
                          <a:pt x="299" y="101"/>
                          <a:pt x="297" y="101"/>
                        </a:cubicBezTo>
                        <a:cubicBezTo>
                          <a:pt x="286" y="101"/>
                          <a:pt x="277" y="93"/>
                          <a:pt x="275" y="83"/>
                        </a:cubicBezTo>
                        <a:cubicBezTo>
                          <a:pt x="273" y="84"/>
                          <a:pt x="270" y="85"/>
                          <a:pt x="267" y="85"/>
                        </a:cubicBezTo>
                        <a:cubicBezTo>
                          <a:pt x="257" y="85"/>
                          <a:pt x="248" y="77"/>
                          <a:pt x="246" y="68"/>
                        </a:cubicBezTo>
                        <a:cubicBezTo>
                          <a:pt x="243" y="69"/>
                          <a:pt x="240" y="70"/>
                          <a:pt x="236" y="70"/>
                        </a:cubicBezTo>
                        <a:cubicBezTo>
                          <a:pt x="227" y="70"/>
                          <a:pt x="219" y="64"/>
                          <a:pt x="216" y="55"/>
                        </a:cubicBezTo>
                        <a:cubicBezTo>
                          <a:pt x="213" y="57"/>
                          <a:pt x="209" y="58"/>
                          <a:pt x="205" y="58"/>
                        </a:cubicBezTo>
                        <a:cubicBezTo>
                          <a:pt x="196" y="58"/>
                          <a:pt x="188" y="52"/>
                          <a:pt x="185" y="44"/>
                        </a:cubicBezTo>
                        <a:cubicBezTo>
                          <a:pt x="182" y="46"/>
                          <a:pt x="177" y="47"/>
                          <a:pt x="173" y="47"/>
                        </a:cubicBezTo>
                        <a:cubicBezTo>
                          <a:pt x="164" y="47"/>
                          <a:pt x="157" y="42"/>
                          <a:pt x="153" y="35"/>
                        </a:cubicBezTo>
                        <a:cubicBezTo>
                          <a:pt x="150" y="37"/>
                          <a:pt x="145" y="39"/>
                          <a:pt x="141" y="39"/>
                        </a:cubicBezTo>
                        <a:cubicBezTo>
                          <a:pt x="132" y="39"/>
                          <a:pt x="125" y="34"/>
                          <a:pt x="121" y="27"/>
                        </a:cubicBezTo>
                        <a:cubicBezTo>
                          <a:pt x="118" y="30"/>
                          <a:pt x="113" y="31"/>
                          <a:pt x="108" y="31"/>
                        </a:cubicBezTo>
                        <a:cubicBezTo>
                          <a:pt x="100" y="31"/>
                          <a:pt x="93" y="27"/>
                          <a:pt x="89" y="21"/>
                        </a:cubicBezTo>
                        <a:cubicBezTo>
                          <a:pt x="85" y="24"/>
                          <a:pt x="80" y="26"/>
                          <a:pt x="75" y="26"/>
                        </a:cubicBezTo>
                        <a:cubicBezTo>
                          <a:pt x="67" y="26"/>
                          <a:pt x="60" y="22"/>
                          <a:pt x="56" y="16"/>
                        </a:cubicBezTo>
                        <a:cubicBezTo>
                          <a:pt x="52" y="20"/>
                          <a:pt x="47" y="23"/>
                          <a:pt x="41" y="23"/>
                        </a:cubicBezTo>
                        <a:cubicBezTo>
                          <a:pt x="34" y="23"/>
                          <a:pt x="28" y="20"/>
                          <a:pt x="24" y="15"/>
                        </a:cubicBezTo>
                        <a:cubicBezTo>
                          <a:pt x="20" y="19"/>
                          <a:pt x="14" y="22"/>
                          <a:pt x="7" y="22"/>
                        </a:cubicBezTo>
                        <a:cubicBezTo>
                          <a:pt x="5" y="22"/>
                          <a:pt x="2" y="21"/>
                          <a:pt x="0" y="20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8"/>
                          <a:pt x="2" y="8"/>
                          <a:pt x="3" y="9"/>
                        </a:cubicBezTo>
                        <a:cubicBezTo>
                          <a:pt x="4" y="9"/>
                          <a:pt x="6" y="10"/>
                          <a:pt x="7" y="10"/>
                        </a:cubicBezTo>
                        <a:close/>
                      </a:path>
                    </a:pathLst>
                  </a:custGeom>
                  <a:solidFill>
                    <a:srgbClr val="DECC9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5" name="Freeform 9">
                    <a:extLst>
                      <a:ext uri="{FF2B5EF4-FFF2-40B4-BE49-F238E27FC236}">
                        <a16:creationId xmlns:a16="http://schemas.microsoft.com/office/drawing/2014/main" id="{2E495F48-E1D6-4260-830B-2C368D656C8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69" y="2536"/>
                    <a:ext cx="1153" cy="1230"/>
                  </a:xfrm>
                  <a:custGeom>
                    <a:avLst/>
                    <a:gdLst>
                      <a:gd name="T0" fmla="*/ 34197 w 669"/>
                      <a:gd name="T1" fmla="*/ 6168908 h 669"/>
                      <a:gd name="T2" fmla="*/ 77015 w 669"/>
                      <a:gd name="T3" fmla="*/ 6168908 h 669"/>
                      <a:gd name="T4" fmla="*/ 98096 w 669"/>
                      <a:gd name="T5" fmla="*/ 5482880 h 669"/>
                      <a:gd name="T6" fmla="*/ 135908 w 669"/>
                      <a:gd name="T7" fmla="*/ 4799644 h 669"/>
                      <a:gd name="T8" fmla="*/ 210894 w 669"/>
                      <a:gd name="T9" fmla="*/ 4144832 h 669"/>
                      <a:gd name="T10" fmla="*/ 310612 w 669"/>
                      <a:gd name="T11" fmla="*/ 3506235 h 669"/>
                      <a:gd name="T12" fmla="*/ 431899 w 669"/>
                      <a:gd name="T13" fmla="*/ 2910708 h 669"/>
                      <a:gd name="T14" fmla="*/ 505264 w 669"/>
                      <a:gd name="T15" fmla="*/ 2551016 h 669"/>
                      <a:gd name="T16" fmla="*/ 665402 w 669"/>
                      <a:gd name="T17" fmla="*/ 2076542 h 669"/>
                      <a:gd name="T18" fmla="*/ 756232 w 669"/>
                      <a:gd name="T19" fmla="*/ 1791987 h 669"/>
                      <a:gd name="T20" fmla="*/ 868662 w 669"/>
                      <a:gd name="T21" fmla="*/ 1576457 h 669"/>
                      <a:gd name="T22" fmla="*/ 1054783 w 669"/>
                      <a:gd name="T23" fmla="*/ 1171052 h 669"/>
                      <a:gd name="T24" fmla="*/ 1272910 w 669"/>
                      <a:gd name="T25" fmla="*/ 817906 h 669"/>
                      <a:gd name="T26" fmla="*/ 1500806 w 669"/>
                      <a:gd name="T27" fmla="*/ 530123 h 669"/>
                      <a:gd name="T28" fmla="*/ 1744639 w 669"/>
                      <a:gd name="T29" fmla="*/ 324034 h 669"/>
                      <a:gd name="T30" fmla="*/ 1993354 w 669"/>
                      <a:gd name="T31" fmla="*/ 176243 h 669"/>
                      <a:gd name="T32" fmla="*/ 2250005 w 669"/>
                      <a:gd name="T33" fmla="*/ 110415 h 669"/>
                      <a:gd name="T34" fmla="*/ 2338200 w 669"/>
                      <a:gd name="T35" fmla="*/ 55238 h 669"/>
                      <a:gd name="T36" fmla="*/ 2143692 w 669"/>
                      <a:gd name="T37" fmla="*/ 485172 h 669"/>
                      <a:gd name="T38" fmla="*/ 1906018 w 669"/>
                      <a:gd name="T39" fmla="*/ 585167 h 669"/>
                      <a:gd name="T40" fmla="*/ 1672481 w 669"/>
                      <a:gd name="T41" fmla="*/ 752041 h 669"/>
                      <a:gd name="T42" fmla="*/ 1444221 w 669"/>
                      <a:gd name="T43" fmla="*/ 984204 h 669"/>
                      <a:gd name="T44" fmla="*/ 1235008 w 669"/>
                      <a:gd name="T45" fmla="*/ 1281134 h 669"/>
                      <a:gd name="T46" fmla="*/ 1036809 w 669"/>
                      <a:gd name="T47" fmla="*/ 1648912 h 669"/>
                      <a:gd name="T48" fmla="*/ 846025 w 669"/>
                      <a:gd name="T49" fmla="*/ 2032043 h 669"/>
                      <a:gd name="T50" fmla="*/ 763526 w 669"/>
                      <a:gd name="T51" fmla="*/ 2279591 h 669"/>
                      <a:gd name="T52" fmla="*/ 608581 w 669"/>
                      <a:gd name="T53" fmla="*/ 2728960 h 669"/>
                      <a:gd name="T54" fmla="*/ 471058 w 669"/>
                      <a:gd name="T55" fmla="*/ 3241717 h 669"/>
                      <a:gd name="T56" fmla="*/ 358616 w 669"/>
                      <a:gd name="T57" fmla="*/ 3782469 h 669"/>
                      <a:gd name="T58" fmla="*/ 267773 w 669"/>
                      <a:gd name="T59" fmla="*/ 4357502 h 669"/>
                      <a:gd name="T60" fmla="*/ 200031 w 669"/>
                      <a:gd name="T61" fmla="*/ 4962206 h 669"/>
                      <a:gd name="T62" fmla="*/ 165262 w 669"/>
                      <a:gd name="T63" fmla="*/ 5581310 h 669"/>
                      <a:gd name="T64" fmla="*/ 147067 w 669"/>
                      <a:gd name="T65" fmla="*/ 6202068 h 669"/>
                      <a:gd name="T66" fmla="*/ 224747 w 669"/>
                      <a:gd name="T67" fmla="*/ 6111010 h 669"/>
                      <a:gd name="T68" fmla="*/ 277068 w 669"/>
                      <a:gd name="T69" fmla="*/ 6057493 h 669"/>
                      <a:gd name="T70" fmla="*/ 298163 w 669"/>
                      <a:gd name="T71" fmla="*/ 5442250 h 669"/>
                      <a:gd name="T72" fmla="*/ 340797 w 669"/>
                      <a:gd name="T73" fmla="*/ 4841127 h 669"/>
                      <a:gd name="T74" fmla="*/ 412004 w 669"/>
                      <a:gd name="T75" fmla="*/ 4255943 h 669"/>
                      <a:gd name="T76" fmla="*/ 505264 w 669"/>
                      <a:gd name="T77" fmla="*/ 3706001 h 669"/>
                      <a:gd name="T78" fmla="*/ 618063 w 669"/>
                      <a:gd name="T79" fmla="*/ 3182701 h 669"/>
                      <a:gd name="T80" fmla="*/ 758672 w 669"/>
                      <a:gd name="T81" fmla="*/ 2688379 h 669"/>
                      <a:gd name="T82" fmla="*/ 918165 w 669"/>
                      <a:gd name="T83" fmla="*/ 2254384 h 669"/>
                      <a:gd name="T84" fmla="*/ 1015702 w 669"/>
                      <a:gd name="T85" fmla="*/ 2037847 h 669"/>
                      <a:gd name="T86" fmla="*/ 1209494 w 669"/>
                      <a:gd name="T87" fmla="*/ 1678016 h 669"/>
                      <a:gd name="T88" fmla="*/ 1413502 w 669"/>
                      <a:gd name="T89" fmla="*/ 1371244 h 669"/>
                      <a:gd name="T90" fmla="*/ 1632591 w 669"/>
                      <a:gd name="T91" fmla="*/ 1118967 h 669"/>
                      <a:gd name="T92" fmla="*/ 1855884 w 669"/>
                      <a:gd name="T93" fmla="*/ 948407 h 669"/>
                      <a:gd name="T94" fmla="*/ 2089341 w 669"/>
                      <a:gd name="T95" fmla="*/ 827544 h 669"/>
                      <a:gd name="T96" fmla="*/ 2326745 w 669"/>
                      <a:gd name="T97" fmla="*/ 775817 h 669"/>
                      <a:gd name="T98" fmla="*/ 2326745 w 669"/>
                      <a:gd name="T99" fmla="*/ 674371 h 669"/>
                      <a:gd name="T100" fmla="*/ 2352537 w 669"/>
                      <a:gd name="T101" fmla="*/ 510084 h 66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669" h="669">
                        <a:moveTo>
                          <a:pt x="657" y="9"/>
                        </a:moveTo>
                        <a:cubicBezTo>
                          <a:pt x="652" y="9"/>
                          <a:pt x="647" y="5"/>
                          <a:pt x="647" y="0"/>
                        </a:cubicBezTo>
                        <a:cubicBezTo>
                          <a:pt x="292" y="11"/>
                          <a:pt x="7" y="299"/>
                          <a:pt x="0" y="654"/>
                        </a:cubicBezTo>
                        <a:cubicBezTo>
                          <a:pt x="6" y="654"/>
                          <a:pt x="10" y="659"/>
                          <a:pt x="10" y="665"/>
                        </a:cubicBezTo>
                        <a:cubicBezTo>
                          <a:pt x="10" y="667"/>
                          <a:pt x="10" y="667"/>
                          <a:pt x="10" y="667"/>
                        </a:cubicBezTo>
                        <a:cubicBezTo>
                          <a:pt x="10" y="666"/>
                          <a:pt x="10" y="667"/>
                          <a:pt x="10" y="669"/>
                        </a:cubicBezTo>
                        <a:cubicBezTo>
                          <a:pt x="22" y="669"/>
                          <a:pt x="22" y="669"/>
                          <a:pt x="22" y="669"/>
                        </a:cubicBezTo>
                        <a:cubicBezTo>
                          <a:pt x="22" y="665"/>
                          <a:pt x="22" y="665"/>
                          <a:pt x="22" y="665"/>
                        </a:cubicBezTo>
                        <a:cubicBezTo>
                          <a:pt x="22" y="658"/>
                          <a:pt x="19" y="652"/>
                          <a:pt x="14" y="647"/>
                        </a:cubicBezTo>
                        <a:cubicBezTo>
                          <a:pt x="20" y="643"/>
                          <a:pt x="24" y="637"/>
                          <a:pt x="24" y="629"/>
                        </a:cubicBezTo>
                        <a:cubicBezTo>
                          <a:pt x="24" y="622"/>
                          <a:pt x="21" y="615"/>
                          <a:pt x="16" y="611"/>
                        </a:cubicBezTo>
                        <a:cubicBezTo>
                          <a:pt x="23" y="607"/>
                          <a:pt x="28" y="600"/>
                          <a:pt x="28" y="591"/>
                        </a:cubicBezTo>
                        <a:cubicBezTo>
                          <a:pt x="28" y="585"/>
                          <a:pt x="25" y="579"/>
                          <a:pt x="20" y="575"/>
                        </a:cubicBezTo>
                        <a:cubicBezTo>
                          <a:pt x="28" y="571"/>
                          <a:pt x="33" y="563"/>
                          <a:pt x="33" y="555"/>
                        </a:cubicBezTo>
                        <a:cubicBezTo>
                          <a:pt x="33" y="548"/>
                          <a:pt x="30" y="543"/>
                          <a:pt x="26" y="538"/>
                        </a:cubicBezTo>
                        <a:cubicBezTo>
                          <a:pt x="34" y="535"/>
                          <a:pt x="39" y="527"/>
                          <a:pt x="39" y="518"/>
                        </a:cubicBezTo>
                        <a:cubicBezTo>
                          <a:pt x="39" y="512"/>
                          <a:pt x="37" y="507"/>
                          <a:pt x="34" y="503"/>
                        </a:cubicBezTo>
                        <a:cubicBezTo>
                          <a:pt x="43" y="500"/>
                          <a:pt x="49" y="492"/>
                          <a:pt x="49" y="482"/>
                        </a:cubicBezTo>
                        <a:cubicBezTo>
                          <a:pt x="49" y="477"/>
                          <a:pt x="47" y="472"/>
                          <a:pt x="44" y="468"/>
                        </a:cubicBezTo>
                        <a:cubicBezTo>
                          <a:pt x="53" y="465"/>
                          <a:pt x="60" y="457"/>
                          <a:pt x="60" y="447"/>
                        </a:cubicBezTo>
                        <a:cubicBezTo>
                          <a:pt x="60" y="442"/>
                          <a:pt x="58" y="437"/>
                          <a:pt x="56" y="434"/>
                        </a:cubicBezTo>
                        <a:cubicBezTo>
                          <a:pt x="66" y="431"/>
                          <a:pt x="73" y="422"/>
                          <a:pt x="73" y="412"/>
                        </a:cubicBezTo>
                        <a:cubicBezTo>
                          <a:pt x="73" y="408"/>
                          <a:pt x="72" y="404"/>
                          <a:pt x="70" y="400"/>
                        </a:cubicBezTo>
                        <a:cubicBezTo>
                          <a:pt x="80" y="398"/>
                          <a:pt x="88" y="389"/>
                          <a:pt x="88" y="378"/>
                        </a:cubicBezTo>
                        <a:cubicBezTo>
                          <a:pt x="88" y="375"/>
                          <a:pt x="87" y="371"/>
                          <a:pt x="85" y="368"/>
                        </a:cubicBezTo>
                        <a:cubicBezTo>
                          <a:pt x="97" y="367"/>
                          <a:pt x="105" y="357"/>
                          <a:pt x="105" y="346"/>
                        </a:cubicBezTo>
                        <a:cubicBezTo>
                          <a:pt x="105" y="342"/>
                          <a:pt x="105" y="339"/>
                          <a:pt x="103" y="336"/>
                        </a:cubicBezTo>
                        <a:cubicBezTo>
                          <a:pt x="115" y="335"/>
                          <a:pt x="123" y="325"/>
                          <a:pt x="123" y="314"/>
                        </a:cubicBezTo>
                        <a:cubicBezTo>
                          <a:pt x="123" y="311"/>
                          <a:pt x="123" y="308"/>
                          <a:pt x="122" y="305"/>
                        </a:cubicBezTo>
                        <a:cubicBezTo>
                          <a:pt x="134" y="305"/>
                          <a:pt x="144" y="295"/>
                          <a:pt x="144" y="282"/>
                        </a:cubicBezTo>
                        <a:cubicBezTo>
                          <a:pt x="144" y="280"/>
                          <a:pt x="144" y="278"/>
                          <a:pt x="143" y="275"/>
                        </a:cubicBezTo>
                        <a:cubicBezTo>
                          <a:pt x="143" y="275"/>
                          <a:pt x="143" y="275"/>
                          <a:pt x="144" y="275"/>
                        </a:cubicBezTo>
                        <a:cubicBezTo>
                          <a:pt x="156" y="275"/>
                          <a:pt x="166" y="265"/>
                          <a:pt x="166" y="253"/>
                        </a:cubicBezTo>
                        <a:cubicBezTo>
                          <a:pt x="166" y="251"/>
                          <a:pt x="166" y="248"/>
                          <a:pt x="165" y="246"/>
                        </a:cubicBezTo>
                        <a:cubicBezTo>
                          <a:pt x="166" y="246"/>
                          <a:pt x="166" y="246"/>
                          <a:pt x="167" y="246"/>
                        </a:cubicBezTo>
                        <a:cubicBezTo>
                          <a:pt x="179" y="246"/>
                          <a:pt x="189" y="236"/>
                          <a:pt x="189" y="224"/>
                        </a:cubicBezTo>
                        <a:cubicBezTo>
                          <a:pt x="189" y="222"/>
                          <a:pt x="189" y="221"/>
                          <a:pt x="189" y="219"/>
                        </a:cubicBezTo>
                        <a:cubicBezTo>
                          <a:pt x="190" y="220"/>
                          <a:pt x="191" y="220"/>
                          <a:pt x="193" y="220"/>
                        </a:cubicBezTo>
                        <a:cubicBezTo>
                          <a:pt x="205" y="220"/>
                          <a:pt x="215" y="210"/>
                          <a:pt x="215" y="197"/>
                        </a:cubicBezTo>
                        <a:cubicBezTo>
                          <a:pt x="215" y="196"/>
                          <a:pt x="215" y="194"/>
                          <a:pt x="215" y="193"/>
                        </a:cubicBezTo>
                        <a:cubicBezTo>
                          <a:pt x="216" y="193"/>
                          <a:pt x="218" y="193"/>
                          <a:pt x="219" y="193"/>
                        </a:cubicBezTo>
                        <a:cubicBezTo>
                          <a:pt x="232" y="193"/>
                          <a:pt x="242" y="183"/>
                          <a:pt x="242" y="171"/>
                        </a:cubicBezTo>
                        <a:cubicBezTo>
                          <a:pt x="242" y="170"/>
                          <a:pt x="242" y="170"/>
                          <a:pt x="242" y="169"/>
                        </a:cubicBezTo>
                        <a:cubicBezTo>
                          <a:pt x="243" y="170"/>
                          <a:pt x="245" y="170"/>
                          <a:pt x="247" y="170"/>
                        </a:cubicBezTo>
                        <a:cubicBezTo>
                          <a:pt x="259" y="170"/>
                          <a:pt x="269" y="160"/>
                          <a:pt x="270" y="148"/>
                        </a:cubicBezTo>
                        <a:cubicBezTo>
                          <a:pt x="272" y="149"/>
                          <a:pt x="275" y="150"/>
                          <a:pt x="278" y="150"/>
                        </a:cubicBezTo>
                        <a:cubicBezTo>
                          <a:pt x="290" y="150"/>
                          <a:pt x="301" y="140"/>
                          <a:pt x="301" y="127"/>
                        </a:cubicBezTo>
                        <a:cubicBezTo>
                          <a:pt x="301" y="127"/>
                          <a:pt x="300" y="126"/>
                          <a:pt x="300" y="126"/>
                        </a:cubicBezTo>
                        <a:cubicBezTo>
                          <a:pt x="303" y="126"/>
                          <a:pt x="305" y="127"/>
                          <a:pt x="308" y="127"/>
                        </a:cubicBezTo>
                        <a:cubicBezTo>
                          <a:pt x="320" y="127"/>
                          <a:pt x="329" y="118"/>
                          <a:pt x="330" y="106"/>
                        </a:cubicBezTo>
                        <a:cubicBezTo>
                          <a:pt x="333" y="107"/>
                          <a:pt x="336" y="108"/>
                          <a:pt x="339" y="108"/>
                        </a:cubicBezTo>
                        <a:cubicBezTo>
                          <a:pt x="351" y="108"/>
                          <a:pt x="360" y="99"/>
                          <a:pt x="362" y="88"/>
                        </a:cubicBezTo>
                        <a:cubicBezTo>
                          <a:pt x="365" y="89"/>
                          <a:pt x="368" y="90"/>
                          <a:pt x="372" y="90"/>
                        </a:cubicBezTo>
                        <a:cubicBezTo>
                          <a:pt x="383" y="90"/>
                          <a:pt x="392" y="82"/>
                          <a:pt x="394" y="71"/>
                        </a:cubicBezTo>
                        <a:cubicBezTo>
                          <a:pt x="397" y="73"/>
                          <a:pt x="401" y="74"/>
                          <a:pt x="405" y="74"/>
                        </a:cubicBezTo>
                        <a:cubicBezTo>
                          <a:pt x="416" y="74"/>
                          <a:pt x="425" y="67"/>
                          <a:pt x="427" y="57"/>
                        </a:cubicBezTo>
                        <a:cubicBezTo>
                          <a:pt x="431" y="59"/>
                          <a:pt x="435" y="61"/>
                          <a:pt x="440" y="61"/>
                        </a:cubicBezTo>
                        <a:cubicBezTo>
                          <a:pt x="450" y="61"/>
                          <a:pt x="459" y="54"/>
                          <a:pt x="461" y="45"/>
                        </a:cubicBezTo>
                        <a:cubicBezTo>
                          <a:pt x="465" y="48"/>
                          <a:pt x="470" y="49"/>
                          <a:pt x="475" y="49"/>
                        </a:cubicBezTo>
                        <a:cubicBezTo>
                          <a:pt x="485" y="49"/>
                          <a:pt x="493" y="43"/>
                          <a:pt x="496" y="35"/>
                        </a:cubicBezTo>
                        <a:cubicBezTo>
                          <a:pt x="500" y="38"/>
                          <a:pt x="505" y="40"/>
                          <a:pt x="511" y="40"/>
                        </a:cubicBezTo>
                        <a:cubicBezTo>
                          <a:pt x="520" y="40"/>
                          <a:pt x="528" y="34"/>
                          <a:pt x="532" y="26"/>
                        </a:cubicBezTo>
                        <a:cubicBezTo>
                          <a:pt x="536" y="30"/>
                          <a:pt x="541" y="32"/>
                          <a:pt x="547" y="32"/>
                        </a:cubicBezTo>
                        <a:cubicBezTo>
                          <a:pt x="556" y="32"/>
                          <a:pt x="563" y="27"/>
                          <a:pt x="567" y="19"/>
                        </a:cubicBezTo>
                        <a:cubicBezTo>
                          <a:pt x="571" y="24"/>
                          <a:pt x="577" y="26"/>
                          <a:pt x="583" y="26"/>
                        </a:cubicBezTo>
                        <a:cubicBezTo>
                          <a:pt x="592" y="26"/>
                          <a:pt x="600" y="21"/>
                          <a:pt x="603" y="14"/>
                        </a:cubicBezTo>
                        <a:cubicBezTo>
                          <a:pt x="607" y="19"/>
                          <a:pt x="614" y="23"/>
                          <a:pt x="621" y="23"/>
                        </a:cubicBezTo>
                        <a:cubicBezTo>
                          <a:pt x="629" y="23"/>
                          <a:pt x="635" y="18"/>
                          <a:pt x="640" y="12"/>
                        </a:cubicBezTo>
                        <a:cubicBezTo>
                          <a:pt x="644" y="18"/>
                          <a:pt x="650" y="21"/>
                          <a:pt x="657" y="21"/>
                        </a:cubicBezTo>
                        <a:cubicBezTo>
                          <a:pt x="662" y="21"/>
                          <a:pt x="666" y="20"/>
                          <a:pt x="669" y="18"/>
                        </a:cubicBezTo>
                        <a:cubicBezTo>
                          <a:pt x="669" y="5"/>
                          <a:pt x="669" y="5"/>
                          <a:pt x="669" y="5"/>
                        </a:cubicBezTo>
                        <a:cubicBezTo>
                          <a:pt x="668" y="5"/>
                          <a:pt x="666" y="5"/>
                          <a:pt x="665" y="6"/>
                        </a:cubicBezTo>
                        <a:cubicBezTo>
                          <a:pt x="663" y="8"/>
                          <a:pt x="660" y="9"/>
                          <a:pt x="657" y="9"/>
                        </a:cubicBezTo>
                        <a:close/>
                        <a:moveTo>
                          <a:pt x="644" y="50"/>
                        </a:moveTo>
                        <a:cubicBezTo>
                          <a:pt x="640" y="45"/>
                          <a:pt x="635" y="42"/>
                          <a:pt x="628" y="42"/>
                        </a:cubicBezTo>
                        <a:cubicBezTo>
                          <a:pt x="621" y="42"/>
                          <a:pt x="614" y="46"/>
                          <a:pt x="610" y="52"/>
                        </a:cubicBezTo>
                        <a:cubicBezTo>
                          <a:pt x="606" y="48"/>
                          <a:pt x="600" y="46"/>
                          <a:pt x="594" y="46"/>
                        </a:cubicBezTo>
                        <a:cubicBezTo>
                          <a:pt x="586" y="46"/>
                          <a:pt x="579" y="50"/>
                          <a:pt x="576" y="56"/>
                        </a:cubicBezTo>
                        <a:cubicBezTo>
                          <a:pt x="572" y="53"/>
                          <a:pt x="567" y="51"/>
                          <a:pt x="561" y="51"/>
                        </a:cubicBezTo>
                        <a:cubicBezTo>
                          <a:pt x="553" y="51"/>
                          <a:pt x="545" y="56"/>
                          <a:pt x="542" y="63"/>
                        </a:cubicBezTo>
                        <a:cubicBezTo>
                          <a:pt x="538" y="60"/>
                          <a:pt x="533" y="58"/>
                          <a:pt x="528" y="58"/>
                        </a:cubicBezTo>
                        <a:cubicBezTo>
                          <a:pt x="519" y="58"/>
                          <a:pt x="512" y="63"/>
                          <a:pt x="508" y="71"/>
                        </a:cubicBezTo>
                        <a:cubicBezTo>
                          <a:pt x="505" y="68"/>
                          <a:pt x="501" y="67"/>
                          <a:pt x="496" y="67"/>
                        </a:cubicBezTo>
                        <a:cubicBezTo>
                          <a:pt x="487" y="67"/>
                          <a:pt x="479" y="73"/>
                          <a:pt x="476" y="81"/>
                        </a:cubicBezTo>
                        <a:cubicBezTo>
                          <a:pt x="472" y="78"/>
                          <a:pt x="468" y="77"/>
                          <a:pt x="464" y="77"/>
                        </a:cubicBezTo>
                        <a:cubicBezTo>
                          <a:pt x="454" y="77"/>
                          <a:pt x="446" y="83"/>
                          <a:pt x="443" y="92"/>
                        </a:cubicBezTo>
                        <a:cubicBezTo>
                          <a:pt x="440" y="90"/>
                          <a:pt x="436" y="90"/>
                          <a:pt x="432" y="90"/>
                        </a:cubicBezTo>
                        <a:cubicBezTo>
                          <a:pt x="422" y="90"/>
                          <a:pt x="414" y="97"/>
                          <a:pt x="411" y="106"/>
                        </a:cubicBezTo>
                        <a:cubicBezTo>
                          <a:pt x="408" y="105"/>
                          <a:pt x="405" y="104"/>
                          <a:pt x="402" y="104"/>
                        </a:cubicBezTo>
                        <a:cubicBezTo>
                          <a:pt x="391" y="104"/>
                          <a:pt x="382" y="112"/>
                          <a:pt x="380" y="122"/>
                        </a:cubicBezTo>
                        <a:cubicBezTo>
                          <a:pt x="378" y="121"/>
                          <a:pt x="375" y="120"/>
                          <a:pt x="372" y="120"/>
                        </a:cubicBezTo>
                        <a:cubicBezTo>
                          <a:pt x="361" y="120"/>
                          <a:pt x="352" y="128"/>
                          <a:pt x="351" y="138"/>
                        </a:cubicBezTo>
                        <a:cubicBezTo>
                          <a:pt x="349" y="138"/>
                          <a:pt x="346" y="137"/>
                          <a:pt x="344" y="137"/>
                        </a:cubicBezTo>
                        <a:cubicBezTo>
                          <a:pt x="332" y="137"/>
                          <a:pt x="322" y="147"/>
                          <a:pt x="322" y="159"/>
                        </a:cubicBezTo>
                        <a:cubicBezTo>
                          <a:pt x="320" y="158"/>
                          <a:pt x="318" y="158"/>
                          <a:pt x="317" y="158"/>
                        </a:cubicBezTo>
                        <a:cubicBezTo>
                          <a:pt x="305" y="158"/>
                          <a:pt x="296" y="167"/>
                          <a:pt x="295" y="178"/>
                        </a:cubicBezTo>
                        <a:cubicBezTo>
                          <a:pt x="293" y="177"/>
                          <a:pt x="291" y="177"/>
                          <a:pt x="289" y="177"/>
                        </a:cubicBezTo>
                        <a:cubicBezTo>
                          <a:pt x="277" y="177"/>
                          <a:pt x="267" y="186"/>
                          <a:pt x="267" y="198"/>
                        </a:cubicBezTo>
                        <a:cubicBezTo>
                          <a:pt x="266" y="198"/>
                          <a:pt x="264" y="198"/>
                          <a:pt x="263" y="198"/>
                        </a:cubicBezTo>
                        <a:cubicBezTo>
                          <a:pt x="251" y="198"/>
                          <a:pt x="241" y="207"/>
                          <a:pt x="241" y="219"/>
                        </a:cubicBezTo>
                        <a:cubicBezTo>
                          <a:pt x="241" y="220"/>
                          <a:pt x="241" y="221"/>
                          <a:pt x="241" y="222"/>
                        </a:cubicBezTo>
                        <a:cubicBezTo>
                          <a:pt x="241" y="222"/>
                          <a:pt x="240" y="222"/>
                          <a:pt x="239" y="222"/>
                        </a:cubicBezTo>
                        <a:cubicBezTo>
                          <a:pt x="227" y="222"/>
                          <a:pt x="217" y="231"/>
                          <a:pt x="217" y="243"/>
                        </a:cubicBezTo>
                        <a:cubicBezTo>
                          <a:pt x="217" y="244"/>
                          <a:pt x="217" y="245"/>
                          <a:pt x="217" y="246"/>
                        </a:cubicBezTo>
                        <a:cubicBezTo>
                          <a:pt x="217" y="246"/>
                          <a:pt x="216" y="246"/>
                          <a:pt x="216" y="246"/>
                        </a:cubicBezTo>
                        <a:cubicBezTo>
                          <a:pt x="204" y="246"/>
                          <a:pt x="194" y="256"/>
                          <a:pt x="194" y="268"/>
                        </a:cubicBezTo>
                        <a:cubicBezTo>
                          <a:pt x="194" y="269"/>
                          <a:pt x="194" y="271"/>
                          <a:pt x="194" y="272"/>
                        </a:cubicBezTo>
                        <a:cubicBezTo>
                          <a:pt x="182" y="272"/>
                          <a:pt x="173" y="282"/>
                          <a:pt x="173" y="294"/>
                        </a:cubicBezTo>
                        <a:cubicBezTo>
                          <a:pt x="173" y="296"/>
                          <a:pt x="173" y="297"/>
                          <a:pt x="173" y="299"/>
                        </a:cubicBezTo>
                        <a:cubicBezTo>
                          <a:pt x="162" y="300"/>
                          <a:pt x="153" y="309"/>
                          <a:pt x="153" y="321"/>
                        </a:cubicBezTo>
                        <a:cubicBezTo>
                          <a:pt x="153" y="323"/>
                          <a:pt x="153" y="326"/>
                          <a:pt x="154" y="328"/>
                        </a:cubicBezTo>
                        <a:cubicBezTo>
                          <a:pt x="143" y="329"/>
                          <a:pt x="134" y="338"/>
                          <a:pt x="134" y="350"/>
                        </a:cubicBezTo>
                        <a:cubicBezTo>
                          <a:pt x="134" y="352"/>
                          <a:pt x="134" y="355"/>
                          <a:pt x="135" y="357"/>
                        </a:cubicBezTo>
                        <a:cubicBezTo>
                          <a:pt x="125" y="359"/>
                          <a:pt x="117" y="368"/>
                          <a:pt x="117" y="379"/>
                        </a:cubicBezTo>
                        <a:cubicBezTo>
                          <a:pt x="117" y="381"/>
                          <a:pt x="118" y="384"/>
                          <a:pt x="119" y="387"/>
                        </a:cubicBezTo>
                        <a:cubicBezTo>
                          <a:pt x="109" y="389"/>
                          <a:pt x="102" y="398"/>
                          <a:pt x="102" y="408"/>
                        </a:cubicBezTo>
                        <a:cubicBezTo>
                          <a:pt x="102" y="412"/>
                          <a:pt x="102" y="415"/>
                          <a:pt x="104" y="418"/>
                        </a:cubicBezTo>
                        <a:cubicBezTo>
                          <a:pt x="95" y="420"/>
                          <a:pt x="88" y="429"/>
                          <a:pt x="88" y="438"/>
                        </a:cubicBezTo>
                        <a:cubicBezTo>
                          <a:pt x="88" y="442"/>
                          <a:pt x="89" y="446"/>
                          <a:pt x="91" y="449"/>
                        </a:cubicBezTo>
                        <a:cubicBezTo>
                          <a:pt x="82" y="452"/>
                          <a:pt x="76" y="460"/>
                          <a:pt x="76" y="470"/>
                        </a:cubicBezTo>
                        <a:cubicBezTo>
                          <a:pt x="76" y="475"/>
                          <a:pt x="77" y="479"/>
                          <a:pt x="80" y="482"/>
                        </a:cubicBezTo>
                        <a:cubicBezTo>
                          <a:pt x="72" y="486"/>
                          <a:pt x="66" y="493"/>
                          <a:pt x="66" y="502"/>
                        </a:cubicBezTo>
                        <a:cubicBezTo>
                          <a:pt x="66" y="507"/>
                          <a:pt x="68" y="512"/>
                          <a:pt x="70" y="515"/>
                        </a:cubicBezTo>
                        <a:cubicBezTo>
                          <a:pt x="63" y="518"/>
                          <a:pt x="57" y="526"/>
                          <a:pt x="57" y="535"/>
                        </a:cubicBezTo>
                        <a:cubicBezTo>
                          <a:pt x="57" y="540"/>
                          <a:pt x="59" y="545"/>
                          <a:pt x="63" y="549"/>
                        </a:cubicBezTo>
                        <a:cubicBezTo>
                          <a:pt x="56" y="553"/>
                          <a:pt x="52" y="560"/>
                          <a:pt x="52" y="568"/>
                        </a:cubicBezTo>
                        <a:cubicBezTo>
                          <a:pt x="52" y="574"/>
                          <a:pt x="54" y="579"/>
                          <a:pt x="57" y="583"/>
                        </a:cubicBezTo>
                        <a:cubicBezTo>
                          <a:pt x="51" y="587"/>
                          <a:pt x="47" y="594"/>
                          <a:pt x="47" y="602"/>
                        </a:cubicBezTo>
                        <a:cubicBezTo>
                          <a:pt x="47" y="608"/>
                          <a:pt x="49" y="614"/>
                          <a:pt x="53" y="618"/>
                        </a:cubicBezTo>
                        <a:cubicBezTo>
                          <a:pt x="47" y="621"/>
                          <a:pt x="43" y="628"/>
                          <a:pt x="43" y="636"/>
                        </a:cubicBezTo>
                        <a:cubicBezTo>
                          <a:pt x="43" y="642"/>
                          <a:pt x="46" y="648"/>
                          <a:pt x="50" y="652"/>
                        </a:cubicBezTo>
                        <a:cubicBezTo>
                          <a:pt x="45" y="656"/>
                          <a:pt x="42" y="662"/>
                          <a:pt x="42" y="669"/>
                        </a:cubicBezTo>
                        <a:cubicBezTo>
                          <a:pt x="42" y="669"/>
                          <a:pt x="42" y="669"/>
                          <a:pt x="42" y="669"/>
                        </a:cubicBezTo>
                        <a:cubicBezTo>
                          <a:pt x="54" y="669"/>
                          <a:pt x="54" y="669"/>
                          <a:pt x="54" y="669"/>
                        </a:cubicBezTo>
                        <a:cubicBezTo>
                          <a:pt x="54" y="669"/>
                          <a:pt x="54" y="669"/>
                          <a:pt x="54" y="669"/>
                        </a:cubicBezTo>
                        <a:cubicBezTo>
                          <a:pt x="54" y="663"/>
                          <a:pt x="58" y="659"/>
                          <a:pt x="64" y="659"/>
                        </a:cubicBezTo>
                        <a:cubicBezTo>
                          <a:pt x="69" y="659"/>
                          <a:pt x="74" y="663"/>
                          <a:pt x="74" y="669"/>
                        </a:cubicBezTo>
                        <a:cubicBezTo>
                          <a:pt x="74" y="669"/>
                          <a:pt x="74" y="669"/>
                          <a:pt x="74" y="669"/>
                        </a:cubicBezTo>
                        <a:cubicBezTo>
                          <a:pt x="86" y="669"/>
                          <a:pt x="86" y="669"/>
                          <a:pt x="86" y="669"/>
                        </a:cubicBezTo>
                        <a:cubicBezTo>
                          <a:pt x="86" y="662"/>
                          <a:pt x="83" y="657"/>
                          <a:pt x="79" y="653"/>
                        </a:cubicBezTo>
                        <a:cubicBezTo>
                          <a:pt x="84" y="649"/>
                          <a:pt x="87" y="643"/>
                          <a:pt x="87" y="636"/>
                        </a:cubicBezTo>
                        <a:cubicBezTo>
                          <a:pt x="87" y="630"/>
                          <a:pt x="84" y="624"/>
                          <a:pt x="80" y="620"/>
                        </a:cubicBezTo>
                        <a:cubicBezTo>
                          <a:pt x="86" y="616"/>
                          <a:pt x="90" y="609"/>
                          <a:pt x="90" y="602"/>
                        </a:cubicBezTo>
                        <a:cubicBezTo>
                          <a:pt x="90" y="596"/>
                          <a:pt x="88" y="591"/>
                          <a:pt x="85" y="587"/>
                        </a:cubicBezTo>
                        <a:cubicBezTo>
                          <a:pt x="91" y="583"/>
                          <a:pt x="95" y="576"/>
                          <a:pt x="95" y="568"/>
                        </a:cubicBezTo>
                        <a:cubicBezTo>
                          <a:pt x="95" y="563"/>
                          <a:pt x="93" y="558"/>
                          <a:pt x="90" y="554"/>
                        </a:cubicBezTo>
                        <a:cubicBezTo>
                          <a:pt x="96" y="550"/>
                          <a:pt x="101" y="543"/>
                          <a:pt x="101" y="535"/>
                        </a:cubicBezTo>
                        <a:cubicBezTo>
                          <a:pt x="101" y="530"/>
                          <a:pt x="99" y="526"/>
                          <a:pt x="97" y="522"/>
                        </a:cubicBezTo>
                        <a:cubicBezTo>
                          <a:pt x="105" y="519"/>
                          <a:pt x="110" y="511"/>
                          <a:pt x="110" y="502"/>
                        </a:cubicBezTo>
                        <a:cubicBezTo>
                          <a:pt x="110" y="498"/>
                          <a:pt x="108" y="494"/>
                          <a:pt x="106" y="490"/>
                        </a:cubicBezTo>
                        <a:cubicBezTo>
                          <a:pt x="114" y="487"/>
                          <a:pt x="120" y="479"/>
                          <a:pt x="120" y="470"/>
                        </a:cubicBezTo>
                        <a:cubicBezTo>
                          <a:pt x="120" y="466"/>
                          <a:pt x="118" y="462"/>
                          <a:pt x="117" y="459"/>
                        </a:cubicBezTo>
                        <a:cubicBezTo>
                          <a:pt x="125" y="456"/>
                          <a:pt x="132" y="448"/>
                          <a:pt x="132" y="438"/>
                        </a:cubicBezTo>
                        <a:cubicBezTo>
                          <a:pt x="132" y="435"/>
                          <a:pt x="131" y="432"/>
                          <a:pt x="130" y="429"/>
                        </a:cubicBezTo>
                        <a:cubicBezTo>
                          <a:pt x="139" y="426"/>
                          <a:pt x="145" y="418"/>
                          <a:pt x="145" y="408"/>
                        </a:cubicBezTo>
                        <a:cubicBezTo>
                          <a:pt x="145" y="405"/>
                          <a:pt x="145" y="402"/>
                          <a:pt x="144" y="400"/>
                        </a:cubicBezTo>
                        <a:cubicBezTo>
                          <a:pt x="154" y="398"/>
                          <a:pt x="161" y="389"/>
                          <a:pt x="161" y="379"/>
                        </a:cubicBezTo>
                        <a:cubicBezTo>
                          <a:pt x="161" y="376"/>
                          <a:pt x="161" y="373"/>
                          <a:pt x="160" y="371"/>
                        </a:cubicBezTo>
                        <a:cubicBezTo>
                          <a:pt x="170" y="369"/>
                          <a:pt x="177" y="360"/>
                          <a:pt x="177" y="350"/>
                        </a:cubicBezTo>
                        <a:cubicBezTo>
                          <a:pt x="177" y="347"/>
                          <a:pt x="177" y="345"/>
                          <a:pt x="176" y="343"/>
                        </a:cubicBezTo>
                        <a:cubicBezTo>
                          <a:pt x="187" y="342"/>
                          <a:pt x="196" y="332"/>
                          <a:pt x="196" y="321"/>
                        </a:cubicBezTo>
                        <a:cubicBezTo>
                          <a:pt x="196" y="319"/>
                          <a:pt x="196" y="317"/>
                          <a:pt x="196" y="316"/>
                        </a:cubicBezTo>
                        <a:cubicBezTo>
                          <a:pt x="207" y="315"/>
                          <a:pt x="216" y="306"/>
                          <a:pt x="216" y="294"/>
                        </a:cubicBezTo>
                        <a:cubicBezTo>
                          <a:pt x="216" y="293"/>
                          <a:pt x="216" y="291"/>
                          <a:pt x="216" y="290"/>
                        </a:cubicBezTo>
                        <a:cubicBezTo>
                          <a:pt x="228" y="290"/>
                          <a:pt x="238" y="280"/>
                          <a:pt x="238" y="268"/>
                        </a:cubicBezTo>
                        <a:cubicBezTo>
                          <a:pt x="238" y="267"/>
                          <a:pt x="237" y="266"/>
                          <a:pt x="237" y="265"/>
                        </a:cubicBezTo>
                        <a:cubicBezTo>
                          <a:pt x="238" y="265"/>
                          <a:pt x="239" y="265"/>
                          <a:pt x="239" y="265"/>
                        </a:cubicBezTo>
                        <a:cubicBezTo>
                          <a:pt x="251" y="265"/>
                          <a:pt x="261" y="255"/>
                          <a:pt x="261" y="243"/>
                        </a:cubicBezTo>
                        <a:cubicBezTo>
                          <a:pt x="261" y="243"/>
                          <a:pt x="261" y="242"/>
                          <a:pt x="261" y="241"/>
                        </a:cubicBezTo>
                        <a:cubicBezTo>
                          <a:pt x="262" y="241"/>
                          <a:pt x="262" y="241"/>
                          <a:pt x="263" y="241"/>
                        </a:cubicBezTo>
                        <a:cubicBezTo>
                          <a:pt x="275" y="241"/>
                          <a:pt x="285" y="232"/>
                          <a:pt x="285" y="220"/>
                        </a:cubicBezTo>
                        <a:cubicBezTo>
                          <a:pt x="286" y="220"/>
                          <a:pt x="287" y="220"/>
                          <a:pt x="289" y="220"/>
                        </a:cubicBezTo>
                        <a:cubicBezTo>
                          <a:pt x="300" y="220"/>
                          <a:pt x="309" y="212"/>
                          <a:pt x="310" y="201"/>
                        </a:cubicBezTo>
                        <a:cubicBezTo>
                          <a:pt x="312" y="201"/>
                          <a:pt x="314" y="202"/>
                          <a:pt x="317" y="202"/>
                        </a:cubicBezTo>
                        <a:cubicBezTo>
                          <a:pt x="329" y="202"/>
                          <a:pt x="338" y="192"/>
                          <a:pt x="338" y="180"/>
                        </a:cubicBezTo>
                        <a:cubicBezTo>
                          <a:pt x="340" y="181"/>
                          <a:pt x="342" y="181"/>
                          <a:pt x="344" y="181"/>
                        </a:cubicBezTo>
                        <a:cubicBezTo>
                          <a:pt x="355" y="181"/>
                          <a:pt x="364" y="173"/>
                          <a:pt x="365" y="162"/>
                        </a:cubicBezTo>
                        <a:cubicBezTo>
                          <a:pt x="367" y="163"/>
                          <a:pt x="370" y="164"/>
                          <a:pt x="372" y="164"/>
                        </a:cubicBezTo>
                        <a:cubicBezTo>
                          <a:pt x="383" y="164"/>
                          <a:pt x="392" y="156"/>
                          <a:pt x="394" y="146"/>
                        </a:cubicBezTo>
                        <a:cubicBezTo>
                          <a:pt x="396" y="147"/>
                          <a:pt x="399" y="148"/>
                          <a:pt x="402" y="148"/>
                        </a:cubicBezTo>
                        <a:cubicBezTo>
                          <a:pt x="412" y="148"/>
                          <a:pt x="421" y="140"/>
                          <a:pt x="423" y="131"/>
                        </a:cubicBezTo>
                        <a:cubicBezTo>
                          <a:pt x="426" y="132"/>
                          <a:pt x="429" y="133"/>
                          <a:pt x="432" y="133"/>
                        </a:cubicBezTo>
                        <a:cubicBezTo>
                          <a:pt x="442" y="133"/>
                          <a:pt x="450" y="127"/>
                          <a:pt x="453" y="118"/>
                        </a:cubicBezTo>
                        <a:cubicBezTo>
                          <a:pt x="456" y="120"/>
                          <a:pt x="460" y="121"/>
                          <a:pt x="464" y="121"/>
                        </a:cubicBezTo>
                        <a:cubicBezTo>
                          <a:pt x="473" y="121"/>
                          <a:pt x="481" y="115"/>
                          <a:pt x="484" y="107"/>
                        </a:cubicBezTo>
                        <a:cubicBezTo>
                          <a:pt x="487" y="109"/>
                          <a:pt x="492" y="110"/>
                          <a:pt x="496" y="110"/>
                        </a:cubicBezTo>
                        <a:cubicBezTo>
                          <a:pt x="505" y="110"/>
                          <a:pt x="512" y="105"/>
                          <a:pt x="516" y="98"/>
                        </a:cubicBezTo>
                        <a:cubicBezTo>
                          <a:pt x="519" y="100"/>
                          <a:pt x="523" y="102"/>
                          <a:pt x="528" y="102"/>
                        </a:cubicBezTo>
                        <a:cubicBezTo>
                          <a:pt x="537" y="102"/>
                          <a:pt x="544" y="97"/>
                          <a:pt x="548" y="90"/>
                        </a:cubicBezTo>
                        <a:cubicBezTo>
                          <a:pt x="551" y="93"/>
                          <a:pt x="556" y="94"/>
                          <a:pt x="561" y="94"/>
                        </a:cubicBezTo>
                        <a:cubicBezTo>
                          <a:pt x="569" y="94"/>
                          <a:pt x="576" y="90"/>
                          <a:pt x="580" y="84"/>
                        </a:cubicBezTo>
                        <a:cubicBezTo>
                          <a:pt x="584" y="87"/>
                          <a:pt x="589" y="89"/>
                          <a:pt x="594" y="89"/>
                        </a:cubicBezTo>
                        <a:cubicBezTo>
                          <a:pt x="602" y="89"/>
                          <a:pt x="609" y="85"/>
                          <a:pt x="613" y="79"/>
                        </a:cubicBezTo>
                        <a:cubicBezTo>
                          <a:pt x="617" y="83"/>
                          <a:pt x="622" y="86"/>
                          <a:pt x="628" y="86"/>
                        </a:cubicBezTo>
                        <a:cubicBezTo>
                          <a:pt x="635" y="86"/>
                          <a:pt x="641" y="83"/>
                          <a:pt x="645" y="78"/>
                        </a:cubicBezTo>
                        <a:cubicBezTo>
                          <a:pt x="649" y="82"/>
                          <a:pt x="655" y="84"/>
                          <a:pt x="662" y="84"/>
                        </a:cubicBezTo>
                        <a:cubicBezTo>
                          <a:pt x="664" y="84"/>
                          <a:pt x="667" y="83"/>
                          <a:pt x="669" y="82"/>
                        </a:cubicBezTo>
                        <a:cubicBezTo>
                          <a:pt x="669" y="71"/>
                          <a:pt x="669" y="71"/>
                          <a:pt x="669" y="71"/>
                        </a:cubicBezTo>
                        <a:cubicBezTo>
                          <a:pt x="668" y="71"/>
                          <a:pt x="667" y="71"/>
                          <a:pt x="666" y="72"/>
                        </a:cubicBezTo>
                        <a:cubicBezTo>
                          <a:pt x="665" y="72"/>
                          <a:pt x="663" y="73"/>
                          <a:pt x="662" y="73"/>
                        </a:cubicBezTo>
                        <a:cubicBezTo>
                          <a:pt x="656" y="73"/>
                          <a:pt x="652" y="68"/>
                          <a:pt x="652" y="63"/>
                        </a:cubicBezTo>
                        <a:cubicBezTo>
                          <a:pt x="652" y="58"/>
                          <a:pt x="656" y="53"/>
                          <a:pt x="662" y="53"/>
                        </a:cubicBezTo>
                        <a:cubicBezTo>
                          <a:pt x="663" y="53"/>
                          <a:pt x="665" y="54"/>
                          <a:pt x="666" y="55"/>
                        </a:cubicBezTo>
                        <a:cubicBezTo>
                          <a:pt x="667" y="55"/>
                          <a:pt x="668" y="55"/>
                          <a:pt x="669" y="55"/>
                        </a:cubicBezTo>
                        <a:cubicBezTo>
                          <a:pt x="669" y="43"/>
                          <a:pt x="669" y="43"/>
                          <a:pt x="669" y="43"/>
                        </a:cubicBezTo>
                        <a:cubicBezTo>
                          <a:pt x="667" y="42"/>
                          <a:pt x="664" y="41"/>
                          <a:pt x="662" y="41"/>
                        </a:cubicBezTo>
                        <a:cubicBezTo>
                          <a:pt x="655" y="41"/>
                          <a:pt x="648" y="45"/>
                          <a:pt x="644" y="50"/>
                        </a:cubicBezTo>
                        <a:close/>
                      </a:path>
                    </a:pathLst>
                  </a:custGeom>
                  <a:solidFill>
                    <a:srgbClr val="BACE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6" name="Freeform 10">
                    <a:extLst>
                      <a:ext uri="{FF2B5EF4-FFF2-40B4-BE49-F238E27FC236}">
                        <a16:creationId xmlns:a16="http://schemas.microsoft.com/office/drawing/2014/main" id="{077BD451-C6D8-45FF-A755-F7C49B567C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9" y="2652"/>
                    <a:ext cx="1044" cy="1114"/>
                  </a:xfrm>
                  <a:custGeom>
                    <a:avLst/>
                    <a:gdLst>
                      <a:gd name="T0" fmla="*/ 2054759 w 606"/>
                      <a:gd name="T1" fmla="*/ 0 h 606"/>
                      <a:gd name="T2" fmla="*/ 34037 w 606"/>
                      <a:gd name="T3" fmla="*/ 5606707 h 606"/>
                      <a:gd name="T4" fmla="*/ 76439 w 606"/>
                      <a:gd name="T5" fmla="*/ 5606707 h 606"/>
                      <a:gd name="T6" fmla="*/ 81253 w 606"/>
                      <a:gd name="T7" fmla="*/ 5299601 h 606"/>
                      <a:gd name="T8" fmla="*/ 91710 w 606"/>
                      <a:gd name="T9" fmla="*/ 4986751 h 606"/>
                      <a:gd name="T10" fmla="*/ 107063 w 606"/>
                      <a:gd name="T11" fmla="*/ 4670256 h 606"/>
                      <a:gd name="T12" fmla="*/ 129673 w 606"/>
                      <a:gd name="T13" fmla="*/ 4369659 h 606"/>
                      <a:gd name="T14" fmla="*/ 159842 w 606"/>
                      <a:gd name="T15" fmla="*/ 4059433 h 606"/>
                      <a:gd name="T16" fmla="*/ 193984 w 606"/>
                      <a:gd name="T17" fmla="*/ 3764614 h 606"/>
                      <a:gd name="T18" fmla="*/ 238035 w 606"/>
                      <a:gd name="T19" fmla="*/ 3468011 h 606"/>
                      <a:gd name="T20" fmla="*/ 283658 w 606"/>
                      <a:gd name="T21" fmla="*/ 3190014 h 606"/>
                      <a:gd name="T22" fmla="*/ 338794 w 606"/>
                      <a:gd name="T23" fmla="*/ 2923517 h 606"/>
                      <a:gd name="T24" fmla="*/ 395636 w 606"/>
                      <a:gd name="T25" fmla="*/ 2657805 h 606"/>
                      <a:gd name="T26" fmla="*/ 460678 w 606"/>
                      <a:gd name="T27" fmla="*/ 2384138 h 606"/>
                      <a:gd name="T28" fmla="*/ 531184 w 606"/>
                      <a:gd name="T29" fmla="*/ 2138542 h 606"/>
                      <a:gd name="T30" fmla="*/ 608883 w 606"/>
                      <a:gd name="T31" fmla="*/ 1897122 h 606"/>
                      <a:gd name="T32" fmla="*/ 611050 w 606"/>
                      <a:gd name="T33" fmla="*/ 1867167 h 606"/>
                      <a:gd name="T34" fmla="*/ 687626 w 606"/>
                      <a:gd name="T35" fmla="*/ 1645446 h 606"/>
                      <a:gd name="T36" fmla="*/ 772336 w 606"/>
                      <a:gd name="T37" fmla="*/ 1453544 h 606"/>
                      <a:gd name="T38" fmla="*/ 859686 w 606"/>
                      <a:gd name="T39" fmla="*/ 1277499 h 606"/>
                      <a:gd name="T40" fmla="*/ 957794 w 606"/>
                      <a:gd name="T41" fmla="*/ 1081345 h 606"/>
                      <a:gd name="T42" fmla="*/ 1052700 w 606"/>
                      <a:gd name="T43" fmla="*/ 916912 h 606"/>
                      <a:gd name="T44" fmla="*/ 1153753 w 606"/>
                      <a:gd name="T45" fmla="*/ 769564 h 606"/>
                      <a:gd name="T46" fmla="*/ 1254140 w 606"/>
                      <a:gd name="T47" fmla="*/ 630210 h 606"/>
                      <a:gd name="T48" fmla="*/ 1358671 w 606"/>
                      <a:gd name="T49" fmla="*/ 509361 h 606"/>
                      <a:gd name="T50" fmla="*/ 1468274 w 606"/>
                      <a:gd name="T51" fmla="*/ 408053 h 606"/>
                      <a:gd name="T52" fmla="*/ 1580371 w 606"/>
                      <a:gd name="T53" fmla="*/ 322924 h 606"/>
                      <a:gd name="T54" fmla="*/ 1692470 w 606"/>
                      <a:gd name="T55" fmla="*/ 251994 h 606"/>
                      <a:gd name="T56" fmla="*/ 1803650 w 606"/>
                      <a:gd name="T57" fmla="*/ 197081 h 606"/>
                      <a:gd name="T58" fmla="*/ 1919415 w 606"/>
                      <a:gd name="T59" fmla="*/ 144090 h 606"/>
                      <a:gd name="T60" fmla="*/ 2029979 w 606"/>
                      <a:gd name="T61" fmla="*/ 140162 h 606"/>
                      <a:gd name="T62" fmla="*/ 2113399 w 606"/>
                      <a:gd name="T63" fmla="*/ 175666 h 606"/>
                      <a:gd name="T64" fmla="*/ 2104492 w 606"/>
                      <a:gd name="T65" fmla="*/ 85124 h 60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606" h="606">
                        <a:moveTo>
                          <a:pt x="598" y="10"/>
                        </a:moveTo>
                        <a:cubicBezTo>
                          <a:pt x="592" y="10"/>
                          <a:pt x="588" y="6"/>
                          <a:pt x="588" y="0"/>
                        </a:cubicBezTo>
                        <a:cubicBezTo>
                          <a:pt x="265" y="10"/>
                          <a:pt x="5" y="272"/>
                          <a:pt x="0" y="596"/>
                        </a:cubicBezTo>
                        <a:cubicBezTo>
                          <a:pt x="5" y="596"/>
                          <a:pt x="10" y="600"/>
                          <a:pt x="10" y="606"/>
                        </a:cubicBezTo>
                        <a:cubicBezTo>
                          <a:pt x="10" y="606"/>
                          <a:pt x="10" y="606"/>
                          <a:pt x="10" y="606"/>
                        </a:cubicBezTo>
                        <a:cubicBezTo>
                          <a:pt x="22" y="606"/>
                          <a:pt x="22" y="606"/>
                          <a:pt x="22" y="606"/>
                        </a:cubicBezTo>
                        <a:cubicBezTo>
                          <a:pt x="22" y="599"/>
                          <a:pt x="19" y="594"/>
                          <a:pt x="15" y="590"/>
                        </a:cubicBezTo>
                        <a:cubicBezTo>
                          <a:pt x="20" y="586"/>
                          <a:pt x="23" y="580"/>
                          <a:pt x="23" y="573"/>
                        </a:cubicBezTo>
                        <a:cubicBezTo>
                          <a:pt x="23" y="567"/>
                          <a:pt x="20" y="561"/>
                          <a:pt x="16" y="557"/>
                        </a:cubicBezTo>
                        <a:cubicBezTo>
                          <a:pt x="22" y="553"/>
                          <a:pt x="26" y="546"/>
                          <a:pt x="26" y="539"/>
                        </a:cubicBezTo>
                        <a:cubicBezTo>
                          <a:pt x="26" y="533"/>
                          <a:pt x="24" y="528"/>
                          <a:pt x="21" y="524"/>
                        </a:cubicBezTo>
                        <a:cubicBezTo>
                          <a:pt x="27" y="520"/>
                          <a:pt x="31" y="513"/>
                          <a:pt x="31" y="505"/>
                        </a:cubicBezTo>
                        <a:cubicBezTo>
                          <a:pt x="31" y="500"/>
                          <a:pt x="29" y="495"/>
                          <a:pt x="26" y="491"/>
                        </a:cubicBezTo>
                        <a:cubicBezTo>
                          <a:pt x="32" y="487"/>
                          <a:pt x="37" y="480"/>
                          <a:pt x="37" y="472"/>
                        </a:cubicBezTo>
                        <a:cubicBezTo>
                          <a:pt x="37" y="467"/>
                          <a:pt x="35" y="463"/>
                          <a:pt x="33" y="459"/>
                        </a:cubicBezTo>
                        <a:cubicBezTo>
                          <a:pt x="41" y="456"/>
                          <a:pt x="46" y="448"/>
                          <a:pt x="46" y="439"/>
                        </a:cubicBezTo>
                        <a:cubicBezTo>
                          <a:pt x="46" y="435"/>
                          <a:pt x="44" y="431"/>
                          <a:pt x="42" y="427"/>
                        </a:cubicBezTo>
                        <a:cubicBezTo>
                          <a:pt x="50" y="424"/>
                          <a:pt x="56" y="416"/>
                          <a:pt x="56" y="407"/>
                        </a:cubicBezTo>
                        <a:cubicBezTo>
                          <a:pt x="56" y="403"/>
                          <a:pt x="54" y="399"/>
                          <a:pt x="53" y="396"/>
                        </a:cubicBezTo>
                        <a:cubicBezTo>
                          <a:pt x="61" y="393"/>
                          <a:pt x="68" y="385"/>
                          <a:pt x="68" y="375"/>
                        </a:cubicBezTo>
                        <a:cubicBezTo>
                          <a:pt x="68" y="372"/>
                          <a:pt x="67" y="369"/>
                          <a:pt x="66" y="366"/>
                        </a:cubicBezTo>
                        <a:cubicBezTo>
                          <a:pt x="75" y="363"/>
                          <a:pt x="81" y="355"/>
                          <a:pt x="81" y="345"/>
                        </a:cubicBezTo>
                        <a:cubicBezTo>
                          <a:pt x="81" y="342"/>
                          <a:pt x="81" y="339"/>
                          <a:pt x="80" y="337"/>
                        </a:cubicBezTo>
                        <a:cubicBezTo>
                          <a:pt x="90" y="335"/>
                          <a:pt x="97" y="326"/>
                          <a:pt x="97" y="316"/>
                        </a:cubicBezTo>
                        <a:cubicBezTo>
                          <a:pt x="97" y="313"/>
                          <a:pt x="97" y="310"/>
                          <a:pt x="96" y="308"/>
                        </a:cubicBezTo>
                        <a:cubicBezTo>
                          <a:pt x="106" y="306"/>
                          <a:pt x="113" y="297"/>
                          <a:pt x="113" y="287"/>
                        </a:cubicBezTo>
                        <a:cubicBezTo>
                          <a:pt x="113" y="284"/>
                          <a:pt x="113" y="282"/>
                          <a:pt x="112" y="280"/>
                        </a:cubicBezTo>
                        <a:cubicBezTo>
                          <a:pt x="123" y="279"/>
                          <a:pt x="132" y="269"/>
                          <a:pt x="132" y="258"/>
                        </a:cubicBezTo>
                        <a:cubicBezTo>
                          <a:pt x="132" y="256"/>
                          <a:pt x="132" y="254"/>
                          <a:pt x="132" y="253"/>
                        </a:cubicBezTo>
                        <a:cubicBezTo>
                          <a:pt x="143" y="252"/>
                          <a:pt x="152" y="243"/>
                          <a:pt x="152" y="231"/>
                        </a:cubicBezTo>
                        <a:cubicBezTo>
                          <a:pt x="152" y="230"/>
                          <a:pt x="152" y="228"/>
                          <a:pt x="152" y="227"/>
                        </a:cubicBezTo>
                        <a:cubicBezTo>
                          <a:pt x="164" y="227"/>
                          <a:pt x="174" y="217"/>
                          <a:pt x="174" y="205"/>
                        </a:cubicBezTo>
                        <a:cubicBezTo>
                          <a:pt x="174" y="204"/>
                          <a:pt x="173" y="203"/>
                          <a:pt x="173" y="202"/>
                        </a:cubicBezTo>
                        <a:cubicBezTo>
                          <a:pt x="174" y="202"/>
                          <a:pt x="175" y="202"/>
                          <a:pt x="175" y="202"/>
                        </a:cubicBezTo>
                        <a:cubicBezTo>
                          <a:pt x="187" y="202"/>
                          <a:pt x="197" y="192"/>
                          <a:pt x="197" y="180"/>
                        </a:cubicBezTo>
                        <a:cubicBezTo>
                          <a:pt x="197" y="180"/>
                          <a:pt x="197" y="179"/>
                          <a:pt x="197" y="178"/>
                        </a:cubicBezTo>
                        <a:cubicBezTo>
                          <a:pt x="198" y="178"/>
                          <a:pt x="198" y="178"/>
                          <a:pt x="199" y="178"/>
                        </a:cubicBezTo>
                        <a:cubicBezTo>
                          <a:pt x="211" y="178"/>
                          <a:pt x="221" y="169"/>
                          <a:pt x="221" y="157"/>
                        </a:cubicBezTo>
                        <a:cubicBezTo>
                          <a:pt x="222" y="157"/>
                          <a:pt x="223" y="157"/>
                          <a:pt x="225" y="157"/>
                        </a:cubicBezTo>
                        <a:cubicBezTo>
                          <a:pt x="236" y="157"/>
                          <a:pt x="245" y="149"/>
                          <a:pt x="246" y="138"/>
                        </a:cubicBezTo>
                        <a:cubicBezTo>
                          <a:pt x="248" y="138"/>
                          <a:pt x="250" y="139"/>
                          <a:pt x="253" y="139"/>
                        </a:cubicBezTo>
                        <a:cubicBezTo>
                          <a:pt x="265" y="139"/>
                          <a:pt x="274" y="129"/>
                          <a:pt x="274" y="117"/>
                        </a:cubicBezTo>
                        <a:cubicBezTo>
                          <a:pt x="276" y="118"/>
                          <a:pt x="278" y="118"/>
                          <a:pt x="280" y="118"/>
                        </a:cubicBezTo>
                        <a:cubicBezTo>
                          <a:pt x="291" y="118"/>
                          <a:pt x="300" y="110"/>
                          <a:pt x="301" y="99"/>
                        </a:cubicBezTo>
                        <a:cubicBezTo>
                          <a:pt x="303" y="100"/>
                          <a:pt x="306" y="101"/>
                          <a:pt x="308" y="101"/>
                        </a:cubicBezTo>
                        <a:cubicBezTo>
                          <a:pt x="319" y="101"/>
                          <a:pt x="328" y="93"/>
                          <a:pt x="330" y="83"/>
                        </a:cubicBezTo>
                        <a:cubicBezTo>
                          <a:pt x="332" y="84"/>
                          <a:pt x="335" y="85"/>
                          <a:pt x="338" y="85"/>
                        </a:cubicBezTo>
                        <a:cubicBezTo>
                          <a:pt x="348" y="85"/>
                          <a:pt x="357" y="77"/>
                          <a:pt x="359" y="68"/>
                        </a:cubicBezTo>
                        <a:cubicBezTo>
                          <a:pt x="362" y="69"/>
                          <a:pt x="365" y="70"/>
                          <a:pt x="368" y="70"/>
                        </a:cubicBezTo>
                        <a:cubicBezTo>
                          <a:pt x="378" y="70"/>
                          <a:pt x="386" y="64"/>
                          <a:pt x="389" y="55"/>
                        </a:cubicBezTo>
                        <a:cubicBezTo>
                          <a:pt x="392" y="57"/>
                          <a:pt x="396" y="58"/>
                          <a:pt x="400" y="58"/>
                        </a:cubicBezTo>
                        <a:cubicBezTo>
                          <a:pt x="409" y="58"/>
                          <a:pt x="417" y="52"/>
                          <a:pt x="420" y="44"/>
                        </a:cubicBezTo>
                        <a:cubicBezTo>
                          <a:pt x="423" y="46"/>
                          <a:pt x="428" y="47"/>
                          <a:pt x="432" y="47"/>
                        </a:cubicBezTo>
                        <a:cubicBezTo>
                          <a:pt x="441" y="47"/>
                          <a:pt x="448" y="42"/>
                          <a:pt x="452" y="35"/>
                        </a:cubicBezTo>
                        <a:cubicBezTo>
                          <a:pt x="455" y="37"/>
                          <a:pt x="459" y="39"/>
                          <a:pt x="464" y="39"/>
                        </a:cubicBezTo>
                        <a:cubicBezTo>
                          <a:pt x="473" y="39"/>
                          <a:pt x="480" y="34"/>
                          <a:pt x="484" y="27"/>
                        </a:cubicBezTo>
                        <a:cubicBezTo>
                          <a:pt x="487" y="30"/>
                          <a:pt x="492" y="31"/>
                          <a:pt x="497" y="31"/>
                        </a:cubicBezTo>
                        <a:cubicBezTo>
                          <a:pt x="505" y="31"/>
                          <a:pt x="512" y="27"/>
                          <a:pt x="516" y="21"/>
                        </a:cubicBezTo>
                        <a:cubicBezTo>
                          <a:pt x="520" y="24"/>
                          <a:pt x="525" y="26"/>
                          <a:pt x="530" y="26"/>
                        </a:cubicBezTo>
                        <a:cubicBezTo>
                          <a:pt x="538" y="26"/>
                          <a:pt x="545" y="22"/>
                          <a:pt x="549" y="16"/>
                        </a:cubicBezTo>
                        <a:cubicBezTo>
                          <a:pt x="553" y="20"/>
                          <a:pt x="558" y="23"/>
                          <a:pt x="564" y="23"/>
                        </a:cubicBezTo>
                        <a:cubicBezTo>
                          <a:pt x="571" y="23"/>
                          <a:pt x="577" y="20"/>
                          <a:pt x="581" y="15"/>
                        </a:cubicBezTo>
                        <a:cubicBezTo>
                          <a:pt x="585" y="19"/>
                          <a:pt x="591" y="21"/>
                          <a:pt x="598" y="21"/>
                        </a:cubicBezTo>
                        <a:cubicBezTo>
                          <a:pt x="600" y="21"/>
                          <a:pt x="604" y="20"/>
                          <a:pt x="605" y="19"/>
                        </a:cubicBezTo>
                        <a:cubicBezTo>
                          <a:pt x="606" y="8"/>
                          <a:pt x="606" y="8"/>
                          <a:pt x="606" y="8"/>
                        </a:cubicBezTo>
                        <a:cubicBezTo>
                          <a:pt x="605" y="8"/>
                          <a:pt x="603" y="8"/>
                          <a:pt x="602" y="9"/>
                        </a:cubicBezTo>
                        <a:cubicBezTo>
                          <a:pt x="601" y="9"/>
                          <a:pt x="599" y="10"/>
                          <a:pt x="598" y="10"/>
                        </a:cubicBezTo>
                        <a:close/>
                      </a:path>
                    </a:pathLst>
                  </a:custGeom>
                  <a:solidFill>
                    <a:srgbClr val="DECC9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7" name="Line 11">
                    <a:extLst>
                      <a:ext uri="{FF2B5EF4-FFF2-40B4-BE49-F238E27FC236}">
                        <a16:creationId xmlns:a16="http://schemas.microsoft.com/office/drawing/2014/main" id="{77CF95C3-2E5E-45D8-A8CD-CD24C75A8F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0" y="2553"/>
                    <a:ext cx="1" cy="81"/>
                  </a:xfrm>
                  <a:prstGeom prst="line">
                    <a:avLst/>
                  </a:prstGeom>
                  <a:noFill/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8" name="Freeform 12">
                    <a:extLst>
                      <a:ext uri="{FF2B5EF4-FFF2-40B4-BE49-F238E27FC236}">
                        <a16:creationId xmlns:a16="http://schemas.microsoft.com/office/drawing/2014/main" id="{FF52C83E-5E94-4538-A751-81C1A3116D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53" y="2549"/>
                    <a:ext cx="32" cy="89"/>
                  </a:xfrm>
                  <a:custGeom>
                    <a:avLst/>
                    <a:gdLst>
                      <a:gd name="T0" fmla="*/ 27 w 32"/>
                      <a:gd name="T1" fmla="*/ 89 h 89"/>
                      <a:gd name="T2" fmla="*/ 0 w 32"/>
                      <a:gd name="T3" fmla="*/ 87 h 89"/>
                      <a:gd name="T4" fmla="*/ 5 w 32"/>
                      <a:gd name="T5" fmla="*/ 0 h 89"/>
                      <a:gd name="T6" fmla="*/ 32 w 32"/>
                      <a:gd name="T7" fmla="*/ 2 h 89"/>
                      <a:gd name="T8" fmla="*/ 27 w 32"/>
                      <a:gd name="T9" fmla="*/ 89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2" h="89">
                        <a:moveTo>
                          <a:pt x="27" y="89"/>
                        </a:moveTo>
                        <a:lnTo>
                          <a:pt x="0" y="87"/>
                        </a:lnTo>
                        <a:lnTo>
                          <a:pt x="5" y="0"/>
                        </a:lnTo>
                        <a:lnTo>
                          <a:pt x="32" y="2"/>
                        </a:lnTo>
                        <a:lnTo>
                          <a:pt x="27" y="89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9" name="Freeform 13">
                    <a:extLst>
                      <a:ext uri="{FF2B5EF4-FFF2-40B4-BE49-F238E27FC236}">
                        <a16:creationId xmlns:a16="http://schemas.microsoft.com/office/drawing/2014/main" id="{52CD7F38-F5ED-4CDC-A4E6-263D358751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11" y="2560"/>
                    <a:ext cx="38" cy="85"/>
                  </a:xfrm>
                  <a:custGeom>
                    <a:avLst/>
                    <a:gdLst>
                      <a:gd name="T0" fmla="*/ 28 w 38"/>
                      <a:gd name="T1" fmla="*/ 85 h 85"/>
                      <a:gd name="T2" fmla="*/ 0 w 38"/>
                      <a:gd name="T3" fmla="*/ 81 h 85"/>
                      <a:gd name="T4" fmla="*/ 11 w 38"/>
                      <a:gd name="T5" fmla="*/ 0 h 85"/>
                      <a:gd name="T6" fmla="*/ 38 w 38"/>
                      <a:gd name="T7" fmla="*/ 4 h 85"/>
                      <a:gd name="T8" fmla="*/ 28 w 38"/>
                      <a:gd name="T9" fmla="*/ 85 h 8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8" h="85">
                        <a:moveTo>
                          <a:pt x="28" y="85"/>
                        </a:moveTo>
                        <a:lnTo>
                          <a:pt x="0" y="81"/>
                        </a:lnTo>
                        <a:lnTo>
                          <a:pt x="11" y="0"/>
                        </a:lnTo>
                        <a:lnTo>
                          <a:pt x="38" y="4"/>
                        </a:lnTo>
                        <a:lnTo>
                          <a:pt x="28" y="85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0" name="Freeform 14">
                    <a:extLst>
                      <a:ext uri="{FF2B5EF4-FFF2-40B4-BE49-F238E27FC236}">
                        <a16:creationId xmlns:a16="http://schemas.microsoft.com/office/drawing/2014/main" id="{7B522344-7155-4398-8792-39ABD2CDA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72" y="2570"/>
                    <a:ext cx="43" cy="84"/>
                  </a:xfrm>
                  <a:custGeom>
                    <a:avLst/>
                    <a:gdLst>
                      <a:gd name="T0" fmla="*/ 27 w 43"/>
                      <a:gd name="T1" fmla="*/ 84 h 84"/>
                      <a:gd name="T2" fmla="*/ 0 w 43"/>
                      <a:gd name="T3" fmla="*/ 79 h 84"/>
                      <a:gd name="T4" fmla="*/ 15 w 43"/>
                      <a:gd name="T5" fmla="*/ 0 h 84"/>
                      <a:gd name="T6" fmla="*/ 43 w 43"/>
                      <a:gd name="T7" fmla="*/ 5 h 84"/>
                      <a:gd name="T8" fmla="*/ 27 w 43"/>
                      <a:gd name="T9" fmla="*/ 84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3" h="84">
                        <a:moveTo>
                          <a:pt x="27" y="84"/>
                        </a:moveTo>
                        <a:lnTo>
                          <a:pt x="0" y="79"/>
                        </a:lnTo>
                        <a:lnTo>
                          <a:pt x="15" y="0"/>
                        </a:lnTo>
                        <a:lnTo>
                          <a:pt x="43" y="5"/>
                        </a:lnTo>
                        <a:lnTo>
                          <a:pt x="27" y="84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1" name="Freeform 15">
                    <a:extLst>
                      <a:ext uri="{FF2B5EF4-FFF2-40B4-BE49-F238E27FC236}">
                        <a16:creationId xmlns:a16="http://schemas.microsoft.com/office/drawing/2014/main" id="{EA5F90A2-E7C7-452C-A4ED-842A3B49EB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28" y="2584"/>
                    <a:ext cx="47" cy="87"/>
                  </a:xfrm>
                  <a:custGeom>
                    <a:avLst/>
                    <a:gdLst>
                      <a:gd name="T0" fmla="*/ 26 w 47"/>
                      <a:gd name="T1" fmla="*/ 87 h 87"/>
                      <a:gd name="T2" fmla="*/ 0 w 47"/>
                      <a:gd name="T3" fmla="*/ 79 h 87"/>
                      <a:gd name="T4" fmla="*/ 19 w 47"/>
                      <a:gd name="T5" fmla="*/ 0 h 87"/>
                      <a:gd name="T6" fmla="*/ 47 w 47"/>
                      <a:gd name="T7" fmla="*/ 8 h 87"/>
                      <a:gd name="T8" fmla="*/ 26 w 47"/>
                      <a:gd name="T9" fmla="*/ 87 h 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7" h="87">
                        <a:moveTo>
                          <a:pt x="26" y="87"/>
                        </a:moveTo>
                        <a:lnTo>
                          <a:pt x="0" y="79"/>
                        </a:lnTo>
                        <a:lnTo>
                          <a:pt x="19" y="0"/>
                        </a:lnTo>
                        <a:lnTo>
                          <a:pt x="47" y="8"/>
                        </a:lnTo>
                        <a:lnTo>
                          <a:pt x="26" y="87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2" name="Freeform 16">
                    <a:extLst>
                      <a:ext uri="{FF2B5EF4-FFF2-40B4-BE49-F238E27FC236}">
                        <a16:creationId xmlns:a16="http://schemas.microsoft.com/office/drawing/2014/main" id="{AB3969BF-902A-451C-B6B3-6012941C8D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85" y="2599"/>
                    <a:ext cx="50" cy="86"/>
                  </a:xfrm>
                  <a:custGeom>
                    <a:avLst/>
                    <a:gdLst>
                      <a:gd name="T0" fmla="*/ 28 w 50"/>
                      <a:gd name="T1" fmla="*/ 86 h 86"/>
                      <a:gd name="T2" fmla="*/ 0 w 50"/>
                      <a:gd name="T3" fmla="*/ 77 h 86"/>
                      <a:gd name="T4" fmla="*/ 24 w 50"/>
                      <a:gd name="T5" fmla="*/ 0 h 86"/>
                      <a:gd name="T6" fmla="*/ 50 w 50"/>
                      <a:gd name="T7" fmla="*/ 7 h 86"/>
                      <a:gd name="T8" fmla="*/ 28 w 50"/>
                      <a:gd name="T9" fmla="*/ 86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0" h="86">
                        <a:moveTo>
                          <a:pt x="28" y="86"/>
                        </a:moveTo>
                        <a:lnTo>
                          <a:pt x="0" y="77"/>
                        </a:lnTo>
                        <a:lnTo>
                          <a:pt x="24" y="0"/>
                        </a:lnTo>
                        <a:lnTo>
                          <a:pt x="50" y="7"/>
                        </a:lnTo>
                        <a:lnTo>
                          <a:pt x="28" y="86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3" name="Freeform 17">
                    <a:extLst>
                      <a:ext uri="{FF2B5EF4-FFF2-40B4-BE49-F238E27FC236}">
                        <a16:creationId xmlns:a16="http://schemas.microsoft.com/office/drawing/2014/main" id="{0BC024BA-A58D-4B5D-8367-FD64D4E930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42" y="2623"/>
                    <a:ext cx="54" cy="86"/>
                  </a:xfrm>
                  <a:custGeom>
                    <a:avLst/>
                    <a:gdLst>
                      <a:gd name="T0" fmla="*/ 26 w 54"/>
                      <a:gd name="T1" fmla="*/ 86 h 86"/>
                      <a:gd name="T2" fmla="*/ 0 w 54"/>
                      <a:gd name="T3" fmla="*/ 75 h 86"/>
                      <a:gd name="T4" fmla="*/ 28 w 54"/>
                      <a:gd name="T5" fmla="*/ 0 h 86"/>
                      <a:gd name="T6" fmla="*/ 54 w 54"/>
                      <a:gd name="T7" fmla="*/ 11 h 86"/>
                      <a:gd name="T8" fmla="*/ 26 w 54"/>
                      <a:gd name="T9" fmla="*/ 86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4" h="86">
                        <a:moveTo>
                          <a:pt x="26" y="86"/>
                        </a:moveTo>
                        <a:lnTo>
                          <a:pt x="0" y="75"/>
                        </a:lnTo>
                        <a:lnTo>
                          <a:pt x="28" y="0"/>
                        </a:lnTo>
                        <a:lnTo>
                          <a:pt x="54" y="11"/>
                        </a:lnTo>
                        <a:lnTo>
                          <a:pt x="26" y="86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4" name="Freeform 18">
                    <a:extLst>
                      <a:ext uri="{FF2B5EF4-FFF2-40B4-BE49-F238E27FC236}">
                        <a16:creationId xmlns:a16="http://schemas.microsoft.com/office/drawing/2014/main" id="{70E52498-A311-444F-BAD9-1B5B458D65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01" y="2647"/>
                    <a:ext cx="55" cy="84"/>
                  </a:xfrm>
                  <a:custGeom>
                    <a:avLst/>
                    <a:gdLst>
                      <a:gd name="T0" fmla="*/ 26 w 55"/>
                      <a:gd name="T1" fmla="*/ 84 h 84"/>
                      <a:gd name="T2" fmla="*/ 0 w 55"/>
                      <a:gd name="T3" fmla="*/ 73 h 84"/>
                      <a:gd name="T4" fmla="*/ 29 w 55"/>
                      <a:gd name="T5" fmla="*/ 0 h 84"/>
                      <a:gd name="T6" fmla="*/ 55 w 55"/>
                      <a:gd name="T7" fmla="*/ 11 h 84"/>
                      <a:gd name="T8" fmla="*/ 26 w 55"/>
                      <a:gd name="T9" fmla="*/ 84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5" h="84">
                        <a:moveTo>
                          <a:pt x="26" y="84"/>
                        </a:moveTo>
                        <a:lnTo>
                          <a:pt x="0" y="73"/>
                        </a:lnTo>
                        <a:lnTo>
                          <a:pt x="29" y="0"/>
                        </a:lnTo>
                        <a:lnTo>
                          <a:pt x="55" y="11"/>
                        </a:lnTo>
                        <a:lnTo>
                          <a:pt x="26" y="84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5" name="Freeform 19">
                    <a:extLst>
                      <a:ext uri="{FF2B5EF4-FFF2-40B4-BE49-F238E27FC236}">
                        <a16:creationId xmlns:a16="http://schemas.microsoft.com/office/drawing/2014/main" id="{2297F3D5-5B06-4206-9866-B436A86662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56" y="2673"/>
                    <a:ext cx="57" cy="86"/>
                  </a:xfrm>
                  <a:custGeom>
                    <a:avLst/>
                    <a:gdLst>
                      <a:gd name="T0" fmla="*/ 26 w 57"/>
                      <a:gd name="T1" fmla="*/ 86 h 86"/>
                      <a:gd name="T2" fmla="*/ 0 w 57"/>
                      <a:gd name="T3" fmla="*/ 73 h 86"/>
                      <a:gd name="T4" fmla="*/ 33 w 57"/>
                      <a:gd name="T5" fmla="*/ 0 h 86"/>
                      <a:gd name="T6" fmla="*/ 57 w 57"/>
                      <a:gd name="T7" fmla="*/ 12 h 86"/>
                      <a:gd name="T8" fmla="*/ 26 w 57"/>
                      <a:gd name="T9" fmla="*/ 86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7" h="86">
                        <a:moveTo>
                          <a:pt x="26" y="86"/>
                        </a:moveTo>
                        <a:lnTo>
                          <a:pt x="0" y="73"/>
                        </a:lnTo>
                        <a:lnTo>
                          <a:pt x="33" y="0"/>
                        </a:lnTo>
                        <a:lnTo>
                          <a:pt x="57" y="12"/>
                        </a:lnTo>
                        <a:lnTo>
                          <a:pt x="26" y="86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6" name="Freeform 20">
                    <a:extLst>
                      <a:ext uri="{FF2B5EF4-FFF2-40B4-BE49-F238E27FC236}">
                        <a16:creationId xmlns:a16="http://schemas.microsoft.com/office/drawing/2014/main" id="{7B579584-D2F5-4AA4-AA97-29150A6CF0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02" y="2704"/>
                    <a:ext cx="63" cy="84"/>
                  </a:xfrm>
                  <a:custGeom>
                    <a:avLst/>
                    <a:gdLst>
                      <a:gd name="T0" fmla="*/ 25 w 63"/>
                      <a:gd name="T1" fmla="*/ 84 h 84"/>
                      <a:gd name="T2" fmla="*/ 0 w 63"/>
                      <a:gd name="T3" fmla="*/ 68 h 84"/>
                      <a:gd name="T4" fmla="*/ 38 w 63"/>
                      <a:gd name="T5" fmla="*/ 0 h 84"/>
                      <a:gd name="T6" fmla="*/ 63 w 63"/>
                      <a:gd name="T7" fmla="*/ 14 h 84"/>
                      <a:gd name="T8" fmla="*/ 25 w 63"/>
                      <a:gd name="T9" fmla="*/ 84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3" h="84">
                        <a:moveTo>
                          <a:pt x="25" y="84"/>
                        </a:moveTo>
                        <a:lnTo>
                          <a:pt x="0" y="68"/>
                        </a:lnTo>
                        <a:lnTo>
                          <a:pt x="38" y="0"/>
                        </a:lnTo>
                        <a:lnTo>
                          <a:pt x="63" y="14"/>
                        </a:lnTo>
                        <a:lnTo>
                          <a:pt x="25" y="84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7" name="Freeform 21">
                    <a:extLst>
                      <a:ext uri="{FF2B5EF4-FFF2-40B4-BE49-F238E27FC236}">
                        <a16:creationId xmlns:a16="http://schemas.microsoft.com/office/drawing/2014/main" id="{08610DB1-A5B1-43CE-956F-AD08FDA9F4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54" y="2739"/>
                    <a:ext cx="66" cy="82"/>
                  </a:xfrm>
                  <a:custGeom>
                    <a:avLst/>
                    <a:gdLst>
                      <a:gd name="T0" fmla="*/ 23 w 66"/>
                      <a:gd name="T1" fmla="*/ 82 h 82"/>
                      <a:gd name="T2" fmla="*/ 0 w 66"/>
                      <a:gd name="T3" fmla="*/ 66 h 82"/>
                      <a:gd name="T4" fmla="*/ 43 w 66"/>
                      <a:gd name="T5" fmla="*/ 0 h 82"/>
                      <a:gd name="T6" fmla="*/ 66 w 66"/>
                      <a:gd name="T7" fmla="*/ 16 h 82"/>
                      <a:gd name="T8" fmla="*/ 23 w 66"/>
                      <a:gd name="T9" fmla="*/ 82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6" h="82">
                        <a:moveTo>
                          <a:pt x="23" y="82"/>
                        </a:moveTo>
                        <a:lnTo>
                          <a:pt x="0" y="66"/>
                        </a:lnTo>
                        <a:lnTo>
                          <a:pt x="43" y="0"/>
                        </a:lnTo>
                        <a:lnTo>
                          <a:pt x="66" y="16"/>
                        </a:lnTo>
                        <a:lnTo>
                          <a:pt x="23" y="82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8" name="Freeform 22">
                    <a:extLst>
                      <a:ext uri="{FF2B5EF4-FFF2-40B4-BE49-F238E27FC236}">
                        <a16:creationId xmlns:a16="http://schemas.microsoft.com/office/drawing/2014/main" id="{18AF76AC-AE31-45D1-B028-B162911DA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2" y="2775"/>
                    <a:ext cx="68" cy="83"/>
                  </a:xfrm>
                  <a:custGeom>
                    <a:avLst/>
                    <a:gdLst>
                      <a:gd name="T0" fmla="*/ 23 w 68"/>
                      <a:gd name="T1" fmla="*/ 83 h 83"/>
                      <a:gd name="T2" fmla="*/ 0 w 68"/>
                      <a:gd name="T3" fmla="*/ 67 h 83"/>
                      <a:gd name="T4" fmla="*/ 47 w 68"/>
                      <a:gd name="T5" fmla="*/ 0 h 83"/>
                      <a:gd name="T6" fmla="*/ 68 w 68"/>
                      <a:gd name="T7" fmla="*/ 19 h 83"/>
                      <a:gd name="T8" fmla="*/ 23 w 68"/>
                      <a:gd name="T9" fmla="*/ 83 h 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8" h="83">
                        <a:moveTo>
                          <a:pt x="23" y="83"/>
                        </a:moveTo>
                        <a:lnTo>
                          <a:pt x="0" y="67"/>
                        </a:lnTo>
                        <a:lnTo>
                          <a:pt x="47" y="0"/>
                        </a:lnTo>
                        <a:lnTo>
                          <a:pt x="68" y="19"/>
                        </a:lnTo>
                        <a:lnTo>
                          <a:pt x="23" y="83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9" name="Freeform 23">
                    <a:extLst>
                      <a:ext uri="{FF2B5EF4-FFF2-40B4-BE49-F238E27FC236}">
                        <a16:creationId xmlns:a16="http://schemas.microsoft.com/office/drawing/2014/main" id="{4F4B1B69-3E7F-4A14-9FF4-FA909382B5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49" y="2818"/>
                    <a:ext cx="72" cy="81"/>
                  </a:xfrm>
                  <a:custGeom>
                    <a:avLst/>
                    <a:gdLst>
                      <a:gd name="T0" fmla="*/ 21 w 72"/>
                      <a:gd name="T1" fmla="*/ 81 h 81"/>
                      <a:gd name="T2" fmla="*/ 0 w 72"/>
                      <a:gd name="T3" fmla="*/ 60 h 81"/>
                      <a:gd name="T4" fmla="*/ 52 w 72"/>
                      <a:gd name="T5" fmla="*/ 0 h 81"/>
                      <a:gd name="T6" fmla="*/ 72 w 72"/>
                      <a:gd name="T7" fmla="*/ 20 h 81"/>
                      <a:gd name="T8" fmla="*/ 21 w 72"/>
                      <a:gd name="T9" fmla="*/ 81 h 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2" h="81">
                        <a:moveTo>
                          <a:pt x="21" y="81"/>
                        </a:moveTo>
                        <a:lnTo>
                          <a:pt x="0" y="60"/>
                        </a:lnTo>
                        <a:lnTo>
                          <a:pt x="52" y="0"/>
                        </a:lnTo>
                        <a:lnTo>
                          <a:pt x="72" y="20"/>
                        </a:lnTo>
                        <a:lnTo>
                          <a:pt x="21" y="81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0" name="Line 24">
                    <a:extLst>
                      <a:ext uri="{FF2B5EF4-FFF2-40B4-BE49-F238E27FC236}">
                        <a16:creationId xmlns:a16="http://schemas.microsoft.com/office/drawing/2014/main" id="{837FA766-46EA-46A2-BD49-AD94B1EBCA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54" y="3752"/>
                    <a:ext cx="7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1" name="Freeform 25">
                    <a:extLst>
                      <a:ext uri="{FF2B5EF4-FFF2-40B4-BE49-F238E27FC236}">
                        <a16:creationId xmlns:a16="http://schemas.microsoft.com/office/drawing/2014/main" id="{07AF1502-73FA-416B-900B-623CAB0C06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9" y="3680"/>
                    <a:ext cx="79" cy="37"/>
                  </a:xfrm>
                  <a:custGeom>
                    <a:avLst/>
                    <a:gdLst>
                      <a:gd name="T0" fmla="*/ 3 w 79"/>
                      <a:gd name="T1" fmla="*/ 37 h 37"/>
                      <a:gd name="T2" fmla="*/ 0 w 79"/>
                      <a:gd name="T3" fmla="*/ 7 h 37"/>
                      <a:gd name="T4" fmla="*/ 76 w 79"/>
                      <a:gd name="T5" fmla="*/ 0 h 37"/>
                      <a:gd name="T6" fmla="*/ 79 w 79"/>
                      <a:gd name="T7" fmla="*/ 29 h 37"/>
                      <a:gd name="T8" fmla="*/ 3 w 79"/>
                      <a:gd name="T9" fmla="*/ 37 h 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9" h="37">
                        <a:moveTo>
                          <a:pt x="3" y="37"/>
                        </a:moveTo>
                        <a:lnTo>
                          <a:pt x="0" y="7"/>
                        </a:lnTo>
                        <a:lnTo>
                          <a:pt x="76" y="0"/>
                        </a:lnTo>
                        <a:lnTo>
                          <a:pt x="79" y="29"/>
                        </a:lnTo>
                        <a:lnTo>
                          <a:pt x="3" y="37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2" name="Freeform 26">
                    <a:extLst>
                      <a:ext uri="{FF2B5EF4-FFF2-40B4-BE49-F238E27FC236}">
                        <a16:creationId xmlns:a16="http://schemas.microsoft.com/office/drawing/2014/main" id="{B2255C20-2CAA-453B-898E-15DF0018C9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2" y="3612"/>
                    <a:ext cx="79" cy="42"/>
                  </a:xfrm>
                  <a:custGeom>
                    <a:avLst/>
                    <a:gdLst>
                      <a:gd name="T0" fmla="*/ 3 w 79"/>
                      <a:gd name="T1" fmla="*/ 42 h 42"/>
                      <a:gd name="T2" fmla="*/ 0 w 79"/>
                      <a:gd name="T3" fmla="*/ 13 h 42"/>
                      <a:gd name="T4" fmla="*/ 76 w 79"/>
                      <a:gd name="T5" fmla="*/ 0 h 42"/>
                      <a:gd name="T6" fmla="*/ 79 w 79"/>
                      <a:gd name="T7" fmla="*/ 29 h 42"/>
                      <a:gd name="T8" fmla="*/ 3 w 79"/>
                      <a:gd name="T9" fmla="*/ 42 h 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9" h="42">
                        <a:moveTo>
                          <a:pt x="3" y="42"/>
                        </a:moveTo>
                        <a:lnTo>
                          <a:pt x="0" y="13"/>
                        </a:lnTo>
                        <a:lnTo>
                          <a:pt x="76" y="0"/>
                        </a:lnTo>
                        <a:lnTo>
                          <a:pt x="79" y="29"/>
                        </a:lnTo>
                        <a:lnTo>
                          <a:pt x="3" y="42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3" name="Freeform 27">
                    <a:extLst>
                      <a:ext uri="{FF2B5EF4-FFF2-40B4-BE49-F238E27FC236}">
                        <a16:creationId xmlns:a16="http://schemas.microsoft.com/office/drawing/2014/main" id="{04617979-DD56-4E9B-8EB0-1052660DEE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33" y="3546"/>
                    <a:ext cx="81" cy="46"/>
                  </a:xfrm>
                  <a:custGeom>
                    <a:avLst/>
                    <a:gdLst>
                      <a:gd name="T0" fmla="*/ 7 w 81"/>
                      <a:gd name="T1" fmla="*/ 46 h 46"/>
                      <a:gd name="T2" fmla="*/ 0 w 81"/>
                      <a:gd name="T3" fmla="*/ 18 h 46"/>
                      <a:gd name="T4" fmla="*/ 74 w 81"/>
                      <a:gd name="T5" fmla="*/ 0 h 46"/>
                      <a:gd name="T6" fmla="*/ 81 w 81"/>
                      <a:gd name="T7" fmla="*/ 29 h 46"/>
                      <a:gd name="T8" fmla="*/ 7 w 81"/>
                      <a:gd name="T9" fmla="*/ 46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46">
                        <a:moveTo>
                          <a:pt x="7" y="46"/>
                        </a:moveTo>
                        <a:lnTo>
                          <a:pt x="0" y="18"/>
                        </a:lnTo>
                        <a:lnTo>
                          <a:pt x="74" y="0"/>
                        </a:lnTo>
                        <a:lnTo>
                          <a:pt x="81" y="29"/>
                        </a:lnTo>
                        <a:lnTo>
                          <a:pt x="7" y="46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4" name="Freeform 28">
                    <a:extLst>
                      <a:ext uri="{FF2B5EF4-FFF2-40B4-BE49-F238E27FC236}">
                        <a16:creationId xmlns:a16="http://schemas.microsoft.com/office/drawing/2014/main" id="{50FF5E6F-2AF7-40CE-86BE-42272085A5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6" y="3480"/>
                    <a:ext cx="80" cy="49"/>
                  </a:xfrm>
                  <a:custGeom>
                    <a:avLst/>
                    <a:gdLst>
                      <a:gd name="T0" fmla="*/ 7 w 80"/>
                      <a:gd name="T1" fmla="*/ 49 h 49"/>
                      <a:gd name="T2" fmla="*/ 0 w 80"/>
                      <a:gd name="T3" fmla="*/ 20 h 49"/>
                      <a:gd name="T4" fmla="*/ 73 w 80"/>
                      <a:gd name="T5" fmla="*/ 0 h 49"/>
                      <a:gd name="T6" fmla="*/ 80 w 80"/>
                      <a:gd name="T7" fmla="*/ 29 h 49"/>
                      <a:gd name="T8" fmla="*/ 7 w 80"/>
                      <a:gd name="T9" fmla="*/ 49 h 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0" h="49">
                        <a:moveTo>
                          <a:pt x="7" y="49"/>
                        </a:moveTo>
                        <a:lnTo>
                          <a:pt x="0" y="20"/>
                        </a:lnTo>
                        <a:lnTo>
                          <a:pt x="73" y="0"/>
                        </a:lnTo>
                        <a:lnTo>
                          <a:pt x="80" y="29"/>
                        </a:lnTo>
                        <a:lnTo>
                          <a:pt x="7" y="49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5" name="Freeform 29">
                    <a:extLst>
                      <a:ext uri="{FF2B5EF4-FFF2-40B4-BE49-F238E27FC236}">
                        <a16:creationId xmlns:a16="http://schemas.microsoft.com/office/drawing/2014/main" id="{38094FA9-80F0-4857-9B64-3D369F58CF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4" y="3415"/>
                    <a:ext cx="81" cy="54"/>
                  </a:xfrm>
                  <a:custGeom>
                    <a:avLst/>
                    <a:gdLst>
                      <a:gd name="T0" fmla="*/ 9 w 81"/>
                      <a:gd name="T1" fmla="*/ 54 h 54"/>
                      <a:gd name="T2" fmla="*/ 0 w 81"/>
                      <a:gd name="T3" fmla="*/ 24 h 54"/>
                      <a:gd name="T4" fmla="*/ 74 w 81"/>
                      <a:gd name="T5" fmla="*/ 0 h 54"/>
                      <a:gd name="T6" fmla="*/ 81 w 81"/>
                      <a:gd name="T7" fmla="*/ 28 h 54"/>
                      <a:gd name="T8" fmla="*/ 9 w 81"/>
                      <a:gd name="T9" fmla="*/ 54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54">
                        <a:moveTo>
                          <a:pt x="9" y="54"/>
                        </a:moveTo>
                        <a:lnTo>
                          <a:pt x="0" y="24"/>
                        </a:lnTo>
                        <a:lnTo>
                          <a:pt x="74" y="0"/>
                        </a:lnTo>
                        <a:lnTo>
                          <a:pt x="81" y="28"/>
                        </a:lnTo>
                        <a:lnTo>
                          <a:pt x="9" y="54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6" name="Freeform 30">
                    <a:extLst>
                      <a:ext uri="{FF2B5EF4-FFF2-40B4-BE49-F238E27FC236}">
                        <a16:creationId xmlns:a16="http://schemas.microsoft.com/office/drawing/2014/main" id="{787ED77B-3823-4E4F-892D-9AD7A8EB3F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7" y="3351"/>
                    <a:ext cx="81" cy="57"/>
                  </a:xfrm>
                  <a:custGeom>
                    <a:avLst/>
                    <a:gdLst>
                      <a:gd name="T0" fmla="*/ 10 w 81"/>
                      <a:gd name="T1" fmla="*/ 57 h 57"/>
                      <a:gd name="T2" fmla="*/ 0 w 81"/>
                      <a:gd name="T3" fmla="*/ 29 h 57"/>
                      <a:gd name="T4" fmla="*/ 70 w 81"/>
                      <a:gd name="T5" fmla="*/ 0 h 57"/>
                      <a:gd name="T6" fmla="*/ 81 w 81"/>
                      <a:gd name="T7" fmla="*/ 27 h 57"/>
                      <a:gd name="T8" fmla="*/ 10 w 81"/>
                      <a:gd name="T9" fmla="*/ 57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57">
                        <a:moveTo>
                          <a:pt x="10" y="57"/>
                        </a:moveTo>
                        <a:lnTo>
                          <a:pt x="0" y="29"/>
                        </a:lnTo>
                        <a:lnTo>
                          <a:pt x="70" y="0"/>
                        </a:lnTo>
                        <a:lnTo>
                          <a:pt x="81" y="27"/>
                        </a:lnTo>
                        <a:lnTo>
                          <a:pt x="10" y="57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7" name="Freeform 31">
                    <a:extLst>
                      <a:ext uri="{FF2B5EF4-FFF2-40B4-BE49-F238E27FC236}">
                        <a16:creationId xmlns:a16="http://schemas.microsoft.com/office/drawing/2014/main" id="{92A281F6-CFCE-4458-8B4E-517B8041AB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6" y="3290"/>
                    <a:ext cx="81" cy="57"/>
                  </a:xfrm>
                  <a:custGeom>
                    <a:avLst/>
                    <a:gdLst>
                      <a:gd name="T0" fmla="*/ 12 w 81"/>
                      <a:gd name="T1" fmla="*/ 57 h 57"/>
                      <a:gd name="T2" fmla="*/ 0 w 81"/>
                      <a:gd name="T3" fmla="*/ 31 h 57"/>
                      <a:gd name="T4" fmla="*/ 71 w 81"/>
                      <a:gd name="T5" fmla="*/ 0 h 57"/>
                      <a:gd name="T6" fmla="*/ 81 w 81"/>
                      <a:gd name="T7" fmla="*/ 26 h 57"/>
                      <a:gd name="T8" fmla="*/ 12 w 81"/>
                      <a:gd name="T9" fmla="*/ 57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57">
                        <a:moveTo>
                          <a:pt x="12" y="57"/>
                        </a:moveTo>
                        <a:lnTo>
                          <a:pt x="0" y="31"/>
                        </a:lnTo>
                        <a:lnTo>
                          <a:pt x="71" y="0"/>
                        </a:lnTo>
                        <a:lnTo>
                          <a:pt x="81" y="26"/>
                        </a:lnTo>
                        <a:lnTo>
                          <a:pt x="12" y="57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8" name="Freeform 32">
                    <a:extLst>
                      <a:ext uri="{FF2B5EF4-FFF2-40B4-BE49-F238E27FC236}">
                        <a16:creationId xmlns:a16="http://schemas.microsoft.com/office/drawing/2014/main" id="{CCC4ACF9-968A-40B8-97D7-EFF0F00F76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2" y="3228"/>
                    <a:ext cx="81" cy="60"/>
                  </a:xfrm>
                  <a:custGeom>
                    <a:avLst/>
                    <a:gdLst>
                      <a:gd name="T0" fmla="*/ 12 w 81"/>
                      <a:gd name="T1" fmla="*/ 60 h 60"/>
                      <a:gd name="T2" fmla="*/ 0 w 81"/>
                      <a:gd name="T3" fmla="*/ 35 h 60"/>
                      <a:gd name="T4" fmla="*/ 69 w 81"/>
                      <a:gd name="T5" fmla="*/ 0 h 60"/>
                      <a:gd name="T6" fmla="*/ 81 w 81"/>
                      <a:gd name="T7" fmla="*/ 27 h 60"/>
                      <a:gd name="T8" fmla="*/ 12 w 81"/>
                      <a:gd name="T9" fmla="*/ 60 h 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60">
                        <a:moveTo>
                          <a:pt x="12" y="60"/>
                        </a:moveTo>
                        <a:lnTo>
                          <a:pt x="0" y="35"/>
                        </a:lnTo>
                        <a:lnTo>
                          <a:pt x="69" y="0"/>
                        </a:lnTo>
                        <a:lnTo>
                          <a:pt x="81" y="27"/>
                        </a:lnTo>
                        <a:lnTo>
                          <a:pt x="12" y="60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9" name="Freeform 33">
                    <a:extLst>
                      <a:ext uri="{FF2B5EF4-FFF2-40B4-BE49-F238E27FC236}">
                        <a16:creationId xmlns:a16="http://schemas.microsoft.com/office/drawing/2014/main" id="{73C3C9BF-3D8F-44F0-A0EA-4C74AA318E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13" y="3169"/>
                    <a:ext cx="79" cy="66"/>
                  </a:xfrm>
                  <a:custGeom>
                    <a:avLst/>
                    <a:gdLst>
                      <a:gd name="T0" fmla="*/ 13 w 79"/>
                      <a:gd name="T1" fmla="*/ 66 h 66"/>
                      <a:gd name="T2" fmla="*/ 0 w 79"/>
                      <a:gd name="T3" fmla="*/ 40 h 66"/>
                      <a:gd name="T4" fmla="*/ 65 w 79"/>
                      <a:gd name="T5" fmla="*/ 0 h 66"/>
                      <a:gd name="T6" fmla="*/ 79 w 79"/>
                      <a:gd name="T7" fmla="*/ 26 h 66"/>
                      <a:gd name="T8" fmla="*/ 13 w 79"/>
                      <a:gd name="T9" fmla="*/ 66 h 6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9" h="66">
                        <a:moveTo>
                          <a:pt x="13" y="66"/>
                        </a:moveTo>
                        <a:lnTo>
                          <a:pt x="0" y="40"/>
                        </a:lnTo>
                        <a:lnTo>
                          <a:pt x="65" y="0"/>
                        </a:lnTo>
                        <a:lnTo>
                          <a:pt x="79" y="26"/>
                        </a:lnTo>
                        <a:lnTo>
                          <a:pt x="13" y="66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90" name="Freeform 34">
                    <a:extLst>
                      <a:ext uri="{FF2B5EF4-FFF2-40B4-BE49-F238E27FC236}">
                        <a16:creationId xmlns:a16="http://schemas.microsoft.com/office/drawing/2014/main" id="{AC049B1A-BFCD-46B7-BEAF-8A0A7DEB9C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5" y="3114"/>
                    <a:ext cx="79" cy="68"/>
                  </a:xfrm>
                  <a:custGeom>
                    <a:avLst/>
                    <a:gdLst>
                      <a:gd name="T0" fmla="*/ 16 w 79"/>
                      <a:gd name="T1" fmla="*/ 68 h 68"/>
                      <a:gd name="T2" fmla="*/ 0 w 79"/>
                      <a:gd name="T3" fmla="*/ 44 h 68"/>
                      <a:gd name="T4" fmla="*/ 64 w 79"/>
                      <a:gd name="T5" fmla="*/ 0 h 68"/>
                      <a:gd name="T6" fmla="*/ 79 w 79"/>
                      <a:gd name="T7" fmla="*/ 24 h 68"/>
                      <a:gd name="T8" fmla="*/ 16 w 79"/>
                      <a:gd name="T9" fmla="*/ 68 h 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9" h="68">
                        <a:moveTo>
                          <a:pt x="16" y="68"/>
                        </a:moveTo>
                        <a:lnTo>
                          <a:pt x="0" y="44"/>
                        </a:lnTo>
                        <a:lnTo>
                          <a:pt x="64" y="0"/>
                        </a:lnTo>
                        <a:lnTo>
                          <a:pt x="79" y="24"/>
                        </a:lnTo>
                        <a:lnTo>
                          <a:pt x="16" y="68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91" name="Freeform 35">
                    <a:extLst>
                      <a:ext uri="{FF2B5EF4-FFF2-40B4-BE49-F238E27FC236}">
                        <a16:creationId xmlns:a16="http://schemas.microsoft.com/office/drawing/2014/main" id="{0942F737-B948-4665-8560-1C8B3BE2A8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97" y="2856"/>
                    <a:ext cx="71" cy="81"/>
                  </a:xfrm>
                  <a:custGeom>
                    <a:avLst/>
                    <a:gdLst>
                      <a:gd name="T0" fmla="*/ 19 w 71"/>
                      <a:gd name="T1" fmla="*/ 81 h 81"/>
                      <a:gd name="T2" fmla="*/ 0 w 71"/>
                      <a:gd name="T3" fmla="*/ 61 h 81"/>
                      <a:gd name="T4" fmla="*/ 52 w 71"/>
                      <a:gd name="T5" fmla="*/ 0 h 81"/>
                      <a:gd name="T6" fmla="*/ 71 w 71"/>
                      <a:gd name="T7" fmla="*/ 21 h 81"/>
                      <a:gd name="T8" fmla="*/ 19 w 71"/>
                      <a:gd name="T9" fmla="*/ 81 h 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1" h="81">
                        <a:moveTo>
                          <a:pt x="19" y="81"/>
                        </a:moveTo>
                        <a:lnTo>
                          <a:pt x="0" y="61"/>
                        </a:lnTo>
                        <a:lnTo>
                          <a:pt x="52" y="0"/>
                        </a:lnTo>
                        <a:lnTo>
                          <a:pt x="71" y="21"/>
                        </a:lnTo>
                        <a:lnTo>
                          <a:pt x="19" y="81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92" name="Freeform 36">
                    <a:extLst>
                      <a:ext uri="{FF2B5EF4-FFF2-40B4-BE49-F238E27FC236}">
                        <a16:creationId xmlns:a16="http://schemas.microsoft.com/office/drawing/2014/main" id="{3CCFD06D-C980-4C74-977E-263E42888B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39" y="2904"/>
                    <a:ext cx="74" cy="81"/>
                  </a:xfrm>
                  <a:custGeom>
                    <a:avLst/>
                    <a:gdLst>
                      <a:gd name="T0" fmla="*/ 19 w 74"/>
                      <a:gd name="T1" fmla="*/ 81 h 81"/>
                      <a:gd name="T2" fmla="*/ 0 w 74"/>
                      <a:gd name="T3" fmla="*/ 61 h 81"/>
                      <a:gd name="T4" fmla="*/ 53 w 74"/>
                      <a:gd name="T5" fmla="*/ 0 h 81"/>
                      <a:gd name="T6" fmla="*/ 74 w 74"/>
                      <a:gd name="T7" fmla="*/ 22 h 81"/>
                      <a:gd name="T8" fmla="*/ 19 w 74"/>
                      <a:gd name="T9" fmla="*/ 81 h 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4" h="81">
                        <a:moveTo>
                          <a:pt x="19" y="81"/>
                        </a:moveTo>
                        <a:lnTo>
                          <a:pt x="0" y="61"/>
                        </a:lnTo>
                        <a:lnTo>
                          <a:pt x="53" y="0"/>
                        </a:lnTo>
                        <a:lnTo>
                          <a:pt x="74" y="22"/>
                        </a:lnTo>
                        <a:lnTo>
                          <a:pt x="19" y="81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93" name="Freeform 37">
                    <a:extLst>
                      <a:ext uri="{FF2B5EF4-FFF2-40B4-BE49-F238E27FC236}">
                        <a16:creationId xmlns:a16="http://schemas.microsoft.com/office/drawing/2014/main" id="{54457C10-7E69-4853-A76C-88364C2299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8" y="2952"/>
                    <a:ext cx="76" cy="73"/>
                  </a:xfrm>
                  <a:custGeom>
                    <a:avLst/>
                    <a:gdLst>
                      <a:gd name="T0" fmla="*/ 17 w 76"/>
                      <a:gd name="T1" fmla="*/ 73 h 73"/>
                      <a:gd name="T2" fmla="*/ 0 w 76"/>
                      <a:gd name="T3" fmla="*/ 51 h 73"/>
                      <a:gd name="T4" fmla="*/ 59 w 76"/>
                      <a:gd name="T5" fmla="*/ 0 h 73"/>
                      <a:gd name="T6" fmla="*/ 76 w 76"/>
                      <a:gd name="T7" fmla="*/ 22 h 73"/>
                      <a:gd name="T8" fmla="*/ 17 w 76"/>
                      <a:gd name="T9" fmla="*/ 73 h 7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6" h="73">
                        <a:moveTo>
                          <a:pt x="17" y="73"/>
                        </a:moveTo>
                        <a:lnTo>
                          <a:pt x="0" y="51"/>
                        </a:lnTo>
                        <a:lnTo>
                          <a:pt x="59" y="0"/>
                        </a:lnTo>
                        <a:lnTo>
                          <a:pt x="76" y="22"/>
                        </a:lnTo>
                        <a:lnTo>
                          <a:pt x="17" y="73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94" name="Freeform 38">
                    <a:extLst>
                      <a:ext uri="{FF2B5EF4-FFF2-40B4-BE49-F238E27FC236}">
                        <a16:creationId xmlns:a16="http://schemas.microsoft.com/office/drawing/2014/main" id="{45A0025E-CE4D-4FD2-836C-3067B1028D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0" y="3003"/>
                    <a:ext cx="75" cy="74"/>
                  </a:xfrm>
                  <a:custGeom>
                    <a:avLst/>
                    <a:gdLst>
                      <a:gd name="T0" fmla="*/ 17 w 75"/>
                      <a:gd name="T1" fmla="*/ 74 h 74"/>
                      <a:gd name="T2" fmla="*/ 0 w 75"/>
                      <a:gd name="T3" fmla="*/ 50 h 74"/>
                      <a:gd name="T4" fmla="*/ 58 w 75"/>
                      <a:gd name="T5" fmla="*/ 0 h 74"/>
                      <a:gd name="T6" fmla="*/ 75 w 75"/>
                      <a:gd name="T7" fmla="*/ 24 h 74"/>
                      <a:gd name="T8" fmla="*/ 17 w 75"/>
                      <a:gd name="T9" fmla="*/ 74 h 7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5" h="74">
                        <a:moveTo>
                          <a:pt x="17" y="74"/>
                        </a:moveTo>
                        <a:lnTo>
                          <a:pt x="0" y="50"/>
                        </a:lnTo>
                        <a:lnTo>
                          <a:pt x="58" y="0"/>
                        </a:lnTo>
                        <a:lnTo>
                          <a:pt x="75" y="24"/>
                        </a:lnTo>
                        <a:lnTo>
                          <a:pt x="17" y="74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95" name="Freeform 39">
                    <a:extLst>
                      <a:ext uri="{FF2B5EF4-FFF2-40B4-BE49-F238E27FC236}">
                        <a16:creationId xmlns:a16="http://schemas.microsoft.com/office/drawing/2014/main" id="{5E177456-70A5-4AA4-8BE5-F0FCBA252D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4" y="3053"/>
                    <a:ext cx="78" cy="72"/>
                  </a:xfrm>
                  <a:custGeom>
                    <a:avLst/>
                    <a:gdLst>
                      <a:gd name="T0" fmla="*/ 16 w 78"/>
                      <a:gd name="T1" fmla="*/ 72 h 72"/>
                      <a:gd name="T2" fmla="*/ 0 w 78"/>
                      <a:gd name="T3" fmla="*/ 48 h 72"/>
                      <a:gd name="T4" fmla="*/ 62 w 78"/>
                      <a:gd name="T5" fmla="*/ 0 h 72"/>
                      <a:gd name="T6" fmla="*/ 78 w 78"/>
                      <a:gd name="T7" fmla="*/ 24 h 72"/>
                      <a:gd name="T8" fmla="*/ 16 w 78"/>
                      <a:gd name="T9" fmla="*/ 72 h 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8" h="72">
                        <a:moveTo>
                          <a:pt x="16" y="72"/>
                        </a:moveTo>
                        <a:lnTo>
                          <a:pt x="0" y="48"/>
                        </a:lnTo>
                        <a:lnTo>
                          <a:pt x="62" y="0"/>
                        </a:lnTo>
                        <a:lnTo>
                          <a:pt x="78" y="24"/>
                        </a:lnTo>
                        <a:lnTo>
                          <a:pt x="16" y="72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96" name="Freeform 40">
                    <a:extLst>
                      <a:ext uri="{FF2B5EF4-FFF2-40B4-BE49-F238E27FC236}">
                        <a16:creationId xmlns:a16="http://schemas.microsoft.com/office/drawing/2014/main" id="{94A061B7-8C42-497F-BE5E-5799F7F3D2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96" y="2593"/>
                    <a:ext cx="1098" cy="1173"/>
                  </a:xfrm>
                  <a:custGeom>
                    <a:avLst/>
                    <a:gdLst>
                      <a:gd name="T0" fmla="*/ 0 w 637"/>
                      <a:gd name="T1" fmla="*/ 0 h 638"/>
                      <a:gd name="T2" fmla="*/ 2244598 w 637"/>
                      <a:gd name="T3" fmla="*/ 5917059 h 6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37" h="638">
                        <a:moveTo>
                          <a:pt x="0" y="0"/>
                        </a:moveTo>
                        <a:cubicBezTo>
                          <a:pt x="351" y="0"/>
                          <a:pt x="637" y="286"/>
                          <a:pt x="637" y="638"/>
                        </a:cubicBezTo>
                      </a:path>
                    </a:pathLst>
                  </a:custGeom>
                  <a:noFill/>
                  <a:ln w="22225" cap="flat">
                    <a:solidFill>
                      <a:srgbClr val="E6EDF3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97" name="Line 41">
                    <a:extLst>
                      <a:ext uri="{FF2B5EF4-FFF2-40B4-BE49-F238E27FC236}">
                        <a16:creationId xmlns:a16="http://schemas.microsoft.com/office/drawing/2014/main" id="{EDAE941E-83B8-4B43-B813-BDA6F1B987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98" y="2553"/>
                    <a:ext cx="1" cy="81"/>
                  </a:xfrm>
                  <a:prstGeom prst="line">
                    <a:avLst/>
                  </a:prstGeom>
                  <a:noFill/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98" name="Freeform 42">
                    <a:extLst>
                      <a:ext uri="{FF2B5EF4-FFF2-40B4-BE49-F238E27FC236}">
                        <a16:creationId xmlns:a16="http://schemas.microsoft.com/office/drawing/2014/main" id="{13E3C4CC-0937-49F1-84D3-65383AD38E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32" y="2549"/>
                    <a:ext cx="33" cy="89"/>
                  </a:xfrm>
                  <a:custGeom>
                    <a:avLst/>
                    <a:gdLst>
                      <a:gd name="T0" fmla="*/ 5 w 33"/>
                      <a:gd name="T1" fmla="*/ 89 h 89"/>
                      <a:gd name="T2" fmla="*/ 33 w 33"/>
                      <a:gd name="T3" fmla="*/ 87 h 89"/>
                      <a:gd name="T4" fmla="*/ 28 w 33"/>
                      <a:gd name="T5" fmla="*/ 0 h 89"/>
                      <a:gd name="T6" fmla="*/ 0 w 33"/>
                      <a:gd name="T7" fmla="*/ 2 h 89"/>
                      <a:gd name="T8" fmla="*/ 5 w 33"/>
                      <a:gd name="T9" fmla="*/ 89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3" h="89">
                        <a:moveTo>
                          <a:pt x="5" y="89"/>
                        </a:moveTo>
                        <a:lnTo>
                          <a:pt x="33" y="87"/>
                        </a:lnTo>
                        <a:lnTo>
                          <a:pt x="28" y="0"/>
                        </a:lnTo>
                        <a:lnTo>
                          <a:pt x="0" y="2"/>
                        </a:lnTo>
                        <a:lnTo>
                          <a:pt x="5" y="89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99" name="Freeform 43">
                    <a:extLst>
                      <a:ext uri="{FF2B5EF4-FFF2-40B4-BE49-F238E27FC236}">
                        <a16:creationId xmlns:a16="http://schemas.microsoft.com/office/drawing/2014/main" id="{B05DD21D-057B-4567-BD1E-F872D7D295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68" y="2560"/>
                    <a:ext cx="38" cy="85"/>
                  </a:xfrm>
                  <a:custGeom>
                    <a:avLst/>
                    <a:gdLst>
                      <a:gd name="T0" fmla="*/ 11 w 38"/>
                      <a:gd name="T1" fmla="*/ 85 h 85"/>
                      <a:gd name="T2" fmla="*/ 38 w 38"/>
                      <a:gd name="T3" fmla="*/ 81 h 85"/>
                      <a:gd name="T4" fmla="*/ 28 w 38"/>
                      <a:gd name="T5" fmla="*/ 0 h 85"/>
                      <a:gd name="T6" fmla="*/ 0 w 38"/>
                      <a:gd name="T7" fmla="*/ 4 h 85"/>
                      <a:gd name="T8" fmla="*/ 11 w 38"/>
                      <a:gd name="T9" fmla="*/ 85 h 8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8" h="85">
                        <a:moveTo>
                          <a:pt x="11" y="85"/>
                        </a:moveTo>
                        <a:lnTo>
                          <a:pt x="38" y="81"/>
                        </a:lnTo>
                        <a:lnTo>
                          <a:pt x="28" y="0"/>
                        </a:lnTo>
                        <a:lnTo>
                          <a:pt x="0" y="4"/>
                        </a:lnTo>
                        <a:lnTo>
                          <a:pt x="11" y="85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0" name="Freeform 44">
                    <a:extLst>
                      <a:ext uri="{FF2B5EF4-FFF2-40B4-BE49-F238E27FC236}">
                        <a16:creationId xmlns:a16="http://schemas.microsoft.com/office/drawing/2014/main" id="{393A37D5-184C-425E-934A-8269D4B007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03" y="2570"/>
                    <a:ext cx="43" cy="84"/>
                  </a:xfrm>
                  <a:custGeom>
                    <a:avLst/>
                    <a:gdLst>
                      <a:gd name="T0" fmla="*/ 15 w 43"/>
                      <a:gd name="T1" fmla="*/ 84 h 84"/>
                      <a:gd name="T2" fmla="*/ 43 w 43"/>
                      <a:gd name="T3" fmla="*/ 79 h 84"/>
                      <a:gd name="T4" fmla="*/ 27 w 43"/>
                      <a:gd name="T5" fmla="*/ 0 h 84"/>
                      <a:gd name="T6" fmla="*/ 0 w 43"/>
                      <a:gd name="T7" fmla="*/ 5 h 84"/>
                      <a:gd name="T8" fmla="*/ 15 w 43"/>
                      <a:gd name="T9" fmla="*/ 84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3" h="84">
                        <a:moveTo>
                          <a:pt x="15" y="84"/>
                        </a:moveTo>
                        <a:lnTo>
                          <a:pt x="43" y="79"/>
                        </a:lnTo>
                        <a:lnTo>
                          <a:pt x="27" y="0"/>
                        </a:lnTo>
                        <a:lnTo>
                          <a:pt x="0" y="5"/>
                        </a:lnTo>
                        <a:lnTo>
                          <a:pt x="15" y="84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1" name="Freeform 45">
                    <a:extLst>
                      <a:ext uri="{FF2B5EF4-FFF2-40B4-BE49-F238E27FC236}">
                        <a16:creationId xmlns:a16="http://schemas.microsoft.com/office/drawing/2014/main" id="{104E5948-3F54-420B-B376-E18DA0C32C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42" y="2584"/>
                    <a:ext cx="47" cy="87"/>
                  </a:xfrm>
                  <a:custGeom>
                    <a:avLst/>
                    <a:gdLst>
                      <a:gd name="T0" fmla="*/ 21 w 47"/>
                      <a:gd name="T1" fmla="*/ 87 h 87"/>
                      <a:gd name="T2" fmla="*/ 47 w 47"/>
                      <a:gd name="T3" fmla="*/ 79 h 87"/>
                      <a:gd name="T4" fmla="*/ 26 w 47"/>
                      <a:gd name="T5" fmla="*/ 0 h 87"/>
                      <a:gd name="T6" fmla="*/ 0 w 47"/>
                      <a:gd name="T7" fmla="*/ 8 h 87"/>
                      <a:gd name="T8" fmla="*/ 21 w 47"/>
                      <a:gd name="T9" fmla="*/ 87 h 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7" h="87">
                        <a:moveTo>
                          <a:pt x="21" y="87"/>
                        </a:moveTo>
                        <a:lnTo>
                          <a:pt x="47" y="79"/>
                        </a:lnTo>
                        <a:lnTo>
                          <a:pt x="26" y="0"/>
                        </a:lnTo>
                        <a:lnTo>
                          <a:pt x="0" y="8"/>
                        </a:lnTo>
                        <a:lnTo>
                          <a:pt x="21" y="87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2" name="Freeform 46">
                    <a:extLst>
                      <a:ext uri="{FF2B5EF4-FFF2-40B4-BE49-F238E27FC236}">
                        <a16:creationId xmlns:a16="http://schemas.microsoft.com/office/drawing/2014/main" id="{D8DE303B-A8F9-4235-9427-EC008F35D0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82" y="2599"/>
                    <a:ext cx="50" cy="86"/>
                  </a:xfrm>
                  <a:custGeom>
                    <a:avLst/>
                    <a:gdLst>
                      <a:gd name="T0" fmla="*/ 23 w 50"/>
                      <a:gd name="T1" fmla="*/ 86 h 86"/>
                      <a:gd name="T2" fmla="*/ 50 w 50"/>
                      <a:gd name="T3" fmla="*/ 77 h 86"/>
                      <a:gd name="T4" fmla="*/ 26 w 50"/>
                      <a:gd name="T5" fmla="*/ 0 h 86"/>
                      <a:gd name="T6" fmla="*/ 0 w 50"/>
                      <a:gd name="T7" fmla="*/ 7 h 86"/>
                      <a:gd name="T8" fmla="*/ 23 w 50"/>
                      <a:gd name="T9" fmla="*/ 86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0" h="86">
                        <a:moveTo>
                          <a:pt x="23" y="86"/>
                        </a:moveTo>
                        <a:lnTo>
                          <a:pt x="50" y="77"/>
                        </a:lnTo>
                        <a:lnTo>
                          <a:pt x="26" y="0"/>
                        </a:lnTo>
                        <a:lnTo>
                          <a:pt x="0" y="7"/>
                        </a:lnTo>
                        <a:lnTo>
                          <a:pt x="23" y="86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3" name="Freeform 47">
                    <a:extLst>
                      <a:ext uri="{FF2B5EF4-FFF2-40B4-BE49-F238E27FC236}">
                        <a16:creationId xmlns:a16="http://schemas.microsoft.com/office/drawing/2014/main" id="{94746920-B4B9-41D8-A4F6-47A049D3BC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2" y="2623"/>
                    <a:ext cx="53" cy="86"/>
                  </a:xfrm>
                  <a:custGeom>
                    <a:avLst/>
                    <a:gdLst>
                      <a:gd name="T0" fmla="*/ 27 w 53"/>
                      <a:gd name="T1" fmla="*/ 86 h 86"/>
                      <a:gd name="T2" fmla="*/ 53 w 53"/>
                      <a:gd name="T3" fmla="*/ 75 h 86"/>
                      <a:gd name="T4" fmla="*/ 26 w 53"/>
                      <a:gd name="T5" fmla="*/ 0 h 86"/>
                      <a:gd name="T6" fmla="*/ 0 w 53"/>
                      <a:gd name="T7" fmla="*/ 11 h 86"/>
                      <a:gd name="T8" fmla="*/ 27 w 53"/>
                      <a:gd name="T9" fmla="*/ 86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3" h="86">
                        <a:moveTo>
                          <a:pt x="27" y="86"/>
                        </a:moveTo>
                        <a:lnTo>
                          <a:pt x="53" y="75"/>
                        </a:lnTo>
                        <a:lnTo>
                          <a:pt x="26" y="0"/>
                        </a:lnTo>
                        <a:lnTo>
                          <a:pt x="0" y="11"/>
                        </a:lnTo>
                        <a:lnTo>
                          <a:pt x="27" y="86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4" name="Freeform 48">
                    <a:extLst>
                      <a:ext uri="{FF2B5EF4-FFF2-40B4-BE49-F238E27FC236}">
                        <a16:creationId xmlns:a16="http://schemas.microsoft.com/office/drawing/2014/main" id="{B1BDF350-4223-4A1A-848A-40F87BC5DE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62" y="2647"/>
                    <a:ext cx="55" cy="84"/>
                  </a:xfrm>
                  <a:custGeom>
                    <a:avLst/>
                    <a:gdLst>
                      <a:gd name="T0" fmla="*/ 29 w 55"/>
                      <a:gd name="T1" fmla="*/ 84 h 84"/>
                      <a:gd name="T2" fmla="*/ 55 w 55"/>
                      <a:gd name="T3" fmla="*/ 73 h 84"/>
                      <a:gd name="T4" fmla="*/ 25 w 55"/>
                      <a:gd name="T5" fmla="*/ 0 h 84"/>
                      <a:gd name="T6" fmla="*/ 0 w 55"/>
                      <a:gd name="T7" fmla="*/ 11 h 84"/>
                      <a:gd name="T8" fmla="*/ 29 w 55"/>
                      <a:gd name="T9" fmla="*/ 84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5" h="84">
                        <a:moveTo>
                          <a:pt x="29" y="84"/>
                        </a:moveTo>
                        <a:lnTo>
                          <a:pt x="55" y="73"/>
                        </a:lnTo>
                        <a:lnTo>
                          <a:pt x="25" y="0"/>
                        </a:lnTo>
                        <a:lnTo>
                          <a:pt x="0" y="11"/>
                        </a:lnTo>
                        <a:lnTo>
                          <a:pt x="29" y="84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5" name="Freeform 49">
                    <a:extLst>
                      <a:ext uri="{FF2B5EF4-FFF2-40B4-BE49-F238E27FC236}">
                        <a16:creationId xmlns:a16="http://schemas.microsoft.com/office/drawing/2014/main" id="{6CB4E9C3-CD62-472B-AF77-ED99C85905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5" y="2673"/>
                    <a:ext cx="57" cy="86"/>
                  </a:xfrm>
                  <a:custGeom>
                    <a:avLst/>
                    <a:gdLst>
                      <a:gd name="T0" fmla="*/ 31 w 57"/>
                      <a:gd name="T1" fmla="*/ 86 h 86"/>
                      <a:gd name="T2" fmla="*/ 57 w 57"/>
                      <a:gd name="T3" fmla="*/ 73 h 86"/>
                      <a:gd name="T4" fmla="*/ 24 w 57"/>
                      <a:gd name="T5" fmla="*/ 0 h 86"/>
                      <a:gd name="T6" fmla="*/ 0 w 57"/>
                      <a:gd name="T7" fmla="*/ 12 h 86"/>
                      <a:gd name="T8" fmla="*/ 31 w 57"/>
                      <a:gd name="T9" fmla="*/ 86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7" h="86">
                        <a:moveTo>
                          <a:pt x="31" y="86"/>
                        </a:moveTo>
                        <a:lnTo>
                          <a:pt x="57" y="73"/>
                        </a:lnTo>
                        <a:lnTo>
                          <a:pt x="24" y="0"/>
                        </a:lnTo>
                        <a:lnTo>
                          <a:pt x="0" y="12"/>
                        </a:lnTo>
                        <a:lnTo>
                          <a:pt x="31" y="86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6" name="Freeform 50">
                    <a:extLst>
                      <a:ext uri="{FF2B5EF4-FFF2-40B4-BE49-F238E27FC236}">
                        <a16:creationId xmlns:a16="http://schemas.microsoft.com/office/drawing/2014/main" id="{63ACED13-6087-4DD0-A1EA-61CAD450A5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3" y="2704"/>
                    <a:ext cx="62" cy="84"/>
                  </a:xfrm>
                  <a:custGeom>
                    <a:avLst/>
                    <a:gdLst>
                      <a:gd name="T0" fmla="*/ 38 w 62"/>
                      <a:gd name="T1" fmla="*/ 84 h 84"/>
                      <a:gd name="T2" fmla="*/ 62 w 62"/>
                      <a:gd name="T3" fmla="*/ 68 h 84"/>
                      <a:gd name="T4" fmla="*/ 24 w 62"/>
                      <a:gd name="T5" fmla="*/ 0 h 84"/>
                      <a:gd name="T6" fmla="*/ 0 w 62"/>
                      <a:gd name="T7" fmla="*/ 14 h 84"/>
                      <a:gd name="T8" fmla="*/ 38 w 62"/>
                      <a:gd name="T9" fmla="*/ 84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2" h="84">
                        <a:moveTo>
                          <a:pt x="38" y="84"/>
                        </a:moveTo>
                        <a:lnTo>
                          <a:pt x="62" y="68"/>
                        </a:lnTo>
                        <a:lnTo>
                          <a:pt x="24" y="0"/>
                        </a:lnTo>
                        <a:lnTo>
                          <a:pt x="0" y="14"/>
                        </a:lnTo>
                        <a:lnTo>
                          <a:pt x="38" y="84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7" name="Freeform 51">
                    <a:extLst>
                      <a:ext uri="{FF2B5EF4-FFF2-40B4-BE49-F238E27FC236}">
                        <a16:creationId xmlns:a16="http://schemas.microsoft.com/office/drawing/2014/main" id="{AC4E3DF7-E27F-4F0D-AB2B-9EB2CD3C9D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98" y="2739"/>
                    <a:ext cx="65" cy="82"/>
                  </a:xfrm>
                  <a:custGeom>
                    <a:avLst/>
                    <a:gdLst>
                      <a:gd name="T0" fmla="*/ 43 w 65"/>
                      <a:gd name="T1" fmla="*/ 82 h 82"/>
                      <a:gd name="T2" fmla="*/ 65 w 65"/>
                      <a:gd name="T3" fmla="*/ 66 h 82"/>
                      <a:gd name="T4" fmla="*/ 22 w 65"/>
                      <a:gd name="T5" fmla="*/ 0 h 82"/>
                      <a:gd name="T6" fmla="*/ 0 w 65"/>
                      <a:gd name="T7" fmla="*/ 16 h 82"/>
                      <a:gd name="T8" fmla="*/ 43 w 65"/>
                      <a:gd name="T9" fmla="*/ 82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5" h="82">
                        <a:moveTo>
                          <a:pt x="43" y="82"/>
                        </a:moveTo>
                        <a:lnTo>
                          <a:pt x="65" y="66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lnTo>
                          <a:pt x="43" y="82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8" name="Freeform 52">
                    <a:extLst>
                      <a:ext uri="{FF2B5EF4-FFF2-40B4-BE49-F238E27FC236}">
                        <a16:creationId xmlns:a16="http://schemas.microsoft.com/office/drawing/2014/main" id="{2F620445-943B-4095-86E5-0FD8C53CF5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6" y="2775"/>
                    <a:ext cx="67" cy="83"/>
                  </a:xfrm>
                  <a:custGeom>
                    <a:avLst/>
                    <a:gdLst>
                      <a:gd name="T0" fmla="*/ 47 w 67"/>
                      <a:gd name="T1" fmla="*/ 83 h 83"/>
                      <a:gd name="T2" fmla="*/ 67 w 67"/>
                      <a:gd name="T3" fmla="*/ 67 h 83"/>
                      <a:gd name="T4" fmla="*/ 22 w 67"/>
                      <a:gd name="T5" fmla="*/ 0 h 83"/>
                      <a:gd name="T6" fmla="*/ 0 w 67"/>
                      <a:gd name="T7" fmla="*/ 19 h 83"/>
                      <a:gd name="T8" fmla="*/ 47 w 67"/>
                      <a:gd name="T9" fmla="*/ 83 h 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7" h="83">
                        <a:moveTo>
                          <a:pt x="47" y="83"/>
                        </a:moveTo>
                        <a:lnTo>
                          <a:pt x="67" y="67"/>
                        </a:lnTo>
                        <a:lnTo>
                          <a:pt x="22" y="0"/>
                        </a:lnTo>
                        <a:lnTo>
                          <a:pt x="0" y="19"/>
                        </a:lnTo>
                        <a:lnTo>
                          <a:pt x="47" y="83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9" name="Freeform 53">
                    <a:extLst>
                      <a:ext uri="{FF2B5EF4-FFF2-40B4-BE49-F238E27FC236}">
                        <a16:creationId xmlns:a16="http://schemas.microsoft.com/office/drawing/2014/main" id="{DF24447F-DFD9-484C-8E33-7C2045AAD2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6" y="2818"/>
                    <a:ext cx="71" cy="81"/>
                  </a:xfrm>
                  <a:custGeom>
                    <a:avLst/>
                    <a:gdLst>
                      <a:gd name="T0" fmla="*/ 50 w 71"/>
                      <a:gd name="T1" fmla="*/ 81 h 81"/>
                      <a:gd name="T2" fmla="*/ 71 w 71"/>
                      <a:gd name="T3" fmla="*/ 60 h 81"/>
                      <a:gd name="T4" fmla="*/ 21 w 71"/>
                      <a:gd name="T5" fmla="*/ 0 h 81"/>
                      <a:gd name="T6" fmla="*/ 0 w 71"/>
                      <a:gd name="T7" fmla="*/ 20 h 81"/>
                      <a:gd name="T8" fmla="*/ 50 w 71"/>
                      <a:gd name="T9" fmla="*/ 81 h 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1" h="81">
                        <a:moveTo>
                          <a:pt x="50" y="81"/>
                        </a:moveTo>
                        <a:lnTo>
                          <a:pt x="71" y="60"/>
                        </a:lnTo>
                        <a:lnTo>
                          <a:pt x="21" y="0"/>
                        </a:lnTo>
                        <a:lnTo>
                          <a:pt x="0" y="20"/>
                        </a:lnTo>
                        <a:lnTo>
                          <a:pt x="50" y="81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0" name="Line 54">
                    <a:extLst>
                      <a:ext uri="{FF2B5EF4-FFF2-40B4-BE49-F238E27FC236}">
                        <a16:creationId xmlns:a16="http://schemas.microsoft.com/office/drawing/2014/main" id="{B153FFF9-E42A-4E98-8E0A-0E5D463D91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8" y="3752"/>
                    <a:ext cx="76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1" name="Freeform 55">
                    <a:extLst>
                      <a:ext uri="{FF2B5EF4-FFF2-40B4-BE49-F238E27FC236}">
                        <a16:creationId xmlns:a16="http://schemas.microsoft.com/office/drawing/2014/main" id="{3F190242-2E79-467E-8FB2-59E96991D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9" y="3680"/>
                    <a:ext cx="80" cy="37"/>
                  </a:xfrm>
                  <a:custGeom>
                    <a:avLst/>
                    <a:gdLst>
                      <a:gd name="T0" fmla="*/ 76 w 80"/>
                      <a:gd name="T1" fmla="*/ 37 h 37"/>
                      <a:gd name="T2" fmla="*/ 80 w 80"/>
                      <a:gd name="T3" fmla="*/ 7 h 37"/>
                      <a:gd name="T4" fmla="*/ 4 w 80"/>
                      <a:gd name="T5" fmla="*/ 0 h 37"/>
                      <a:gd name="T6" fmla="*/ 0 w 80"/>
                      <a:gd name="T7" fmla="*/ 29 h 37"/>
                      <a:gd name="T8" fmla="*/ 76 w 80"/>
                      <a:gd name="T9" fmla="*/ 37 h 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0" h="37">
                        <a:moveTo>
                          <a:pt x="76" y="37"/>
                        </a:moveTo>
                        <a:lnTo>
                          <a:pt x="80" y="7"/>
                        </a:lnTo>
                        <a:lnTo>
                          <a:pt x="4" y="0"/>
                        </a:lnTo>
                        <a:lnTo>
                          <a:pt x="0" y="29"/>
                        </a:lnTo>
                        <a:lnTo>
                          <a:pt x="76" y="37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2" name="Freeform 56">
                    <a:extLst>
                      <a:ext uri="{FF2B5EF4-FFF2-40B4-BE49-F238E27FC236}">
                        <a16:creationId xmlns:a16="http://schemas.microsoft.com/office/drawing/2014/main" id="{90ECDF02-B021-4230-80F8-2D41A1246F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" y="3612"/>
                    <a:ext cx="80" cy="42"/>
                  </a:xfrm>
                  <a:custGeom>
                    <a:avLst/>
                    <a:gdLst>
                      <a:gd name="T0" fmla="*/ 76 w 80"/>
                      <a:gd name="T1" fmla="*/ 42 h 42"/>
                      <a:gd name="T2" fmla="*/ 80 w 80"/>
                      <a:gd name="T3" fmla="*/ 13 h 42"/>
                      <a:gd name="T4" fmla="*/ 4 w 80"/>
                      <a:gd name="T5" fmla="*/ 0 h 42"/>
                      <a:gd name="T6" fmla="*/ 0 w 80"/>
                      <a:gd name="T7" fmla="*/ 29 h 42"/>
                      <a:gd name="T8" fmla="*/ 76 w 80"/>
                      <a:gd name="T9" fmla="*/ 42 h 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0" h="42">
                        <a:moveTo>
                          <a:pt x="76" y="42"/>
                        </a:moveTo>
                        <a:lnTo>
                          <a:pt x="80" y="13"/>
                        </a:lnTo>
                        <a:lnTo>
                          <a:pt x="4" y="0"/>
                        </a:lnTo>
                        <a:lnTo>
                          <a:pt x="0" y="29"/>
                        </a:lnTo>
                        <a:lnTo>
                          <a:pt x="76" y="42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3" name="Freeform 57">
                    <a:extLst>
                      <a:ext uri="{FF2B5EF4-FFF2-40B4-BE49-F238E27FC236}">
                        <a16:creationId xmlns:a16="http://schemas.microsoft.com/office/drawing/2014/main" id="{A1C48D26-63E3-4220-A1A7-96934BC352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" y="3546"/>
                    <a:ext cx="81" cy="46"/>
                  </a:xfrm>
                  <a:custGeom>
                    <a:avLst/>
                    <a:gdLst>
                      <a:gd name="T0" fmla="*/ 74 w 81"/>
                      <a:gd name="T1" fmla="*/ 46 h 46"/>
                      <a:gd name="T2" fmla="*/ 81 w 81"/>
                      <a:gd name="T3" fmla="*/ 18 h 46"/>
                      <a:gd name="T4" fmla="*/ 7 w 81"/>
                      <a:gd name="T5" fmla="*/ 0 h 46"/>
                      <a:gd name="T6" fmla="*/ 0 w 81"/>
                      <a:gd name="T7" fmla="*/ 29 h 46"/>
                      <a:gd name="T8" fmla="*/ 74 w 81"/>
                      <a:gd name="T9" fmla="*/ 46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46">
                        <a:moveTo>
                          <a:pt x="74" y="46"/>
                        </a:moveTo>
                        <a:lnTo>
                          <a:pt x="81" y="18"/>
                        </a:lnTo>
                        <a:lnTo>
                          <a:pt x="7" y="0"/>
                        </a:lnTo>
                        <a:lnTo>
                          <a:pt x="0" y="29"/>
                        </a:lnTo>
                        <a:lnTo>
                          <a:pt x="74" y="46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4" name="Freeform 58">
                    <a:extLst>
                      <a:ext uri="{FF2B5EF4-FFF2-40B4-BE49-F238E27FC236}">
                        <a16:creationId xmlns:a16="http://schemas.microsoft.com/office/drawing/2014/main" id="{C4E9FF80-B8C5-4F4A-BE8E-7701A06D06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" y="3480"/>
                    <a:ext cx="79" cy="49"/>
                  </a:xfrm>
                  <a:custGeom>
                    <a:avLst/>
                    <a:gdLst>
                      <a:gd name="T0" fmla="*/ 72 w 79"/>
                      <a:gd name="T1" fmla="*/ 49 h 49"/>
                      <a:gd name="T2" fmla="*/ 79 w 79"/>
                      <a:gd name="T3" fmla="*/ 20 h 49"/>
                      <a:gd name="T4" fmla="*/ 7 w 79"/>
                      <a:gd name="T5" fmla="*/ 0 h 49"/>
                      <a:gd name="T6" fmla="*/ 0 w 79"/>
                      <a:gd name="T7" fmla="*/ 29 h 49"/>
                      <a:gd name="T8" fmla="*/ 72 w 79"/>
                      <a:gd name="T9" fmla="*/ 49 h 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9" h="49">
                        <a:moveTo>
                          <a:pt x="72" y="49"/>
                        </a:moveTo>
                        <a:lnTo>
                          <a:pt x="79" y="20"/>
                        </a:lnTo>
                        <a:lnTo>
                          <a:pt x="7" y="0"/>
                        </a:lnTo>
                        <a:lnTo>
                          <a:pt x="0" y="29"/>
                        </a:lnTo>
                        <a:lnTo>
                          <a:pt x="72" y="49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5" name="Freeform 59">
                    <a:extLst>
                      <a:ext uri="{FF2B5EF4-FFF2-40B4-BE49-F238E27FC236}">
                        <a16:creationId xmlns:a16="http://schemas.microsoft.com/office/drawing/2014/main" id="{6CF0B52C-92A6-4C3F-ADC6-4C09D2F01B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1" y="3415"/>
                    <a:ext cx="82" cy="54"/>
                  </a:xfrm>
                  <a:custGeom>
                    <a:avLst/>
                    <a:gdLst>
                      <a:gd name="T0" fmla="*/ 74 w 82"/>
                      <a:gd name="T1" fmla="*/ 54 h 54"/>
                      <a:gd name="T2" fmla="*/ 82 w 82"/>
                      <a:gd name="T3" fmla="*/ 24 h 54"/>
                      <a:gd name="T4" fmla="*/ 8 w 82"/>
                      <a:gd name="T5" fmla="*/ 0 h 54"/>
                      <a:gd name="T6" fmla="*/ 0 w 82"/>
                      <a:gd name="T7" fmla="*/ 28 h 54"/>
                      <a:gd name="T8" fmla="*/ 74 w 82"/>
                      <a:gd name="T9" fmla="*/ 54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2" h="54">
                        <a:moveTo>
                          <a:pt x="74" y="54"/>
                        </a:moveTo>
                        <a:lnTo>
                          <a:pt x="82" y="24"/>
                        </a:lnTo>
                        <a:lnTo>
                          <a:pt x="8" y="0"/>
                        </a:lnTo>
                        <a:lnTo>
                          <a:pt x="0" y="28"/>
                        </a:lnTo>
                        <a:lnTo>
                          <a:pt x="74" y="54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6" name="Freeform 60">
                    <a:extLst>
                      <a:ext uri="{FF2B5EF4-FFF2-40B4-BE49-F238E27FC236}">
                        <a16:creationId xmlns:a16="http://schemas.microsoft.com/office/drawing/2014/main" id="{B8E41AC0-EA50-4EBF-93A8-A2C03294F2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" y="3351"/>
                    <a:ext cx="79" cy="57"/>
                  </a:xfrm>
                  <a:custGeom>
                    <a:avLst/>
                    <a:gdLst>
                      <a:gd name="T0" fmla="*/ 70 w 79"/>
                      <a:gd name="T1" fmla="*/ 57 h 57"/>
                      <a:gd name="T2" fmla="*/ 79 w 79"/>
                      <a:gd name="T3" fmla="*/ 29 h 57"/>
                      <a:gd name="T4" fmla="*/ 10 w 79"/>
                      <a:gd name="T5" fmla="*/ 0 h 57"/>
                      <a:gd name="T6" fmla="*/ 0 w 79"/>
                      <a:gd name="T7" fmla="*/ 27 h 57"/>
                      <a:gd name="T8" fmla="*/ 70 w 79"/>
                      <a:gd name="T9" fmla="*/ 57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9" h="57">
                        <a:moveTo>
                          <a:pt x="70" y="57"/>
                        </a:moveTo>
                        <a:lnTo>
                          <a:pt x="79" y="29"/>
                        </a:lnTo>
                        <a:lnTo>
                          <a:pt x="10" y="0"/>
                        </a:lnTo>
                        <a:lnTo>
                          <a:pt x="0" y="27"/>
                        </a:lnTo>
                        <a:lnTo>
                          <a:pt x="70" y="57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7" name="Freeform 61">
                    <a:extLst>
                      <a:ext uri="{FF2B5EF4-FFF2-40B4-BE49-F238E27FC236}">
                        <a16:creationId xmlns:a16="http://schemas.microsoft.com/office/drawing/2014/main" id="{BD69D8EE-604E-4498-B17A-79295BB12E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" y="3290"/>
                    <a:ext cx="81" cy="57"/>
                  </a:xfrm>
                  <a:custGeom>
                    <a:avLst/>
                    <a:gdLst>
                      <a:gd name="T0" fmla="*/ 69 w 81"/>
                      <a:gd name="T1" fmla="*/ 57 h 57"/>
                      <a:gd name="T2" fmla="*/ 81 w 81"/>
                      <a:gd name="T3" fmla="*/ 31 h 57"/>
                      <a:gd name="T4" fmla="*/ 11 w 81"/>
                      <a:gd name="T5" fmla="*/ 0 h 57"/>
                      <a:gd name="T6" fmla="*/ 0 w 81"/>
                      <a:gd name="T7" fmla="*/ 26 h 57"/>
                      <a:gd name="T8" fmla="*/ 69 w 81"/>
                      <a:gd name="T9" fmla="*/ 57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57">
                        <a:moveTo>
                          <a:pt x="69" y="57"/>
                        </a:moveTo>
                        <a:lnTo>
                          <a:pt x="81" y="31"/>
                        </a:lnTo>
                        <a:lnTo>
                          <a:pt x="11" y="0"/>
                        </a:lnTo>
                        <a:lnTo>
                          <a:pt x="0" y="26"/>
                        </a:lnTo>
                        <a:lnTo>
                          <a:pt x="69" y="57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8" name="Freeform 62">
                    <a:extLst>
                      <a:ext uri="{FF2B5EF4-FFF2-40B4-BE49-F238E27FC236}">
                        <a16:creationId xmlns:a16="http://schemas.microsoft.com/office/drawing/2014/main" id="{EAA70A67-2340-4276-8A65-79041C1AA6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" y="3228"/>
                    <a:ext cx="81" cy="60"/>
                  </a:xfrm>
                  <a:custGeom>
                    <a:avLst/>
                    <a:gdLst>
                      <a:gd name="T0" fmla="*/ 68 w 81"/>
                      <a:gd name="T1" fmla="*/ 60 h 60"/>
                      <a:gd name="T2" fmla="*/ 81 w 81"/>
                      <a:gd name="T3" fmla="*/ 35 h 60"/>
                      <a:gd name="T4" fmla="*/ 12 w 81"/>
                      <a:gd name="T5" fmla="*/ 0 h 60"/>
                      <a:gd name="T6" fmla="*/ 0 w 81"/>
                      <a:gd name="T7" fmla="*/ 27 h 60"/>
                      <a:gd name="T8" fmla="*/ 68 w 81"/>
                      <a:gd name="T9" fmla="*/ 60 h 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60">
                        <a:moveTo>
                          <a:pt x="68" y="60"/>
                        </a:moveTo>
                        <a:lnTo>
                          <a:pt x="81" y="35"/>
                        </a:lnTo>
                        <a:lnTo>
                          <a:pt x="12" y="0"/>
                        </a:lnTo>
                        <a:lnTo>
                          <a:pt x="0" y="27"/>
                        </a:lnTo>
                        <a:lnTo>
                          <a:pt x="68" y="60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9" name="Freeform 63">
                    <a:extLst>
                      <a:ext uri="{FF2B5EF4-FFF2-40B4-BE49-F238E27FC236}">
                        <a16:creationId xmlns:a16="http://schemas.microsoft.com/office/drawing/2014/main" id="{D2E5FB73-3841-4312-81DA-2BC59BFB31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" y="3169"/>
                    <a:ext cx="79" cy="66"/>
                  </a:xfrm>
                  <a:custGeom>
                    <a:avLst/>
                    <a:gdLst>
                      <a:gd name="T0" fmla="*/ 65 w 79"/>
                      <a:gd name="T1" fmla="*/ 66 h 66"/>
                      <a:gd name="T2" fmla="*/ 79 w 79"/>
                      <a:gd name="T3" fmla="*/ 40 h 66"/>
                      <a:gd name="T4" fmla="*/ 13 w 79"/>
                      <a:gd name="T5" fmla="*/ 0 h 66"/>
                      <a:gd name="T6" fmla="*/ 0 w 79"/>
                      <a:gd name="T7" fmla="*/ 26 h 66"/>
                      <a:gd name="T8" fmla="*/ 65 w 79"/>
                      <a:gd name="T9" fmla="*/ 66 h 6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9" h="66">
                        <a:moveTo>
                          <a:pt x="65" y="66"/>
                        </a:moveTo>
                        <a:lnTo>
                          <a:pt x="79" y="40"/>
                        </a:lnTo>
                        <a:lnTo>
                          <a:pt x="13" y="0"/>
                        </a:lnTo>
                        <a:lnTo>
                          <a:pt x="0" y="26"/>
                        </a:lnTo>
                        <a:lnTo>
                          <a:pt x="65" y="66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20" name="Freeform 64">
                    <a:extLst>
                      <a:ext uri="{FF2B5EF4-FFF2-40B4-BE49-F238E27FC236}">
                        <a16:creationId xmlns:a16="http://schemas.microsoft.com/office/drawing/2014/main" id="{C67B65EE-7108-41CB-A706-EF5C12516B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3" y="3114"/>
                    <a:ext cx="79" cy="68"/>
                  </a:xfrm>
                  <a:custGeom>
                    <a:avLst/>
                    <a:gdLst>
                      <a:gd name="T0" fmla="*/ 64 w 79"/>
                      <a:gd name="T1" fmla="*/ 68 h 68"/>
                      <a:gd name="T2" fmla="*/ 79 w 79"/>
                      <a:gd name="T3" fmla="*/ 44 h 68"/>
                      <a:gd name="T4" fmla="*/ 16 w 79"/>
                      <a:gd name="T5" fmla="*/ 0 h 68"/>
                      <a:gd name="T6" fmla="*/ 0 w 79"/>
                      <a:gd name="T7" fmla="*/ 24 h 68"/>
                      <a:gd name="T8" fmla="*/ 64 w 79"/>
                      <a:gd name="T9" fmla="*/ 68 h 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9" h="68">
                        <a:moveTo>
                          <a:pt x="64" y="68"/>
                        </a:moveTo>
                        <a:lnTo>
                          <a:pt x="79" y="44"/>
                        </a:lnTo>
                        <a:lnTo>
                          <a:pt x="16" y="0"/>
                        </a:lnTo>
                        <a:lnTo>
                          <a:pt x="0" y="24"/>
                        </a:lnTo>
                        <a:lnTo>
                          <a:pt x="64" y="68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21" name="Freeform 65">
                    <a:extLst>
                      <a:ext uri="{FF2B5EF4-FFF2-40B4-BE49-F238E27FC236}">
                        <a16:creationId xmlns:a16="http://schemas.microsoft.com/office/drawing/2014/main" id="{D6BE2F76-C0CB-4CEE-8A7E-ADE406FD47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" y="2856"/>
                    <a:ext cx="70" cy="81"/>
                  </a:xfrm>
                  <a:custGeom>
                    <a:avLst/>
                    <a:gdLst>
                      <a:gd name="T0" fmla="*/ 51 w 70"/>
                      <a:gd name="T1" fmla="*/ 81 h 81"/>
                      <a:gd name="T2" fmla="*/ 70 w 70"/>
                      <a:gd name="T3" fmla="*/ 61 h 81"/>
                      <a:gd name="T4" fmla="*/ 19 w 70"/>
                      <a:gd name="T5" fmla="*/ 0 h 81"/>
                      <a:gd name="T6" fmla="*/ 0 w 70"/>
                      <a:gd name="T7" fmla="*/ 21 h 81"/>
                      <a:gd name="T8" fmla="*/ 51 w 70"/>
                      <a:gd name="T9" fmla="*/ 81 h 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0" h="81">
                        <a:moveTo>
                          <a:pt x="51" y="81"/>
                        </a:moveTo>
                        <a:lnTo>
                          <a:pt x="70" y="61"/>
                        </a:lnTo>
                        <a:lnTo>
                          <a:pt x="19" y="0"/>
                        </a:lnTo>
                        <a:lnTo>
                          <a:pt x="0" y="21"/>
                        </a:lnTo>
                        <a:lnTo>
                          <a:pt x="51" y="81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22" name="Freeform 66">
                    <a:extLst>
                      <a:ext uri="{FF2B5EF4-FFF2-40B4-BE49-F238E27FC236}">
                        <a16:creationId xmlns:a16="http://schemas.microsoft.com/office/drawing/2014/main" id="{173BE3A4-21B6-44E4-828B-8DDDD16296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5" y="2904"/>
                    <a:ext cx="74" cy="81"/>
                  </a:xfrm>
                  <a:custGeom>
                    <a:avLst/>
                    <a:gdLst>
                      <a:gd name="T0" fmla="*/ 53 w 74"/>
                      <a:gd name="T1" fmla="*/ 81 h 81"/>
                      <a:gd name="T2" fmla="*/ 74 w 74"/>
                      <a:gd name="T3" fmla="*/ 61 h 81"/>
                      <a:gd name="T4" fmla="*/ 20 w 74"/>
                      <a:gd name="T5" fmla="*/ 0 h 81"/>
                      <a:gd name="T6" fmla="*/ 0 w 74"/>
                      <a:gd name="T7" fmla="*/ 22 h 81"/>
                      <a:gd name="T8" fmla="*/ 53 w 74"/>
                      <a:gd name="T9" fmla="*/ 81 h 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4" h="81">
                        <a:moveTo>
                          <a:pt x="53" y="81"/>
                        </a:moveTo>
                        <a:lnTo>
                          <a:pt x="74" y="61"/>
                        </a:lnTo>
                        <a:lnTo>
                          <a:pt x="20" y="0"/>
                        </a:lnTo>
                        <a:lnTo>
                          <a:pt x="0" y="22"/>
                        </a:lnTo>
                        <a:lnTo>
                          <a:pt x="53" y="81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23" name="Freeform 67">
                    <a:extLst>
                      <a:ext uri="{FF2B5EF4-FFF2-40B4-BE49-F238E27FC236}">
                        <a16:creationId xmlns:a16="http://schemas.microsoft.com/office/drawing/2014/main" id="{430A3D26-2C09-4A2D-8833-4A9A08582C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3" y="2952"/>
                    <a:ext cx="76" cy="73"/>
                  </a:xfrm>
                  <a:custGeom>
                    <a:avLst/>
                    <a:gdLst>
                      <a:gd name="T0" fmla="*/ 59 w 76"/>
                      <a:gd name="T1" fmla="*/ 73 h 73"/>
                      <a:gd name="T2" fmla="*/ 76 w 76"/>
                      <a:gd name="T3" fmla="*/ 51 h 73"/>
                      <a:gd name="T4" fmla="*/ 18 w 76"/>
                      <a:gd name="T5" fmla="*/ 0 h 73"/>
                      <a:gd name="T6" fmla="*/ 0 w 76"/>
                      <a:gd name="T7" fmla="*/ 22 h 73"/>
                      <a:gd name="T8" fmla="*/ 59 w 76"/>
                      <a:gd name="T9" fmla="*/ 73 h 7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6" h="73">
                        <a:moveTo>
                          <a:pt x="59" y="73"/>
                        </a:moveTo>
                        <a:lnTo>
                          <a:pt x="76" y="51"/>
                        </a:lnTo>
                        <a:lnTo>
                          <a:pt x="18" y="0"/>
                        </a:lnTo>
                        <a:lnTo>
                          <a:pt x="0" y="22"/>
                        </a:lnTo>
                        <a:lnTo>
                          <a:pt x="59" y="73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24" name="Freeform 68">
                    <a:extLst>
                      <a:ext uri="{FF2B5EF4-FFF2-40B4-BE49-F238E27FC236}">
                        <a16:creationId xmlns:a16="http://schemas.microsoft.com/office/drawing/2014/main" id="{0D7DA318-00CB-4F91-ACAA-CB461764E1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2" y="3003"/>
                    <a:ext cx="76" cy="74"/>
                  </a:xfrm>
                  <a:custGeom>
                    <a:avLst/>
                    <a:gdLst>
                      <a:gd name="T0" fmla="*/ 59 w 76"/>
                      <a:gd name="T1" fmla="*/ 74 h 74"/>
                      <a:gd name="T2" fmla="*/ 76 w 76"/>
                      <a:gd name="T3" fmla="*/ 50 h 74"/>
                      <a:gd name="T4" fmla="*/ 17 w 76"/>
                      <a:gd name="T5" fmla="*/ 0 h 74"/>
                      <a:gd name="T6" fmla="*/ 0 w 76"/>
                      <a:gd name="T7" fmla="*/ 24 h 74"/>
                      <a:gd name="T8" fmla="*/ 59 w 76"/>
                      <a:gd name="T9" fmla="*/ 74 h 7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6" h="74">
                        <a:moveTo>
                          <a:pt x="59" y="74"/>
                        </a:moveTo>
                        <a:lnTo>
                          <a:pt x="76" y="50"/>
                        </a:lnTo>
                        <a:lnTo>
                          <a:pt x="17" y="0"/>
                        </a:lnTo>
                        <a:lnTo>
                          <a:pt x="0" y="24"/>
                        </a:lnTo>
                        <a:lnTo>
                          <a:pt x="59" y="74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25" name="Freeform 69">
                    <a:extLst>
                      <a:ext uri="{FF2B5EF4-FFF2-40B4-BE49-F238E27FC236}">
                        <a16:creationId xmlns:a16="http://schemas.microsoft.com/office/drawing/2014/main" id="{398E856A-95A1-4328-A864-359E1C11C2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6" y="3053"/>
                    <a:ext cx="77" cy="72"/>
                  </a:xfrm>
                  <a:custGeom>
                    <a:avLst/>
                    <a:gdLst>
                      <a:gd name="T0" fmla="*/ 60 w 77"/>
                      <a:gd name="T1" fmla="*/ 72 h 72"/>
                      <a:gd name="T2" fmla="*/ 77 w 77"/>
                      <a:gd name="T3" fmla="*/ 48 h 72"/>
                      <a:gd name="T4" fmla="*/ 15 w 77"/>
                      <a:gd name="T5" fmla="*/ 0 h 72"/>
                      <a:gd name="T6" fmla="*/ 0 w 77"/>
                      <a:gd name="T7" fmla="*/ 24 h 72"/>
                      <a:gd name="T8" fmla="*/ 60 w 77"/>
                      <a:gd name="T9" fmla="*/ 72 h 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7" h="72">
                        <a:moveTo>
                          <a:pt x="60" y="72"/>
                        </a:moveTo>
                        <a:lnTo>
                          <a:pt x="77" y="48"/>
                        </a:lnTo>
                        <a:lnTo>
                          <a:pt x="15" y="0"/>
                        </a:lnTo>
                        <a:lnTo>
                          <a:pt x="0" y="24"/>
                        </a:lnTo>
                        <a:lnTo>
                          <a:pt x="60" y="72"/>
                        </a:ln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26" name="Freeform 70">
                    <a:extLst>
                      <a:ext uri="{FF2B5EF4-FFF2-40B4-BE49-F238E27FC236}">
                        <a16:creationId xmlns:a16="http://schemas.microsoft.com/office/drawing/2014/main" id="{D3808E5B-9923-4957-981F-B162B5DF62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4" y="2593"/>
                    <a:ext cx="1098" cy="1173"/>
                  </a:xfrm>
                  <a:custGeom>
                    <a:avLst/>
                    <a:gdLst>
                      <a:gd name="T0" fmla="*/ 2244598 w 637"/>
                      <a:gd name="T1" fmla="*/ 0 h 638"/>
                      <a:gd name="T2" fmla="*/ 0 w 637"/>
                      <a:gd name="T3" fmla="*/ 5917059 h 63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37" h="638">
                        <a:moveTo>
                          <a:pt x="637" y="0"/>
                        </a:moveTo>
                        <a:cubicBezTo>
                          <a:pt x="286" y="0"/>
                          <a:pt x="0" y="286"/>
                          <a:pt x="0" y="638"/>
                        </a:cubicBezTo>
                      </a:path>
                    </a:pathLst>
                  </a:custGeom>
                  <a:noFill/>
                  <a:ln w="22225" cap="flat">
                    <a:solidFill>
                      <a:srgbClr val="E6EDF3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27" name="Oval 71">
                    <a:extLst>
                      <a:ext uri="{FF2B5EF4-FFF2-40B4-BE49-F238E27FC236}">
                        <a16:creationId xmlns:a16="http://schemas.microsoft.com/office/drawing/2014/main" id="{11437BE3-937E-4A0F-A668-6316E4ACB1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39" y="2625"/>
                    <a:ext cx="55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8" name="Oval 72">
                    <a:extLst>
                      <a:ext uri="{FF2B5EF4-FFF2-40B4-BE49-F238E27FC236}">
                        <a16:creationId xmlns:a16="http://schemas.microsoft.com/office/drawing/2014/main" id="{A2FE129C-4A41-41C3-9E58-2CEC067B8F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2632"/>
                    <a:ext cx="54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9" name="Oval 73">
                    <a:extLst>
                      <a:ext uri="{FF2B5EF4-FFF2-40B4-BE49-F238E27FC236}">
                        <a16:creationId xmlns:a16="http://schemas.microsoft.com/office/drawing/2014/main" id="{19207C8F-CB0B-4602-9CA4-3E7C90472B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54" y="2641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0" name="Oval 74">
                    <a:extLst>
                      <a:ext uri="{FF2B5EF4-FFF2-40B4-BE49-F238E27FC236}">
                        <a16:creationId xmlns:a16="http://schemas.microsoft.com/office/drawing/2014/main" id="{A43A5AD7-D891-4150-9F6C-EA822810458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11" y="2654"/>
                    <a:ext cx="55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1" name="Oval 75">
                    <a:extLst>
                      <a:ext uri="{FF2B5EF4-FFF2-40B4-BE49-F238E27FC236}">
                        <a16:creationId xmlns:a16="http://schemas.microsoft.com/office/drawing/2014/main" id="{A6E8A6FD-6B46-40AE-9A08-C6275DEFCD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66" y="2671"/>
                    <a:ext cx="56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2" name="Oval 76">
                    <a:extLst>
                      <a:ext uri="{FF2B5EF4-FFF2-40B4-BE49-F238E27FC236}">
                        <a16:creationId xmlns:a16="http://schemas.microsoft.com/office/drawing/2014/main" id="{16A32371-8B24-4D61-80B1-2986C73B56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22" y="2689"/>
                    <a:ext cx="55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3" name="Oval 77">
                    <a:extLst>
                      <a:ext uri="{FF2B5EF4-FFF2-40B4-BE49-F238E27FC236}">
                        <a16:creationId xmlns:a16="http://schemas.microsoft.com/office/drawing/2014/main" id="{F9BE8F6F-7FD7-4419-AB69-47E08BE968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7" y="2713"/>
                    <a:ext cx="53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4" name="Oval 78">
                    <a:extLst>
                      <a:ext uri="{FF2B5EF4-FFF2-40B4-BE49-F238E27FC236}">
                        <a16:creationId xmlns:a16="http://schemas.microsoft.com/office/drawing/2014/main" id="{35EE81EB-1C87-43D1-ACA3-7099F83A1E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28" y="2739"/>
                    <a:ext cx="56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5" name="Oval 79">
                    <a:extLst>
                      <a:ext uri="{FF2B5EF4-FFF2-40B4-BE49-F238E27FC236}">
                        <a16:creationId xmlns:a16="http://schemas.microsoft.com/office/drawing/2014/main" id="{520C932E-477E-49C2-B13B-2D00AC887B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0" y="2768"/>
                    <a:ext cx="53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6" name="Oval 80">
                    <a:extLst>
                      <a:ext uri="{FF2B5EF4-FFF2-40B4-BE49-F238E27FC236}">
                        <a16:creationId xmlns:a16="http://schemas.microsoft.com/office/drawing/2014/main" id="{FAA1E6A5-8832-4735-8EAB-F54EEE5327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28" y="2799"/>
                    <a:ext cx="55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7" name="Oval 81">
                    <a:extLst>
                      <a:ext uri="{FF2B5EF4-FFF2-40B4-BE49-F238E27FC236}">
                        <a16:creationId xmlns:a16="http://schemas.microsoft.com/office/drawing/2014/main" id="{E47615A7-D5F2-46C9-99B7-1B39C80046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75" y="2838"/>
                    <a:ext cx="55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8" name="Oval 82">
                    <a:extLst>
                      <a:ext uri="{FF2B5EF4-FFF2-40B4-BE49-F238E27FC236}">
                        <a16:creationId xmlns:a16="http://schemas.microsoft.com/office/drawing/2014/main" id="{4F3C34E5-884B-45F1-A1B4-895268DD95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3" y="2873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9" name="Oval 83">
                    <a:extLst>
                      <a:ext uri="{FF2B5EF4-FFF2-40B4-BE49-F238E27FC236}">
                        <a16:creationId xmlns:a16="http://schemas.microsoft.com/office/drawing/2014/main" id="{489D5B22-BA07-49CD-9587-C4AC96820B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8" y="2912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0" name="Oval 84">
                    <a:extLst>
                      <a:ext uri="{FF2B5EF4-FFF2-40B4-BE49-F238E27FC236}">
                        <a16:creationId xmlns:a16="http://schemas.microsoft.com/office/drawing/2014/main" id="{B5A85AE2-731C-477E-89A9-9E915DA380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09" y="2956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1" name="Oval 85">
                    <a:extLst>
                      <a:ext uri="{FF2B5EF4-FFF2-40B4-BE49-F238E27FC236}">
                        <a16:creationId xmlns:a16="http://schemas.microsoft.com/office/drawing/2014/main" id="{08F08FCC-ABA4-453D-BA9A-EC8B8855F8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49" y="3000"/>
                    <a:ext cx="55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2" name="Oval 86">
                    <a:extLst>
                      <a:ext uri="{FF2B5EF4-FFF2-40B4-BE49-F238E27FC236}">
                        <a16:creationId xmlns:a16="http://schemas.microsoft.com/office/drawing/2014/main" id="{3D908837-6782-439C-B7C8-F732E135FF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87" y="3048"/>
                    <a:ext cx="53" cy="58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3" name="Oval 87">
                    <a:extLst>
                      <a:ext uri="{FF2B5EF4-FFF2-40B4-BE49-F238E27FC236}">
                        <a16:creationId xmlns:a16="http://schemas.microsoft.com/office/drawing/2014/main" id="{042ED188-39D8-4E38-BF30-CF0E737F0A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21" y="3097"/>
                    <a:ext cx="54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4" name="Oval 88">
                    <a:extLst>
                      <a:ext uri="{FF2B5EF4-FFF2-40B4-BE49-F238E27FC236}">
                        <a16:creationId xmlns:a16="http://schemas.microsoft.com/office/drawing/2014/main" id="{9173A83E-50EC-4775-B3EC-359EBF5008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3150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5" name="Oval 89">
                    <a:extLst>
                      <a:ext uri="{FF2B5EF4-FFF2-40B4-BE49-F238E27FC236}">
                        <a16:creationId xmlns:a16="http://schemas.microsoft.com/office/drawing/2014/main" id="{8E2A48B1-FA5E-4BAD-A8F6-DF2200A2DA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82" y="3204"/>
                    <a:ext cx="53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6" name="Oval 90">
                    <a:extLst>
                      <a:ext uri="{FF2B5EF4-FFF2-40B4-BE49-F238E27FC236}">
                        <a16:creationId xmlns:a16="http://schemas.microsoft.com/office/drawing/2014/main" id="{928E4653-B33E-48C8-B5A2-B892933A7F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9" y="3257"/>
                    <a:ext cx="54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7" name="Oval 91">
                    <a:extLst>
                      <a:ext uri="{FF2B5EF4-FFF2-40B4-BE49-F238E27FC236}">
                        <a16:creationId xmlns:a16="http://schemas.microsoft.com/office/drawing/2014/main" id="{F8BE6864-6840-4BED-A81C-1B5EA24A24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32" y="3314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8" name="Oval 92">
                    <a:extLst>
                      <a:ext uri="{FF2B5EF4-FFF2-40B4-BE49-F238E27FC236}">
                        <a16:creationId xmlns:a16="http://schemas.microsoft.com/office/drawing/2014/main" id="{B5D685C2-816B-4AE6-AB38-FE20AC46D0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2" y="3371"/>
                    <a:ext cx="55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9" name="Oval 93">
                    <a:extLst>
                      <a:ext uri="{FF2B5EF4-FFF2-40B4-BE49-F238E27FC236}">
                        <a16:creationId xmlns:a16="http://schemas.microsoft.com/office/drawing/2014/main" id="{FA4633E1-F1D9-48A9-A30F-C8A8AE9918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69" y="3432"/>
                    <a:ext cx="56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0" name="Oval 94">
                    <a:extLst>
                      <a:ext uri="{FF2B5EF4-FFF2-40B4-BE49-F238E27FC236}">
                        <a16:creationId xmlns:a16="http://schemas.microsoft.com/office/drawing/2014/main" id="{9E1C2AB6-1D46-4011-9D84-FA693E7998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85" y="3491"/>
                    <a:ext cx="55" cy="58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Oval 95">
                    <a:extLst>
                      <a:ext uri="{FF2B5EF4-FFF2-40B4-BE49-F238E27FC236}">
                        <a16:creationId xmlns:a16="http://schemas.microsoft.com/office/drawing/2014/main" id="{4D299D56-F412-4E76-AA4C-48623BC5F5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5" y="3553"/>
                    <a:ext cx="54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2" name="Oval 96">
                    <a:extLst>
                      <a:ext uri="{FF2B5EF4-FFF2-40B4-BE49-F238E27FC236}">
                        <a16:creationId xmlns:a16="http://schemas.microsoft.com/office/drawing/2014/main" id="{B0374236-612B-4CBB-80B8-1E5ABCFE9F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04" y="3614"/>
                    <a:ext cx="53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3" name="Oval 97">
                    <a:extLst>
                      <a:ext uri="{FF2B5EF4-FFF2-40B4-BE49-F238E27FC236}">
                        <a16:creationId xmlns:a16="http://schemas.microsoft.com/office/drawing/2014/main" id="{F82DB3DF-F646-4303-A2A9-823298E585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09" y="3676"/>
                    <a:ext cx="54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Freeform 98">
                    <a:extLst>
                      <a:ext uri="{FF2B5EF4-FFF2-40B4-BE49-F238E27FC236}">
                        <a16:creationId xmlns:a16="http://schemas.microsoft.com/office/drawing/2014/main" id="{FC8B424D-35E0-4D2D-849C-26EA75426A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1" y="3737"/>
                    <a:ext cx="55" cy="29"/>
                  </a:xfrm>
                  <a:custGeom>
                    <a:avLst/>
                    <a:gdLst>
                      <a:gd name="T0" fmla="*/ 0 w 32"/>
                      <a:gd name="T1" fmla="*/ 120553 h 16"/>
                      <a:gd name="T2" fmla="*/ 0 w 32"/>
                      <a:gd name="T3" fmla="*/ 120553 h 16"/>
                      <a:gd name="T4" fmla="*/ 55378 w 32"/>
                      <a:gd name="T5" fmla="*/ 0 h 16"/>
                      <a:gd name="T6" fmla="*/ 108202 w 32"/>
                      <a:gd name="T7" fmla="*/ 120553 h 16"/>
                      <a:gd name="T8" fmla="*/ 108202 w 32"/>
                      <a:gd name="T9" fmla="*/ 120553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2" h="16">
                        <a:moveTo>
                          <a:pt x="0" y="16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7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16"/>
                          <a:pt x="32" y="16"/>
                          <a:pt x="32" y="16"/>
                        </a:cubicBezTo>
                      </a:path>
                    </a:pathLst>
                  </a:custGeom>
                  <a:solidFill>
                    <a:srgbClr val="FFF3A8"/>
                  </a:solidFill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55" name="Freeform 99">
                    <a:extLst>
                      <a:ext uri="{FF2B5EF4-FFF2-40B4-BE49-F238E27FC236}">
                        <a16:creationId xmlns:a16="http://schemas.microsoft.com/office/drawing/2014/main" id="{9E5C3017-1D39-4822-B34C-0409AB2A7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1" y="3737"/>
                    <a:ext cx="55" cy="29"/>
                  </a:xfrm>
                  <a:custGeom>
                    <a:avLst/>
                    <a:gdLst>
                      <a:gd name="T0" fmla="*/ 0 w 32"/>
                      <a:gd name="T1" fmla="*/ 120553 h 16"/>
                      <a:gd name="T2" fmla="*/ 0 w 32"/>
                      <a:gd name="T3" fmla="*/ 120553 h 16"/>
                      <a:gd name="T4" fmla="*/ 55378 w 32"/>
                      <a:gd name="T5" fmla="*/ 0 h 16"/>
                      <a:gd name="T6" fmla="*/ 108202 w 32"/>
                      <a:gd name="T7" fmla="*/ 120553 h 16"/>
                      <a:gd name="T8" fmla="*/ 108202 w 32"/>
                      <a:gd name="T9" fmla="*/ 120553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2" h="16">
                        <a:moveTo>
                          <a:pt x="0" y="16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7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16"/>
                          <a:pt x="32" y="16"/>
                          <a:pt x="32" y="16"/>
                        </a:cubicBezTo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56" name="Oval 100">
                    <a:extLst>
                      <a:ext uri="{FF2B5EF4-FFF2-40B4-BE49-F238E27FC236}">
                        <a16:creationId xmlns:a16="http://schemas.microsoft.com/office/drawing/2014/main" id="{58CFAB11-409B-4CBA-BC26-4EBF7E5473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44" y="2503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7" name="Oval 101">
                    <a:extLst>
                      <a:ext uri="{FF2B5EF4-FFF2-40B4-BE49-F238E27FC236}">
                        <a16:creationId xmlns:a16="http://schemas.microsoft.com/office/drawing/2014/main" id="{55939B5B-C0B0-44FC-BF4A-762D362BBE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11" y="2509"/>
                    <a:ext cx="57" cy="62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8" name="Oval 102">
                    <a:extLst>
                      <a:ext uri="{FF2B5EF4-FFF2-40B4-BE49-F238E27FC236}">
                        <a16:creationId xmlns:a16="http://schemas.microsoft.com/office/drawing/2014/main" id="{FA18C38C-D131-4E4D-B37F-954697BC78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75" y="2520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9" name="Oval 103">
                    <a:extLst>
                      <a:ext uri="{FF2B5EF4-FFF2-40B4-BE49-F238E27FC236}">
                        <a16:creationId xmlns:a16="http://schemas.microsoft.com/office/drawing/2014/main" id="{1FD199F4-3093-4EA6-B4BE-08847E96F8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41" y="2538"/>
                    <a:ext cx="56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0" name="Oval 104">
                    <a:extLst>
                      <a:ext uri="{FF2B5EF4-FFF2-40B4-BE49-F238E27FC236}">
                        <a16:creationId xmlns:a16="http://schemas.microsoft.com/office/drawing/2014/main" id="{15B8A066-761B-44A6-8E1D-0AE4FF9EDA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01" y="2555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1" name="Oval 105">
                    <a:extLst>
                      <a:ext uri="{FF2B5EF4-FFF2-40B4-BE49-F238E27FC236}">
                        <a16:creationId xmlns:a16="http://schemas.microsoft.com/office/drawing/2014/main" id="{2CF3ABF1-6672-4598-9E26-6DF5FD5303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3" y="2577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2" name="Oval 106">
                    <a:extLst>
                      <a:ext uri="{FF2B5EF4-FFF2-40B4-BE49-F238E27FC236}">
                        <a16:creationId xmlns:a16="http://schemas.microsoft.com/office/drawing/2014/main" id="{1645E4F8-7A70-4D33-8D31-87C8A686FD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21" y="2601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3" name="Oval 107">
                    <a:extLst>
                      <a:ext uri="{FF2B5EF4-FFF2-40B4-BE49-F238E27FC236}">
                        <a16:creationId xmlns:a16="http://schemas.microsoft.com/office/drawing/2014/main" id="{938491B6-6DEB-49A4-902D-EAA9A8C39E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0" y="2630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4" name="Oval 108">
                    <a:extLst>
                      <a:ext uri="{FF2B5EF4-FFF2-40B4-BE49-F238E27FC236}">
                        <a16:creationId xmlns:a16="http://schemas.microsoft.com/office/drawing/2014/main" id="{8D839C76-FA46-4BB0-8837-156A4FAA75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5" y="2663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5" name="Oval 109">
                    <a:extLst>
                      <a:ext uri="{FF2B5EF4-FFF2-40B4-BE49-F238E27FC236}">
                        <a16:creationId xmlns:a16="http://schemas.microsoft.com/office/drawing/2014/main" id="{AE1D794E-4D2E-4D20-8556-C9DE8A6E98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0" y="2698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6" name="Oval 110">
                    <a:extLst>
                      <a:ext uri="{FF2B5EF4-FFF2-40B4-BE49-F238E27FC236}">
                        <a16:creationId xmlns:a16="http://schemas.microsoft.com/office/drawing/2014/main" id="{CE0DE662-B323-493F-A1F5-57849DA7E9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0" y="2741"/>
                    <a:ext cx="57" cy="60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7" name="Oval 111">
                    <a:extLst>
                      <a:ext uri="{FF2B5EF4-FFF2-40B4-BE49-F238E27FC236}">
                        <a16:creationId xmlns:a16="http://schemas.microsoft.com/office/drawing/2014/main" id="{932ADC56-3F3B-450E-8A13-940CD83463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94" y="2777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8" name="Oval 112">
                    <a:extLst>
                      <a:ext uri="{FF2B5EF4-FFF2-40B4-BE49-F238E27FC236}">
                        <a16:creationId xmlns:a16="http://schemas.microsoft.com/office/drawing/2014/main" id="{808D199C-D659-4167-942C-A7E3C123A4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42" y="2820"/>
                    <a:ext cx="57" cy="60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9" name="Oval 113">
                    <a:extLst>
                      <a:ext uri="{FF2B5EF4-FFF2-40B4-BE49-F238E27FC236}">
                        <a16:creationId xmlns:a16="http://schemas.microsoft.com/office/drawing/2014/main" id="{63A0BB0C-D1A5-41C0-9664-A742B49E4B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89" y="2869"/>
                    <a:ext cx="56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0" name="Oval 114">
                    <a:extLst>
                      <a:ext uri="{FF2B5EF4-FFF2-40B4-BE49-F238E27FC236}">
                        <a16:creationId xmlns:a16="http://schemas.microsoft.com/office/drawing/2014/main" id="{C130D8EB-E9CB-4C0D-A41B-9CE21C02F2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2" y="2917"/>
                    <a:ext cx="56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1" name="Oval 115">
                    <a:extLst>
                      <a:ext uri="{FF2B5EF4-FFF2-40B4-BE49-F238E27FC236}">
                        <a16:creationId xmlns:a16="http://schemas.microsoft.com/office/drawing/2014/main" id="{2DDC5620-35BA-4617-8B73-A4D76DD79C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73" y="2970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2" name="Oval 116">
                    <a:extLst>
                      <a:ext uri="{FF2B5EF4-FFF2-40B4-BE49-F238E27FC236}">
                        <a16:creationId xmlns:a16="http://schemas.microsoft.com/office/drawing/2014/main" id="{649C8475-1EB4-431E-8B68-D453ABA7BC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1" y="3025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3" name="Oval 117">
                    <a:extLst>
                      <a:ext uri="{FF2B5EF4-FFF2-40B4-BE49-F238E27FC236}">
                        <a16:creationId xmlns:a16="http://schemas.microsoft.com/office/drawing/2014/main" id="{0CDEFAB3-8509-401F-8636-D3C9FCCCF1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45" y="3082"/>
                    <a:ext cx="59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4" name="Oval 118">
                    <a:extLst>
                      <a:ext uri="{FF2B5EF4-FFF2-40B4-BE49-F238E27FC236}">
                        <a16:creationId xmlns:a16="http://schemas.microsoft.com/office/drawing/2014/main" id="{41B8E6AB-D42B-4011-9D05-3CFF9DDD01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141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5" name="Oval 119">
                    <a:extLst>
                      <a:ext uri="{FF2B5EF4-FFF2-40B4-BE49-F238E27FC236}">
                        <a16:creationId xmlns:a16="http://schemas.microsoft.com/office/drawing/2014/main" id="{59389388-8412-43EB-8769-CEAC65DF30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07" y="3202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6" name="Oval 120">
                    <a:extLst>
                      <a:ext uri="{FF2B5EF4-FFF2-40B4-BE49-F238E27FC236}">
                        <a16:creationId xmlns:a16="http://schemas.microsoft.com/office/drawing/2014/main" id="{2BC33A65-A4A0-4637-8AEA-589E3A4B66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33" y="3263"/>
                    <a:ext cx="57" cy="60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7" name="Oval 121">
                    <a:extLst>
                      <a:ext uri="{FF2B5EF4-FFF2-40B4-BE49-F238E27FC236}">
                        <a16:creationId xmlns:a16="http://schemas.microsoft.com/office/drawing/2014/main" id="{4C0BF9C1-3F5B-49FA-B43A-8618541AA4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6" y="3327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8" name="Oval 122">
                    <a:extLst>
                      <a:ext uri="{FF2B5EF4-FFF2-40B4-BE49-F238E27FC236}">
                        <a16:creationId xmlns:a16="http://schemas.microsoft.com/office/drawing/2014/main" id="{819B86F2-9A45-4B00-A1C9-F8404F72FF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75" y="3393"/>
                    <a:ext cx="56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9" name="Oval 123">
                    <a:extLst>
                      <a:ext uri="{FF2B5EF4-FFF2-40B4-BE49-F238E27FC236}">
                        <a16:creationId xmlns:a16="http://schemas.microsoft.com/office/drawing/2014/main" id="{72F38769-2E0E-428E-9E3F-1579B29730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3457"/>
                    <a:ext cx="57" cy="61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0" name="Oval 124">
                    <a:extLst>
                      <a:ext uri="{FF2B5EF4-FFF2-40B4-BE49-F238E27FC236}">
                        <a16:creationId xmlns:a16="http://schemas.microsoft.com/office/drawing/2014/main" id="{454DEE9D-D4E0-40F6-A714-E751D8297E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02" y="3526"/>
                    <a:ext cx="57" cy="60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1" name="Oval 125">
                    <a:extLst>
                      <a:ext uri="{FF2B5EF4-FFF2-40B4-BE49-F238E27FC236}">
                        <a16:creationId xmlns:a16="http://schemas.microsoft.com/office/drawing/2014/main" id="{83EA8D2D-3DA7-4491-A8A4-EB860956B5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1" y="3594"/>
                    <a:ext cx="57" cy="60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2" name="Oval 126">
                    <a:extLst>
                      <a:ext uri="{FF2B5EF4-FFF2-40B4-BE49-F238E27FC236}">
                        <a16:creationId xmlns:a16="http://schemas.microsoft.com/office/drawing/2014/main" id="{82AEC3A2-53B5-4F98-BED2-F03E02812B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8" y="3662"/>
                    <a:ext cx="57" cy="60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3" name="Freeform 127">
                    <a:extLst>
                      <a:ext uri="{FF2B5EF4-FFF2-40B4-BE49-F238E27FC236}">
                        <a16:creationId xmlns:a16="http://schemas.microsoft.com/office/drawing/2014/main" id="{C72C951C-0A51-4410-8145-F2752E07AB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21" y="3728"/>
                    <a:ext cx="57" cy="38"/>
                  </a:xfrm>
                  <a:custGeom>
                    <a:avLst/>
                    <a:gdLst>
                      <a:gd name="T0" fmla="*/ 0 w 33"/>
                      <a:gd name="T1" fmla="*/ 153909 h 21"/>
                      <a:gd name="T2" fmla="*/ 0 w 33"/>
                      <a:gd name="T3" fmla="*/ 124629 h 21"/>
                      <a:gd name="T4" fmla="*/ 58470 w 33"/>
                      <a:gd name="T5" fmla="*/ 0 h 21"/>
                      <a:gd name="T6" fmla="*/ 119147 w 33"/>
                      <a:gd name="T7" fmla="*/ 124629 h 21"/>
                      <a:gd name="T8" fmla="*/ 115681 w 33"/>
                      <a:gd name="T9" fmla="*/ 153909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3" h="21">
                        <a:moveTo>
                          <a:pt x="0" y="21"/>
                        </a:moveTo>
                        <a:cubicBezTo>
                          <a:pt x="0" y="19"/>
                          <a:pt x="0" y="18"/>
                          <a:pt x="0" y="17"/>
                        </a:cubicBezTo>
                        <a:cubicBezTo>
                          <a:pt x="0" y="8"/>
                          <a:pt x="7" y="0"/>
                          <a:pt x="16" y="0"/>
                        </a:cubicBezTo>
                        <a:cubicBezTo>
                          <a:pt x="25" y="0"/>
                          <a:pt x="33" y="8"/>
                          <a:pt x="33" y="17"/>
                        </a:cubicBezTo>
                        <a:cubicBezTo>
                          <a:pt x="33" y="18"/>
                          <a:pt x="32" y="19"/>
                          <a:pt x="32" y="21"/>
                        </a:cubicBezTo>
                      </a:path>
                    </a:pathLst>
                  </a:custGeom>
                  <a:solidFill>
                    <a:srgbClr val="FFF3A8"/>
                  </a:solidFill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84" name="Freeform 128">
                    <a:extLst>
                      <a:ext uri="{FF2B5EF4-FFF2-40B4-BE49-F238E27FC236}">
                        <a16:creationId xmlns:a16="http://schemas.microsoft.com/office/drawing/2014/main" id="{0EC257F4-1DA7-4B4F-A8EA-75AE83465F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21" y="3728"/>
                    <a:ext cx="57" cy="38"/>
                  </a:xfrm>
                  <a:custGeom>
                    <a:avLst/>
                    <a:gdLst>
                      <a:gd name="T0" fmla="*/ 0 w 33"/>
                      <a:gd name="T1" fmla="*/ 153909 h 21"/>
                      <a:gd name="T2" fmla="*/ 0 w 33"/>
                      <a:gd name="T3" fmla="*/ 124629 h 21"/>
                      <a:gd name="T4" fmla="*/ 58470 w 33"/>
                      <a:gd name="T5" fmla="*/ 0 h 21"/>
                      <a:gd name="T6" fmla="*/ 119147 w 33"/>
                      <a:gd name="T7" fmla="*/ 124629 h 21"/>
                      <a:gd name="T8" fmla="*/ 115681 w 33"/>
                      <a:gd name="T9" fmla="*/ 153909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3" h="21">
                        <a:moveTo>
                          <a:pt x="0" y="21"/>
                        </a:moveTo>
                        <a:cubicBezTo>
                          <a:pt x="0" y="19"/>
                          <a:pt x="0" y="18"/>
                          <a:pt x="0" y="17"/>
                        </a:cubicBezTo>
                        <a:cubicBezTo>
                          <a:pt x="0" y="8"/>
                          <a:pt x="7" y="0"/>
                          <a:pt x="16" y="0"/>
                        </a:cubicBezTo>
                        <a:cubicBezTo>
                          <a:pt x="25" y="0"/>
                          <a:pt x="33" y="8"/>
                          <a:pt x="33" y="17"/>
                        </a:cubicBezTo>
                        <a:cubicBezTo>
                          <a:pt x="33" y="18"/>
                          <a:pt x="32" y="19"/>
                          <a:pt x="32" y="21"/>
                        </a:cubicBezTo>
                      </a:path>
                    </a:pathLst>
                  </a:custGeom>
                  <a:noFill/>
                  <a:ln w="6350" cap="flat">
                    <a:solidFill>
                      <a:srgbClr val="58585A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85" name="Oval 129">
                    <a:extLst>
                      <a:ext uri="{FF2B5EF4-FFF2-40B4-BE49-F238E27FC236}">
                        <a16:creationId xmlns:a16="http://schemas.microsoft.com/office/drawing/2014/main" id="{31B5B426-4D44-4497-96F2-62799870B9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2" y="3671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6" name="Oval 130">
                    <a:extLst>
                      <a:ext uri="{FF2B5EF4-FFF2-40B4-BE49-F238E27FC236}">
                        <a16:creationId xmlns:a16="http://schemas.microsoft.com/office/drawing/2014/main" id="{D1A5CC2D-0933-45CB-9A48-956B721BD2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38" y="3748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7" name="Oval 131">
                    <a:extLst>
                      <a:ext uri="{FF2B5EF4-FFF2-40B4-BE49-F238E27FC236}">
                        <a16:creationId xmlns:a16="http://schemas.microsoft.com/office/drawing/2014/main" id="{BA2567CD-99A0-4147-9BE0-424FF54425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35" y="3605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8" name="Oval 132">
                    <a:extLst>
                      <a:ext uri="{FF2B5EF4-FFF2-40B4-BE49-F238E27FC236}">
                        <a16:creationId xmlns:a16="http://schemas.microsoft.com/office/drawing/2014/main" id="{0251D58C-F784-4779-952C-64F4D24BB5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25" y="3537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9" name="Oval 133">
                    <a:extLst>
                      <a:ext uri="{FF2B5EF4-FFF2-40B4-BE49-F238E27FC236}">
                        <a16:creationId xmlns:a16="http://schemas.microsoft.com/office/drawing/2014/main" id="{681925E3-9BD9-43B0-8FBB-0E8F00EA3C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23" y="3623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0" name="Oval 134">
                    <a:extLst>
                      <a:ext uri="{FF2B5EF4-FFF2-40B4-BE49-F238E27FC236}">
                        <a16:creationId xmlns:a16="http://schemas.microsoft.com/office/drawing/2014/main" id="{786CA134-C5BC-474C-8E2B-C789365C30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3689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1" name="Oval 135">
                    <a:extLst>
                      <a:ext uri="{FF2B5EF4-FFF2-40B4-BE49-F238E27FC236}">
                        <a16:creationId xmlns:a16="http://schemas.microsoft.com/office/drawing/2014/main" id="{D2F9311C-6EE1-4E52-ACF5-E8353A4007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14" y="3560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2" name="Oval 136">
                    <a:extLst>
                      <a:ext uri="{FF2B5EF4-FFF2-40B4-BE49-F238E27FC236}">
                        <a16:creationId xmlns:a16="http://schemas.microsoft.com/office/drawing/2014/main" id="{7B64B86E-FCAA-47E3-A68D-D8294E3D6F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04" y="3502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3" name="Oval 137">
                    <a:extLst>
                      <a:ext uri="{FF2B5EF4-FFF2-40B4-BE49-F238E27FC236}">
                        <a16:creationId xmlns:a16="http://schemas.microsoft.com/office/drawing/2014/main" id="{3CB67779-C85F-48C6-8320-39EDDDCB18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0" y="3439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4" name="Oval 138">
                    <a:extLst>
                      <a:ext uri="{FF2B5EF4-FFF2-40B4-BE49-F238E27FC236}">
                        <a16:creationId xmlns:a16="http://schemas.microsoft.com/office/drawing/2014/main" id="{42EEBD36-3834-458A-8E03-1C4D3F3DED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75" y="3380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5" name="Oval 139">
                    <a:extLst>
                      <a:ext uri="{FF2B5EF4-FFF2-40B4-BE49-F238E27FC236}">
                        <a16:creationId xmlns:a16="http://schemas.microsoft.com/office/drawing/2014/main" id="{019E31FA-CA77-4676-92DD-F6D3A46438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3" y="3469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6" name="Oval 140">
                    <a:extLst>
                      <a:ext uri="{FF2B5EF4-FFF2-40B4-BE49-F238E27FC236}">
                        <a16:creationId xmlns:a16="http://schemas.microsoft.com/office/drawing/2014/main" id="{6FFAA03C-EB9D-4521-AC55-475477474D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3402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7" name="Oval 141">
                    <a:extLst>
                      <a:ext uri="{FF2B5EF4-FFF2-40B4-BE49-F238E27FC236}">
                        <a16:creationId xmlns:a16="http://schemas.microsoft.com/office/drawing/2014/main" id="{6A19D161-6AF2-416A-99E4-37A0868676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80" y="3338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8" name="Oval 142">
                    <a:extLst>
                      <a:ext uri="{FF2B5EF4-FFF2-40B4-BE49-F238E27FC236}">
                        <a16:creationId xmlns:a16="http://schemas.microsoft.com/office/drawing/2014/main" id="{884316BF-5FE4-44BC-B3E9-EA903836E0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6" y="3274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9" name="Oval 143">
                    <a:extLst>
                      <a:ext uri="{FF2B5EF4-FFF2-40B4-BE49-F238E27FC236}">
                        <a16:creationId xmlns:a16="http://schemas.microsoft.com/office/drawing/2014/main" id="{0120A3D7-FEED-46EA-8783-08E93DA2F1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3209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0" name="Oval 144">
                    <a:extLst>
                      <a:ext uri="{FF2B5EF4-FFF2-40B4-BE49-F238E27FC236}">
                        <a16:creationId xmlns:a16="http://schemas.microsoft.com/office/drawing/2014/main" id="{58B7F2BB-219C-426D-B5C3-1799AF2864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9" y="3152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1" name="Oval 145">
                    <a:extLst>
                      <a:ext uri="{FF2B5EF4-FFF2-40B4-BE49-F238E27FC236}">
                        <a16:creationId xmlns:a16="http://schemas.microsoft.com/office/drawing/2014/main" id="{C182A88A-B286-4103-86F2-C3BA297BB8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69" y="3094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2" name="Oval 146">
                    <a:extLst>
                      <a:ext uri="{FF2B5EF4-FFF2-40B4-BE49-F238E27FC236}">
                        <a16:creationId xmlns:a16="http://schemas.microsoft.com/office/drawing/2014/main" id="{96DE46CC-8782-4433-A3EA-61318F2222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33" y="3035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3" name="Oval 147">
                    <a:extLst>
                      <a:ext uri="{FF2B5EF4-FFF2-40B4-BE49-F238E27FC236}">
                        <a16:creationId xmlns:a16="http://schemas.microsoft.com/office/drawing/2014/main" id="{97C55F89-6C35-4E84-B88E-8C7A6293E2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4" y="2980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4" name="Oval 148">
                    <a:extLst>
                      <a:ext uri="{FF2B5EF4-FFF2-40B4-BE49-F238E27FC236}">
                        <a16:creationId xmlns:a16="http://schemas.microsoft.com/office/drawing/2014/main" id="{3DA0B6D5-1322-44E7-9442-24ECD8BA3E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54" y="2928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5" name="Oval 149">
                    <a:extLst>
                      <a:ext uri="{FF2B5EF4-FFF2-40B4-BE49-F238E27FC236}">
                        <a16:creationId xmlns:a16="http://schemas.microsoft.com/office/drawing/2014/main" id="{2C179B3C-FC34-41FA-98CE-402A74C4D7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4" y="3323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6" name="Oval 150">
                    <a:extLst>
                      <a:ext uri="{FF2B5EF4-FFF2-40B4-BE49-F238E27FC236}">
                        <a16:creationId xmlns:a16="http://schemas.microsoft.com/office/drawing/2014/main" id="{3ECD7240-C422-4D36-859B-EBDFFA113B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30" y="3266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7" name="Oval 151">
                    <a:extLst>
                      <a:ext uri="{FF2B5EF4-FFF2-40B4-BE49-F238E27FC236}">
                        <a16:creationId xmlns:a16="http://schemas.microsoft.com/office/drawing/2014/main" id="{DFFD66EE-74B8-43F5-996A-53FF578884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1" y="3209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8" name="Oval 152">
                    <a:extLst>
                      <a:ext uri="{FF2B5EF4-FFF2-40B4-BE49-F238E27FC236}">
                        <a16:creationId xmlns:a16="http://schemas.microsoft.com/office/drawing/2014/main" id="{6F4E6F1C-3426-446F-A2B1-5FA6FEC77A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75" y="3158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9" name="Oval 153">
                    <a:extLst>
                      <a:ext uri="{FF2B5EF4-FFF2-40B4-BE49-F238E27FC236}">
                        <a16:creationId xmlns:a16="http://schemas.microsoft.com/office/drawing/2014/main" id="{0E6302C3-DACF-4759-AD4C-345FE704AC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40" y="3105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0" name="Oval 154">
                    <a:extLst>
                      <a:ext uri="{FF2B5EF4-FFF2-40B4-BE49-F238E27FC236}">
                        <a16:creationId xmlns:a16="http://schemas.microsoft.com/office/drawing/2014/main" id="{6115C9EE-C3A4-4D0A-9484-E138B1CEA3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07" y="3055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1" name="Oval 155">
                    <a:extLst>
                      <a:ext uri="{FF2B5EF4-FFF2-40B4-BE49-F238E27FC236}">
                        <a16:creationId xmlns:a16="http://schemas.microsoft.com/office/drawing/2014/main" id="{8207A50E-BB88-4CD8-A693-159F1D68D3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73" y="3005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2" name="Oval 156">
                    <a:extLst>
                      <a:ext uri="{FF2B5EF4-FFF2-40B4-BE49-F238E27FC236}">
                        <a16:creationId xmlns:a16="http://schemas.microsoft.com/office/drawing/2014/main" id="{1A98F445-AE2D-4717-A124-C106B59919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30" y="2961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3" name="Oval 157">
                    <a:extLst>
                      <a:ext uri="{FF2B5EF4-FFF2-40B4-BE49-F238E27FC236}">
                        <a16:creationId xmlns:a16="http://schemas.microsoft.com/office/drawing/2014/main" id="{2984DC5A-58A9-4999-94D2-90A07DEE01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89" y="2917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4" name="Oval 158">
                    <a:extLst>
                      <a:ext uri="{FF2B5EF4-FFF2-40B4-BE49-F238E27FC236}">
                        <a16:creationId xmlns:a16="http://schemas.microsoft.com/office/drawing/2014/main" id="{5BFBB3A2-B4D2-42AF-A020-34ED467CD3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9" y="2878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5" name="Oval 159">
                    <a:extLst>
                      <a:ext uri="{FF2B5EF4-FFF2-40B4-BE49-F238E27FC236}">
                        <a16:creationId xmlns:a16="http://schemas.microsoft.com/office/drawing/2014/main" id="{F1C40708-4B8D-4ACC-8F5B-E5D3A01D08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9" y="2843"/>
                    <a:ext cx="21" cy="2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6" name="Oval 160">
                    <a:extLst>
                      <a:ext uri="{FF2B5EF4-FFF2-40B4-BE49-F238E27FC236}">
                        <a16:creationId xmlns:a16="http://schemas.microsoft.com/office/drawing/2014/main" id="{A46D9C76-1EC5-4631-BC71-1E330C830C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4" y="2805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7" name="Oval 161">
                    <a:extLst>
                      <a:ext uri="{FF2B5EF4-FFF2-40B4-BE49-F238E27FC236}">
                        <a16:creationId xmlns:a16="http://schemas.microsoft.com/office/drawing/2014/main" id="{B7055F4C-045D-4988-8BCE-8099A5A614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04" y="2772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8" name="Oval 162">
                    <a:extLst>
                      <a:ext uri="{FF2B5EF4-FFF2-40B4-BE49-F238E27FC236}">
                        <a16:creationId xmlns:a16="http://schemas.microsoft.com/office/drawing/2014/main" id="{37F9F752-4CDA-40FA-AF2F-E30A1C981F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51" y="2746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9" name="Oval 163">
                    <a:extLst>
                      <a:ext uri="{FF2B5EF4-FFF2-40B4-BE49-F238E27FC236}">
                        <a16:creationId xmlns:a16="http://schemas.microsoft.com/office/drawing/2014/main" id="{821092D2-0341-442E-BBF6-FBE732F1AD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97" y="2720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0" name="Oval 164">
                    <a:extLst>
                      <a:ext uri="{FF2B5EF4-FFF2-40B4-BE49-F238E27FC236}">
                        <a16:creationId xmlns:a16="http://schemas.microsoft.com/office/drawing/2014/main" id="{0AC70948-2478-4D58-9333-6A0690BF50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46" y="2698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1" name="Oval 165">
                    <a:extLst>
                      <a:ext uri="{FF2B5EF4-FFF2-40B4-BE49-F238E27FC236}">
                        <a16:creationId xmlns:a16="http://schemas.microsoft.com/office/drawing/2014/main" id="{60AE4CC0-EEE7-4472-B4CC-92AB697C42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90" y="2676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2" name="Oval 166">
                    <a:extLst>
                      <a:ext uri="{FF2B5EF4-FFF2-40B4-BE49-F238E27FC236}">
                        <a16:creationId xmlns:a16="http://schemas.microsoft.com/office/drawing/2014/main" id="{1FDD4599-6878-401A-B323-431C4F9AEA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35" y="2662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3" name="Oval 167">
                    <a:extLst>
                      <a:ext uri="{FF2B5EF4-FFF2-40B4-BE49-F238E27FC236}">
                        <a16:creationId xmlns:a16="http://schemas.microsoft.com/office/drawing/2014/main" id="{AD96C531-F314-4091-8735-C87B762663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73" y="2652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4" name="Oval 168">
                    <a:extLst>
                      <a:ext uri="{FF2B5EF4-FFF2-40B4-BE49-F238E27FC236}">
                        <a16:creationId xmlns:a16="http://schemas.microsoft.com/office/drawing/2014/main" id="{970267AF-CE8C-4C8E-9AB8-53B05CA5B7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16" y="2641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5" name="Oval 169">
                    <a:extLst>
                      <a:ext uri="{FF2B5EF4-FFF2-40B4-BE49-F238E27FC236}">
                        <a16:creationId xmlns:a16="http://schemas.microsoft.com/office/drawing/2014/main" id="{F44E1FE1-0C5A-474C-A8A7-BB835CC0F9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58" y="2634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6" name="Oval 170">
                    <a:extLst>
                      <a:ext uri="{FF2B5EF4-FFF2-40B4-BE49-F238E27FC236}">
                        <a16:creationId xmlns:a16="http://schemas.microsoft.com/office/drawing/2014/main" id="{F4BFD63F-D4E1-4681-B6B2-83C2639D5E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65" y="2514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7" name="Oval 171">
                    <a:extLst>
                      <a:ext uri="{FF2B5EF4-FFF2-40B4-BE49-F238E27FC236}">
                        <a16:creationId xmlns:a16="http://schemas.microsoft.com/office/drawing/2014/main" id="{9A3F9AC7-9CE0-48B6-B835-950B040329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524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8" name="Oval 172">
                    <a:extLst>
                      <a:ext uri="{FF2B5EF4-FFF2-40B4-BE49-F238E27FC236}">
                        <a16:creationId xmlns:a16="http://schemas.microsoft.com/office/drawing/2014/main" id="{B769E5BE-5293-472B-8F29-3F67ABE3A6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96" y="2535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9" name="Oval 173">
                    <a:extLst>
                      <a:ext uri="{FF2B5EF4-FFF2-40B4-BE49-F238E27FC236}">
                        <a16:creationId xmlns:a16="http://schemas.microsoft.com/office/drawing/2014/main" id="{54291FB2-45DD-4FA2-913D-ADD372CA12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58" y="2553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0" name="Oval 174">
                    <a:extLst>
                      <a:ext uri="{FF2B5EF4-FFF2-40B4-BE49-F238E27FC236}">
                        <a16:creationId xmlns:a16="http://schemas.microsoft.com/office/drawing/2014/main" id="{481A6004-412E-4452-BEAB-BA7051FC99C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23" y="2570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1" name="Oval 175">
                    <a:extLst>
                      <a:ext uri="{FF2B5EF4-FFF2-40B4-BE49-F238E27FC236}">
                        <a16:creationId xmlns:a16="http://schemas.microsoft.com/office/drawing/2014/main" id="{2504529F-375A-4A2E-9708-EF7E5801986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82" y="2590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2" name="Oval 176">
                    <a:extLst>
                      <a:ext uri="{FF2B5EF4-FFF2-40B4-BE49-F238E27FC236}">
                        <a16:creationId xmlns:a16="http://schemas.microsoft.com/office/drawing/2014/main" id="{4C2E687A-A1EE-4A0B-A33F-345BDBBF27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614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3" name="Oval 177">
                    <a:extLst>
                      <a:ext uri="{FF2B5EF4-FFF2-40B4-BE49-F238E27FC236}">
                        <a16:creationId xmlns:a16="http://schemas.microsoft.com/office/drawing/2014/main" id="{1520E53E-C063-43A8-9386-40193D17AA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01" y="2645"/>
                    <a:ext cx="20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4" name="Oval 178">
                    <a:extLst>
                      <a:ext uri="{FF2B5EF4-FFF2-40B4-BE49-F238E27FC236}">
                        <a16:creationId xmlns:a16="http://schemas.microsoft.com/office/drawing/2014/main" id="{0D42D585-D4C1-4012-93B4-14118A3139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6" y="2674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5" name="Oval 179">
                    <a:extLst>
                      <a:ext uri="{FF2B5EF4-FFF2-40B4-BE49-F238E27FC236}">
                        <a16:creationId xmlns:a16="http://schemas.microsoft.com/office/drawing/2014/main" id="{59003176-951C-438F-8145-510377B334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2711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6" name="Oval 180">
                    <a:extLst>
                      <a:ext uri="{FF2B5EF4-FFF2-40B4-BE49-F238E27FC236}">
                        <a16:creationId xmlns:a16="http://schemas.microsoft.com/office/drawing/2014/main" id="{0C8584C0-6DE8-4CB0-9A2B-2C5A61E2FB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4" y="2753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7" name="Oval 181">
                    <a:extLst>
                      <a:ext uri="{FF2B5EF4-FFF2-40B4-BE49-F238E27FC236}">
                        <a16:creationId xmlns:a16="http://schemas.microsoft.com/office/drawing/2014/main" id="{91110049-E45F-44AB-B298-60A2D7BE73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6" y="2788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8" name="Oval 182">
                    <a:extLst>
                      <a:ext uri="{FF2B5EF4-FFF2-40B4-BE49-F238E27FC236}">
                        <a16:creationId xmlns:a16="http://schemas.microsoft.com/office/drawing/2014/main" id="{7DC358E9-6257-4F1A-9E21-346A97D450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64" y="2831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9" name="Oval 183">
                    <a:extLst>
                      <a:ext uri="{FF2B5EF4-FFF2-40B4-BE49-F238E27FC236}">
                        <a16:creationId xmlns:a16="http://schemas.microsoft.com/office/drawing/2014/main" id="{72A9D0D7-FF7C-4A1D-BEF0-50FB9A3ADE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09" y="2878"/>
                    <a:ext cx="21" cy="2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0" name="Oval 184">
                    <a:extLst>
                      <a:ext uri="{FF2B5EF4-FFF2-40B4-BE49-F238E27FC236}">
                        <a16:creationId xmlns:a16="http://schemas.microsoft.com/office/drawing/2014/main" id="{D5922BC1-16BE-4543-BE01-32F946F49F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23" y="2625"/>
                    <a:ext cx="56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1" name="Oval 185">
                    <a:extLst>
                      <a:ext uri="{FF2B5EF4-FFF2-40B4-BE49-F238E27FC236}">
                        <a16:creationId xmlns:a16="http://schemas.microsoft.com/office/drawing/2014/main" id="{87B810CE-2DDA-4DC0-80E0-DBDABB637F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65" y="2632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2" name="Oval 186">
                    <a:extLst>
                      <a:ext uri="{FF2B5EF4-FFF2-40B4-BE49-F238E27FC236}">
                        <a16:creationId xmlns:a16="http://schemas.microsoft.com/office/drawing/2014/main" id="{6D884E89-051F-40A4-8CB2-9B9B81FB4C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08" y="2641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3" name="Oval 187">
                    <a:extLst>
                      <a:ext uri="{FF2B5EF4-FFF2-40B4-BE49-F238E27FC236}">
                        <a16:creationId xmlns:a16="http://schemas.microsoft.com/office/drawing/2014/main" id="{B9ED5D0C-EEA8-4894-B3C0-34128A6302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2654"/>
                    <a:ext cx="55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" name="Oval 188">
                    <a:extLst>
                      <a:ext uri="{FF2B5EF4-FFF2-40B4-BE49-F238E27FC236}">
                        <a16:creationId xmlns:a16="http://schemas.microsoft.com/office/drawing/2014/main" id="{BA4BFA1C-FD75-4C6B-B711-20220687EC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96" y="2671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" name="Oval 189">
                    <a:extLst>
                      <a:ext uri="{FF2B5EF4-FFF2-40B4-BE49-F238E27FC236}">
                        <a16:creationId xmlns:a16="http://schemas.microsoft.com/office/drawing/2014/main" id="{D807CFEF-420F-4E77-BEE8-E700867AF6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41" y="2689"/>
                    <a:ext cx="53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6" name="Oval 190">
                    <a:extLst>
                      <a:ext uri="{FF2B5EF4-FFF2-40B4-BE49-F238E27FC236}">
                        <a16:creationId xmlns:a16="http://schemas.microsoft.com/office/drawing/2014/main" id="{13867020-E852-4A65-B7A4-DA8617C432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7" y="2713"/>
                    <a:ext cx="54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7" name="Oval 191">
                    <a:extLst>
                      <a:ext uri="{FF2B5EF4-FFF2-40B4-BE49-F238E27FC236}">
                        <a16:creationId xmlns:a16="http://schemas.microsoft.com/office/drawing/2014/main" id="{389D96B4-3F27-4C7D-BD53-495E5EEE36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34" y="2739"/>
                    <a:ext cx="55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8" name="Oval 192">
                    <a:extLst>
                      <a:ext uri="{FF2B5EF4-FFF2-40B4-BE49-F238E27FC236}">
                        <a16:creationId xmlns:a16="http://schemas.microsoft.com/office/drawing/2014/main" id="{74CCE0BD-0AF4-4753-A8C7-D0ED5831B8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4" y="2768"/>
                    <a:ext cx="53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9" name="Oval 193">
                    <a:extLst>
                      <a:ext uri="{FF2B5EF4-FFF2-40B4-BE49-F238E27FC236}">
                        <a16:creationId xmlns:a16="http://schemas.microsoft.com/office/drawing/2014/main" id="{F6DAC56E-69ED-4076-9E48-EFE0303807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34" y="2799"/>
                    <a:ext cx="55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0" name="Oval 194">
                    <a:extLst>
                      <a:ext uri="{FF2B5EF4-FFF2-40B4-BE49-F238E27FC236}">
                        <a16:creationId xmlns:a16="http://schemas.microsoft.com/office/drawing/2014/main" id="{ADC55028-025A-4E43-A4D3-DEF960B46A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87" y="2838"/>
                    <a:ext cx="54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1" name="Oval 195">
                    <a:extLst>
                      <a:ext uri="{FF2B5EF4-FFF2-40B4-BE49-F238E27FC236}">
                        <a16:creationId xmlns:a16="http://schemas.microsoft.com/office/drawing/2014/main" id="{E4B77A53-2F45-4183-B7DE-59F4B2A5C7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39" y="2873"/>
                    <a:ext cx="54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2" name="Oval 196">
                    <a:extLst>
                      <a:ext uri="{FF2B5EF4-FFF2-40B4-BE49-F238E27FC236}">
                        <a16:creationId xmlns:a16="http://schemas.microsoft.com/office/drawing/2014/main" id="{31A970B1-1650-4E1C-B049-0525645143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4" y="2912"/>
                    <a:ext cx="56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3" name="Oval 197">
                    <a:extLst>
                      <a:ext uri="{FF2B5EF4-FFF2-40B4-BE49-F238E27FC236}">
                        <a16:creationId xmlns:a16="http://schemas.microsoft.com/office/drawing/2014/main" id="{D6A0C2E7-8876-4B82-8A0B-DF6954A4C0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53" y="2956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4" name="Oval 198">
                    <a:extLst>
                      <a:ext uri="{FF2B5EF4-FFF2-40B4-BE49-F238E27FC236}">
                        <a16:creationId xmlns:a16="http://schemas.microsoft.com/office/drawing/2014/main" id="{6D910C07-A643-4B32-A627-433AA850F8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" y="3000"/>
                    <a:ext cx="56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5" name="Oval 199">
                    <a:extLst>
                      <a:ext uri="{FF2B5EF4-FFF2-40B4-BE49-F238E27FC236}">
                        <a16:creationId xmlns:a16="http://schemas.microsoft.com/office/drawing/2014/main" id="{483603BB-DAFF-4737-9333-391677A30A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7" y="3048"/>
                    <a:ext cx="54" cy="58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6" name="Oval 200">
                    <a:extLst>
                      <a:ext uri="{FF2B5EF4-FFF2-40B4-BE49-F238E27FC236}">
                        <a16:creationId xmlns:a16="http://schemas.microsoft.com/office/drawing/2014/main" id="{A7E8AF64-BA35-474D-8F00-DC4A5D52FD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3" y="3097"/>
                    <a:ext cx="53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7" name="Oval 201">
                    <a:extLst>
                      <a:ext uri="{FF2B5EF4-FFF2-40B4-BE49-F238E27FC236}">
                        <a16:creationId xmlns:a16="http://schemas.microsoft.com/office/drawing/2014/main" id="{6770994A-39BC-483E-AD97-929E37CB35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0" y="3150"/>
                    <a:ext cx="53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8" name="Oval 202">
                    <a:extLst>
                      <a:ext uri="{FF2B5EF4-FFF2-40B4-BE49-F238E27FC236}">
                        <a16:creationId xmlns:a16="http://schemas.microsoft.com/office/drawing/2014/main" id="{0DAF2B0B-2383-4DF2-95C4-15F0352A55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1" y="3204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9" name="Oval 203">
                    <a:extLst>
                      <a:ext uri="{FF2B5EF4-FFF2-40B4-BE49-F238E27FC236}">
                        <a16:creationId xmlns:a16="http://schemas.microsoft.com/office/drawing/2014/main" id="{4784FDE3-CFAD-430F-A864-8D6527B9BE8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5" y="3257"/>
                    <a:ext cx="53" cy="59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0" name="Oval 204">
                    <a:extLst>
                      <a:ext uri="{FF2B5EF4-FFF2-40B4-BE49-F238E27FC236}">
                        <a16:creationId xmlns:a16="http://schemas.microsoft.com/office/drawing/2014/main" id="{0FBD6A69-897F-465D-BA90-7B0C7E364E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" y="3314"/>
                    <a:ext cx="55" cy="57"/>
                  </a:xfrm>
                  <a:prstGeom prst="ellipse">
                    <a:avLst/>
                  </a:prstGeom>
                  <a:solidFill>
                    <a:srgbClr val="FFF3A8"/>
                  </a:solidFill>
                  <a:ln w="6350">
                    <a:solidFill>
                      <a:srgbClr val="5858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4" name="Oval 205">
                  <a:extLst>
                    <a:ext uri="{FF2B5EF4-FFF2-40B4-BE49-F238E27FC236}">
                      <a16:creationId xmlns:a16="http://schemas.microsoft.com/office/drawing/2014/main" id="{DF8E7CA8-8E81-47C9-8A87-507A979C98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0" y="3371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5" name="Oval 206">
                  <a:extLst>
                    <a:ext uri="{FF2B5EF4-FFF2-40B4-BE49-F238E27FC236}">
                      <a16:creationId xmlns:a16="http://schemas.microsoft.com/office/drawing/2014/main" id="{30640962-F138-4453-9F27-A9FC472A96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" y="3432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6" name="Oval 207">
                  <a:extLst>
                    <a:ext uri="{FF2B5EF4-FFF2-40B4-BE49-F238E27FC236}">
                      <a16:creationId xmlns:a16="http://schemas.microsoft.com/office/drawing/2014/main" id="{8263FFC4-DF37-4136-95AB-8F084FD80B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7" y="3491"/>
                  <a:ext cx="55" cy="58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" name="Oval 208">
                  <a:extLst>
                    <a:ext uri="{FF2B5EF4-FFF2-40B4-BE49-F238E27FC236}">
                      <a16:creationId xmlns:a16="http://schemas.microsoft.com/office/drawing/2014/main" id="{DB0D1CC7-72EB-4C65-AE4E-E8E35056E9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9" y="3553"/>
                  <a:ext cx="53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" name="Oval 209">
                  <a:extLst>
                    <a:ext uri="{FF2B5EF4-FFF2-40B4-BE49-F238E27FC236}">
                      <a16:creationId xmlns:a16="http://schemas.microsoft.com/office/drawing/2014/main" id="{661A1322-D7B6-4CDF-8557-827986259D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" y="3614"/>
                  <a:ext cx="53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" name="Oval 210">
                  <a:extLst>
                    <a:ext uri="{FF2B5EF4-FFF2-40B4-BE49-F238E27FC236}">
                      <a16:creationId xmlns:a16="http://schemas.microsoft.com/office/drawing/2014/main" id="{2F3B27BD-76FA-498C-B0A0-790DC9FE24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" y="3676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" name="Freeform 211">
                  <a:extLst>
                    <a:ext uri="{FF2B5EF4-FFF2-40B4-BE49-F238E27FC236}">
                      <a16:creationId xmlns:a16="http://schemas.microsoft.com/office/drawing/2014/main" id="{AEE08B0C-B560-456B-972F-4ADE3EB1E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" y="3737"/>
                  <a:ext cx="56" cy="29"/>
                </a:xfrm>
                <a:custGeom>
                  <a:avLst/>
                  <a:gdLst>
                    <a:gd name="T0" fmla="*/ 142009 w 32"/>
                    <a:gd name="T1" fmla="*/ 120553 h 16"/>
                    <a:gd name="T2" fmla="*/ 142009 w 32"/>
                    <a:gd name="T3" fmla="*/ 120553 h 16"/>
                    <a:gd name="T4" fmla="*/ 71188 w 32"/>
                    <a:gd name="T5" fmla="*/ 0 h 16"/>
                    <a:gd name="T6" fmla="*/ 0 w 32"/>
                    <a:gd name="T7" fmla="*/ 120553 h 16"/>
                    <a:gd name="T8" fmla="*/ 0 w 32"/>
                    <a:gd name="T9" fmla="*/ 12055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16">
                      <a:moveTo>
                        <a:pt x="32" y="16"/>
                      </a:move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2" y="7"/>
                        <a:pt x="24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</a:path>
                  </a:pathLst>
                </a:custGeom>
                <a:solidFill>
                  <a:srgbClr val="FFF3A8"/>
                </a:solidFill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1" name="Freeform 212">
                  <a:extLst>
                    <a:ext uri="{FF2B5EF4-FFF2-40B4-BE49-F238E27FC236}">
                      <a16:creationId xmlns:a16="http://schemas.microsoft.com/office/drawing/2014/main" id="{520B4469-2DEE-4B7F-AF0C-A50192712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" y="3737"/>
                  <a:ext cx="56" cy="29"/>
                </a:xfrm>
                <a:custGeom>
                  <a:avLst/>
                  <a:gdLst>
                    <a:gd name="T0" fmla="*/ 142009 w 32"/>
                    <a:gd name="T1" fmla="*/ 120553 h 16"/>
                    <a:gd name="T2" fmla="*/ 142009 w 32"/>
                    <a:gd name="T3" fmla="*/ 120553 h 16"/>
                    <a:gd name="T4" fmla="*/ 71188 w 32"/>
                    <a:gd name="T5" fmla="*/ 0 h 16"/>
                    <a:gd name="T6" fmla="*/ 0 w 32"/>
                    <a:gd name="T7" fmla="*/ 120553 h 16"/>
                    <a:gd name="T8" fmla="*/ 0 w 32"/>
                    <a:gd name="T9" fmla="*/ 12055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16">
                      <a:moveTo>
                        <a:pt x="32" y="16"/>
                      </a:move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2" y="7"/>
                        <a:pt x="24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2" name="Oval 213">
                  <a:extLst>
                    <a:ext uri="{FF2B5EF4-FFF2-40B4-BE49-F238E27FC236}">
                      <a16:creationId xmlns:a16="http://schemas.microsoft.com/office/drawing/2014/main" id="{1EDFB100-F73B-4579-8FA7-3E42964307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2503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Oval 214">
                  <a:extLst>
                    <a:ext uri="{FF2B5EF4-FFF2-40B4-BE49-F238E27FC236}">
                      <a16:creationId xmlns:a16="http://schemas.microsoft.com/office/drawing/2014/main" id="{8F118A23-5DC3-4FA0-A47C-392E3F667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9" y="2511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Oval 215">
                  <a:extLst>
                    <a:ext uri="{FF2B5EF4-FFF2-40B4-BE49-F238E27FC236}">
                      <a16:creationId xmlns:a16="http://schemas.microsoft.com/office/drawing/2014/main" id="{453A865D-3F17-4FDC-AB98-D7C4F47F54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2" y="2524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Oval 216">
                  <a:extLst>
                    <a:ext uri="{FF2B5EF4-FFF2-40B4-BE49-F238E27FC236}">
                      <a16:creationId xmlns:a16="http://schemas.microsoft.com/office/drawing/2014/main" id="{0DF18C91-C20F-4C20-AB3A-0BDA458075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0" y="2538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" name="Oval 217">
                  <a:extLst>
                    <a:ext uri="{FF2B5EF4-FFF2-40B4-BE49-F238E27FC236}">
                      <a16:creationId xmlns:a16="http://schemas.microsoft.com/office/drawing/2014/main" id="{A0392B0A-F455-4599-9571-7AEC36C7A4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0" y="2555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7" name="Oval 218">
                  <a:extLst>
                    <a:ext uri="{FF2B5EF4-FFF2-40B4-BE49-F238E27FC236}">
                      <a16:creationId xmlns:a16="http://schemas.microsoft.com/office/drawing/2014/main" id="{D24096CA-5F8E-498F-9D50-1E16F1E36C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8" y="2577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8" name="Oval 219">
                  <a:extLst>
                    <a:ext uri="{FF2B5EF4-FFF2-40B4-BE49-F238E27FC236}">
                      <a16:creationId xmlns:a16="http://schemas.microsoft.com/office/drawing/2014/main" id="{5E42E700-6353-4F4A-9089-12ED972F77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9" y="2601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9" name="Oval 220">
                  <a:extLst>
                    <a:ext uri="{FF2B5EF4-FFF2-40B4-BE49-F238E27FC236}">
                      <a16:creationId xmlns:a16="http://schemas.microsoft.com/office/drawing/2014/main" id="{ECE60003-1D92-45D2-BEC3-478C638D5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" y="2630"/>
                  <a:ext cx="56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0" name="Oval 221">
                  <a:extLst>
                    <a:ext uri="{FF2B5EF4-FFF2-40B4-BE49-F238E27FC236}">
                      <a16:creationId xmlns:a16="http://schemas.microsoft.com/office/drawing/2014/main" id="{E8E67D47-E1F0-4263-AFD4-C91E2C74D9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5" y="2663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1" name="Oval 222">
                  <a:extLst>
                    <a:ext uri="{FF2B5EF4-FFF2-40B4-BE49-F238E27FC236}">
                      <a16:creationId xmlns:a16="http://schemas.microsoft.com/office/drawing/2014/main" id="{B3F13ED2-3CC6-4759-A1F7-FEFABDBFDE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0" y="2698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2" name="Oval 223">
                  <a:extLst>
                    <a:ext uri="{FF2B5EF4-FFF2-40B4-BE49-F238E27FC236}">
                      <a16:creationId xmlns:a16="http://schemas.microsoft.com/office/drawing/2014/main" id="{2357477E-4B51-4108-9DF7-2DE1551A3B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9" y="2741"/>
                  <a:ext cx="58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3" name="Oval 224">
                  <a:extLst>
                    <a:ext uri="{FF2B5EF4-FFF2-40B4-BE49-F238E27FC236}">
                      <a16:creationId xmlns:a16="http://schemas.microsoft.com/office/drawing/2014/main" id="{F679B08F-3F21-4CD6-AA03-16462E64AD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7" y="2777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4" name="Oval 225">
                  <a:extLst>
                    <a:ext uri="{FF2B5EF4-FFF2-40B4-BE49-F238E27FC236}">
                      <a16:creationId xmlns:a16="http://schemas.microsoft.com/office/drawing/2014/main" id="{6E6C2231-23C7-40DA-A78F-D7B18E248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9" y="2820"/>
                  <a:ext cx="56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5" name="Oval 226">
                  <a:extLst>
                    <a:ext uri="{FF2B5EF4-FFF2-40B4-BE49-F238E27FC236}">
                      <a16:creationId xmlns:a16="http://schemas.microsoft.com/office/drawing/2014/main" id="{E7831FA7-8416-4413-802D-5B726CD1A4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" y="2869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6" name="Oval 227">
                  <a:extLst>
                    <a:ext uri="{FF2B5EF4-FFF2-40B4-BE49-F238E27FC236}">
                      <a16:creationId xmlns:a16="http://schemas.microsoft.com/office/drawing/2014/main" id="{76D054E2-C1DD-4D58-A5D2-744867CEF4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" y="2917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7" name="Oval 228">
                  <a:extLst>
                    <a:ext uri="{FF2B5EF4-FFF2-40B4-BE49-F238E27FC236}">
                      <a16:creationId xmlns:a16="http://schemas.microsoft.com/office/drawing/2014/main" id="{47B83E57-4804-478A-AD4C-AA0978253C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970"/>
                  <a:ext cx="56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8" name="Oval 229">
                  <a:extLst>
                    <a:ext uri="{FF2B5EF4-FFF2-40B4-BE49-F238E27FC236}">
                      <a16:creationId xmlns:a16="http://schemas.microsoft.com/office/drawing/2014/main" id="{FC55FFD7-5122-4566-A32B-F2BF8D5288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0" y="3025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9" name="Oval 230">
                  <a:extLst>
                    <a:ext uri="{FF2B5EF4-FFF2-40B4-BE49-F238E27FC236}">
                      <a16:creationId xmlns:a16="http://schemas.microsoft.com/office/drawing/2014/main" id="{FF1764B4-ECD6-4750-A8E7-8A23718318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" y="3082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0" name="Oval 231">
                  <a:extLst>
                    <a:ext uri="{FF2B5EF4-FFF2-40B4-BE49-F238E27FC236}">
                      <a16:creationId xmlns:a16="http://schemas.microsoft.com/office/drawing/2014/main" id="{D7C1FFDC-5F15-48E5-B0BF-46B1E506A5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2" y="3141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1" name="Oval 232">
                  <a:extLst>
                    <a:ext uri="{FF2B5EF4-FFF2-40B4-BE49-F238E27FC236}">
                      <a16:creationId xmlns:a16="http://schemas.microsoft.com/office/drawing/2014/main" id="{A20BFE3D-1555-4D64-9111-C0FA286AE3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" y="3202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2" name="Oval 233">
                  <a:extLst>
                    <a:ext uri="{FF2B5EF4-FFF2-40B4-BE49-F238E27FC236}">
                      <a16:creationId xmlns:a16="http://schemas.microsoft.com/office/drawing/2014/main" id="{A89F092B-B893-4220-AA26-B3D3560E2B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" y="3263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3" name="Oval 234">
                  <a:extLst>
                    <a:ext uri="{FF2B5EF4-FFF2-40B4-BE49-F238E27FC236}">
                      <a16:creationId xmlns:a16="http://schemas.microsoft.com/office/drawing/2014/main" id="{0A87979C-20FB-412C-9478-01B1EAD505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" y="3327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4" name="Oval 235">
                  <a:extLst>
                    <a:ext uri="{FF2B5EF4-FFF2-40B4-BE49-F238E27FC236}">
                      <a16:creationId xmlns:a16="http://schemas.microsoft.com/office/drawing/2014/main" id="{22CA75E3-FD1A-4FC8-81B7-2F2D96C603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" y="3393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5" name="Oval 236">
                  <a:extLst>
                    <a:ext uri="{FF2B5EF4-FFF2-40B4-BE49-F238E27FC236}">
                      <a16:creationId xmlns:a16="http://schemas.microsoft.com/office/drawing/2014/main" id="{C0E23394-6668-4878-82A6-6DD9D0DD62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" y="3457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6" name="Oval 237">
                  <a:extLst>
                    <a:ext uri="{FF2B5EF4-FFF2-40B4-BE49-F238E27FC236}">
                      <a16:creationId xmlns:a16="http://schemas.microsoft.com/office/drawing/2014/main" id="{1EE8656E-04B6-4501-8FEA-A46FFFC04B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" y="3526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7" name="Oval 238">
                  <a:extLst>
                    <a:ext uri="{FF2B5EF4-FFF2-40B4-BE49-F238E27FC236}">
                      <a16:creationId xmlns:a16="http://schemas.microsoft.com/office/drawing/2014/main" id="{2351A6FF-5093-4E5A-A6F7-CA6C0359A6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" y="3594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8" name="Oval 239">
                  <a:extLst>
                    <a:ext uri="{FF2B5EF4-FFF2-40B4-BE49-F238E27FC236}">
                      <a16:creationId xmlns:a16="http://schemas.microsoft.com/office/drawing/2014/main" id="{A4F303CB-2959-44DF-B4C1-FAD9412695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3662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9" name="Freeform 240">
                  <a:extLst>
                    <a:ext uri="{FF2B5EF4-FFF2-40B4-BE49-F238E27FC236}">
                      <a16:creationId xmlns:a16="http://schemas.microsoft.com/office/drawing/2014/main" id="{92C03E7F-5B3E-4536-8D42-F760072E44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" y="3728"/>
                  <a:ext cx="57" cy="38"/>
                </a:xfrm>
                <a:custGeom>
                  <a:avLst/>
                  <a:gdLst>
                    <a:gd name="T0" fmla="*/ 119147 w 33"/>
                    <a:gd name="T1" fmla="*/ 153909 h 21"/>
                    <a:gd name="T2" fmla="*/ 119147 w 33"/>
                    <a:gd name="T3" fmla="*/ 124629 h 21"/>
                    <a:gd name="T4" fmla="*/ 60795 w 33"/>
                    <a:gd name="T5" fmla="*/ 0 h 21"/>
                    <a:gd name="T6" fmla="*/ 0 w 33"/>
                    <a:gd name="T7" fmla="*/ 124629 h 21"/>
                    <a:gd name="T8" fmla="*/ 3803 w 33"/>
                    <a:gd name="T9" fmla="*/ 153909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21">
                      <a:moveTo>
                        <a:pt x="33" y="21"/>
                      </a:moveTo>
                      <a:cubicBezTo>
                        <a:pt x="33" y="19"/>
                        <a:pt x="33" y="18"/>
                        <a:pt x="33" y="17"/>
                      </a:cubicBezTo>
                      <a:cubicBezTo>
                        <a:pt x="33" y="8"/>
                        <a:pt x="26" y="0"/>
                        <a:pt x="17" y="0"/>
                      </a:cubicBezTo>
                      <a:cubicBezTo>
                        <a:pt x="8" y="0"/>
                        <a:pt x="0" y="8"/>
                        <a:pt x="0" y="17"/>
                      </a:cubicBezTo>
                      <a:cubicBezTo>
                        <a:pt x="0" y="18"/>
                        <a:pt x="1" y="19"/>
                        <a:pt x="1" y="21"/>
                      </a:cubicBezTo>
                    </a:path>
                  </a:pathLst>
                </a:custGeom>
                <a:solidFill>
                  <a:srgbClr val="FFF3A8"/>
                </a:solidFill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0" name="Freeform 241">
                  <a:extLst>
                    <a:ext uri="{FF2B5EF4-FFF2-40B4-BE49-F238E27FC236}">
                      <a16:creationId xmlns:a16="http://schemas.microsoft.com/office/drawing/2014/main" id="{7A057CA5-2728-4CBE-A2FD-8CA3B356D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" y="3728"/>
                  <a:ext cx="57" cy="38"/>
                </a:xfrm>
                <a:custGeom>
                  <a:avLst/>
                  <a:gdLst>
                    <a:gd name="T0" fmla="*/ 119147 w 33"/>
                    <a:gd name="T1" fmla="*/ 153909 h 21"/>
                    <a:gd name="T2" fmla="*/ 119147 w 33"/>
                    <a:gd name="T3" fmla="*/ 124629 h 21"/>
                    <a:gd name="T4" fmla="*/ 60795 w 33"/>
                    <a:gd name="T5" fmla="*/ 0 h 21"/>
                    <a:gd name="T6" fmla="*/ 0 w 33"/>
                    <a:gd name="T7" fmla="*/ 124629 h 21"/>
                    <a:gd name="T8" fmla="*/ 3803 w 33"/>
                    <a:gd name="T9" fmla="*/ 153909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21">
                      <a:moveTo>
                        <a:pt x="33" y="21"/>
                      </a:moveTo>
                      <a:cubicBezTo>
                        <a:pt x="33" y="19"/>
                        <a:pt x="33" y="18"/>
                        <a:pt x="33" y="17"/>
                      </a:cubicBezTo>
                      <a:cubicBezTo>
                        <a:pt x="33" y="8"/>
                        <a:pt x="26" y="0"/>
                        <a:pt x="17" y="0"/>
                      </a:cubicBezTo>
                      <a:cubicBezTo>
                        <a:pt x="8" y="0"/>
                        <a:pt x="0" y="8"/>
                        <a:pt x="0" y="17"/>
                      </a:cubicBezTo>
                      <a:cubicBezTo>
                        <a:pt x="0" y="18"/>
                        <a:pt x="1" y="19"/>
                        <a:pt x="1" y="21"/>
                      </a:cubicBezTo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1" name="Oval 242">
                  <a:extLst>
                    <a:ext uri="{FF2B5EF4-FFF2-40B4-BE49-F238E27FC236}">
                      <a16:creationId xmlns:a16="http://schemas.microsoft.com/office/drawing/2014/main" id="{3AB0D000-C023-44CE-8CF1-C6E4B47040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" y="3673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2" name="Oval 243">
                  <a:extLst>
                    <a:ext uri="{FF2B5EF4-FFF2-40B4-BE49-F238E27FC236}">
                      <a16:creationId xmlns:a16="http://schemas.microsoft.com/office/drawing/2014/main" id="{CA822BEE-A757-44E3-8137-71ED826F0A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" y="3739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3" name="Oval 244">
                  <a:extLst>
                    <a:ext uri="{FF2B5EF4-FFF2-40B4-BE49-F238E27FC236}">
                      <a16:creationId xmlns:a16="http://schemas.microsoft.com/office/drawing/2014/main" id="{9853E94C-ADDF-4287-BBA1-6B75045C54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" y="3606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Oval 245">
                  <a:extLst>
                    <a:ext uri="{FF2B5EF4-FFF2-40B4-BE49-F238E27FC236}">
                      <a16:creationId xmlns:a16="http://schemas.microsoft.com/office/drawing/2014/main" id="{E8929144-38B8-4B45-B98A-683BED3586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" y="3538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5" name="Oval 246">
                  <a:extLst>
                    <a:ext uri="{FF2B5EF4-FFF2-40B4-BE49-F238E27FC236}">
                      <a16:creationId xmlns:a16="http://schemas.microsoft.com/office/drawing/2014/main" id="{3210F12D-C145-4E84-9EFF-CF3C989201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7" y="3621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6" name="Oval 247">
                  <a:extLst>
                    <a:ext uri="{FF2B5EF4-FFF2-40B4-BE49-F238E27FC236}">
                      <a16:creationId xmlns:a16="http://schemas.microsoft.com/office/drawing/2014/main" id="{262B1FB0-5C2A-4527-86A2-0B18A39AA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" y="3687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" name="Oval 248">
                  <a:extLst>
                    <a:ext uri="{FF2B5EF4-FFF2-40B4-BE49-F238E27FC236}">
                      <a16:creationId xmlns:a16="http://schemas.microsoft.com/office/drawing/2014/main" id="{7C840E8B-6C9C-435A-9A5C-9DA2675201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" y="3559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8" name="Oval 249">
                  <a:extLst>
                    <a:ext uri="{FF2B5EF4-FFF2-40B4-BE49-F238E27FC236}">
                      <a16:creationId xmlns:a16="http://schemas.microsoft.com/office/drawing/2014/main" id="{DE0FCCED-B192-4C8F-B364-1AF00828C3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8" y="3498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9" name="Oval 250">
                  <a:extLst>
                    <a:ext uri="{FF2B5EF4-FFF2-40B4-BE49-F238E27FC236}">
                      <a16:creationId xmlns:a16="http://schemas.microsoft.com/office/drawing/2014/main" id="{C1F061EB-F15B-4A6E-AD11-0E890AAD6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2" y="3435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0" name="Oval 251">
                  <a:extLst>
                    <a:ext uri="{FF2B5EF4-FFF2-40B4-BE49-F238E27FC236}">
                      <a16:creationId xmlns:a16="http://schemas.microsoft.com/office/drawing/2014/main" id="{9D5AFFC6-1F62-4CA8-A825-46507F3CB8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7" y="3375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Oval 252">
                  <a:extLst>
                    <a:ext uri="{FF2B5EF4-FFF2-40B4-BE49-F238E27FC236}">
                      <a16:creationId xmlns:a16="http://schemas.microsoft.com/office/drawing/2014/main" id="{560C63F2-A4F3-4A4E-A896-D860F563C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" y="3470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Oval 253">
                  <a:extLst>
                    <a:ext uri="{FF2B5EF4-FFF2-40B4-BE49-F238E27FC236}">
                      <a16:creationId xmlns:a16="http://schemas.microsoft.com/office/drawing/2014/main" id="{1EE92E51-7505-47CF-8AAF-2CDE82C3B8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" y="3406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Oval 254">
                  <a:extLst>
                    <a:ext uri="{FF2B5EF4-FFF2-40B4-BE49-F238E27FC236}">
                      <a16:creationId xmlns:a16="http://schemas.microsoft.com/office/drawing/2014/main" id="{15934A72-E396-43B2-9F70-CDEE33E937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" y="3342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4" name="Oval 255">
                  <a:extLst>
                    <a:ext uri="{FF2B5EF4-FFF2-40B4-BE49-F238E27FC236}">
                      <a16:creationId xmlns:a16="http://schemas.microsoft.com/office/drawing/2014/main" id="{D2BA134A-EE0F-46E5-BC43-8E940B71FF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" y="3277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5" name="Oval 256">
                  <a:extLst>
                    <a:ext uri="{FF2B5EF4-FFF2-40B4-BE49-F238E27FC236}">
                      <a16:creationId xmlns:a16="http://schemas.microsoft.com/office/drawing/2014/main" id="{7ED97FF2-E6A8-4B6C-8312-EE8472B252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0" y="3213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" name="Oval 257">
                  <a:extLst>
                    <a:ext uri="{FF2B5EF4-FFF2-40B4-BE49-F238E27FC236}">
                      <a16:creationId xmlns:a16="http://schemas.microsoft.com/office/drawing/2014/main" id="{1BB072B6-7D71-4922-AAEC-3692BB8513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8" y="3154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" name="Oval 258">
                  <a:extLst>
                    <a:ext uri="{FF2B5EF4-FFF2-40B4-BE49-F238E27FC236}">
                      <a16:creationId xmlns:a16="http://schemas.microsoft.com/office/drawing/2014/main" id="{ABF7C1C9-E1B8-4DC4-B7A9-B70E6D5F0B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9" y="3095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8" name="Oval 259">
                  <a:extLst>
                    <a:ext uri="{FF2B5EF4-FFF2-40B4-BE49-F238E27FC236}">
                      <a16:creationId xmlns:a16="http://schemas.microsoft.com/office/drawing/2014/main" id="{CF94FBEC-8760-4432-906B-9DD01FA306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5" y="3037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9" name="Oval 260">
                  <a:extLst>
                    <a:ext uri="{FF2B5EF4-FFF2-40B4-BE49-F238E27FC236}">
                      <a16:creationId xmlns:a16="http://schemas.microsoft.com/office/drawing/2014/main" id="{60389EA9-5CEB-4850-845E-8C33DCEDFB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" y="2981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0" name="Oval 261">
                  <a:extLst>
                    <a:ext uri="{FF2B5EF4-FFF2-40B4-BE49-F238E27FC236}">
                      <a16:creationId xmlns:a16="http://schemas.microsoft.com/office/drawing/2014/main" id="{B6918385-49E3-40FB-A79A-45FAD45F79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3" y="2932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1" name="Oval 262">
                  <a:extLst>
                    <a:ext uri="{FF2B5EF4-FFF2-40B4-BE49-F238E27FC236}">
                      <a16:creationId xmlns:a16="http://schemas.microsoft.com/office/drawing/2014/main" id="{8B93B00D-CC33-4C37-86F8-C11CFF39F8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8" y="3320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2" name="Oval 263">
                  <a:extLst>
                    <a:ext uri="{FF2B5EF4-FFF2-40B4-BE49-F238E27FC236}">
                      <a16:creationId xmlns:a16="http://schemas.microsoft.com/office/drawing/2014/main" id="{FA523786-B6C0-4F90-8433-7E5A442AC9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2" y="3263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3" name="Oval 264">
                  <a:extLst>
                    <a:ext uri="{FF2B5EF4-FFF2-40B4-BE49-F238E27FC236}">
                      <a16:creationId xmlns:a16="http://schemas.microsoft.com/office/drawing/2014/main" id="{E469288A-6052-4A71-B9BC-2431A7572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" y="3211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4" name="Oval 265">
                  <a:extLst>
                    <a:ext uri="{FF2B5EF4-FFF2-40B4-BE49-F238E27FC236}">
                      <a16:creationId xmlns:a16="http://schemas.microsoft.com/office/drawing/2014/main" id="{4DC473A8-F340-42F8-AE1C-DAA6376B68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5" y="3160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5" name="Oval 266">
                  <a:extLst>
                    <a:ext uri="{FF2B5EF4-FFF2-40B4-BE49-F238E27FC236}">
                      <a16:creationId xmlns:a16="http://schemas.microsoft.com/office/drawing/2014/main" id="{E56225CC-39F0-4FBA-9F28-692BAC808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0" y="3106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6" name="Oval 267">
                  <a:extLst>
                    <a:ext uri="{FF2B5EF4-FFF2-40B4-BE49-F238E27FC236}">
                      <a16:creationId xmlns:a16="http://schemas.microsoft.com/office/drawing/2014/main" id="{9375E437-2CB2-43FD-99CD-8B54CEC3A2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3" y="3057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7" name="Oval 268">
                  <a:extLst>
                    <a:ext uri="{FF2B5EF4-FFF2-40B4-BE49-F238E27FC236}">
                      <a16:creationId xmlns:a16="http://schemas.microsoft.com/office/drawing/2014/main" id="{8CB0E945-B1FE-470A-8B58-15E73EE92B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7" y="3007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" name="Oval 269">
                  <a:extLst>
                    <a:ext uri="{FF2B5EF4-FFF2-40B4-BE49-F238E27FC236}">
                      <a16:creationId xmlns:a16="http://schemas.microsoft.com/office/drawing/2014/main" id="{1470576A-BBB8-477A-A41A-FFB281B013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0" y="2963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9" name="Oval 270">
                  <a:extLst>
                    <a:ext uri="{FF2B5EF4-FFF2-40B4-BE49-F238E27FC236}">
                      <a16:creationId xmlns:a16="http://schemas.microsoft.com/office/drawing/2014/main" id="{362BFBAE-28E2-4B6C-80A9-1B8E716CCC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2919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0" name="Oval 271">
                  <a:extLst>
                    <a:ext uri="{FF2B5EF4-FFF2-40B4-BE49-F238E27FC236}">
                      <a16:creationId xmlns:a16="http://schemas.microsoft.com/office/drawing/2014/main" id="{DE1E15D1-1AB1-41F5-B4D8-00C029713B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1" y="2880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" name="Oval 272">
                  <a:extLst>
                    <a:ext uri="{FF2B5EF4-FFF2-40B4-BE49-F238E27FC236}">
                      <a16:creationId xmlns:a16="http://schemas.microsoft.com/office/drawing/2014/main" id="{4F019594-7359-4E77-A58F-F23E5D16BF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" y="2845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" name="Oval 273">
                  <a:extLst>
                    <a:ext uri="{FF2B5EF4-FFF2-40B4-BE49-F238E27FC236}">
                      <a16:creationId xmlns:a16="http://schemas.microsoft.com/office/drawing/2014/main" id="{CCC29E8D-1A1A-47EC-BDC9-4B981FB6A9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" y="2809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" name="Oval 274">
                  <a:extLst>
                    <a:ext uri="{FF2B5EF4-FFF2-40B4-BE49-F238E27FC236}">
                      <a16:creationId xmlns:a16="http://schemas.microsoft.com/office/drawing/2014/main" id="{4A8F5FDB-07CA-45D8-B383-727384E31E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9" y="2775"/>
                  <a:ext cx="21" cy="2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" name="Oval 275">
                  <a:extLst>
                    <a:ext uri="{FF2B5EF4-FFF2-40B4-BE49-F238E27FC236}">
                      <a16:creationId xmlns:a16="http://schemas.microsoft.com/office/drawing/2014/main" id="{2AE28BA5-DB5D-4F9C-9143-83DA507243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2744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" name="Oval 276">
                  <a:extLst>
                    <a:ext uri="{FF2B5EF4-FFF2-40B4-BE49-F238E27FC236}">
                      <a16:creationId xmlns:a16="http://schemas.microsoft.com/office/drawing/2014/main" id="{CA8F9E53-F644-45BB-A342-B12B93242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6" y="2718"/>
                  <a:ext cx="21" cy="2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" name="Oval 277">
                  <a:extLst>
                    <a:ext uri="{FF2B5EF4-FFF2-40B4-BE49-F238E27FC236}">
                      <a16:creationId xmlns:a16="http://schemas.microsoft.com/office/drawing/2014/main" id="{C3E9DADD-9B41-4432-AC79-3FF516C19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5" y="2698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" name="Oval 278">
                  <a:extLst>
                    <a:ext uri="{FF2B5EF4-FFF2-40B4-BE49-F238E27FC236}">
                      <a16:creationId xmlns:a16="http://schemas.microsoft.com/office/drawing/2014/main" id="{05B0FF84-7950-4302-B1AA-EFC408831E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10" y="2676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" name="Oval 279">
                  <a:extLst>
                    <a:ext uri="{FF2B5EF4-FFF2-40B4-BE49-F238E27FC236}">
                      <a16:creationId xmlns:a16="http://schemas.microsoft.com/office/drawing/2014/main" id="{4374E013-E822-43F7-BDA8-39B283B4F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5" y="2662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" name="Oval 280">
                  <a:extLst>
                    <a:ext uri="{FF2B5EF4-FFF2-40B4-BE49-F238E27FC236}">
                      <a16:creationId xmlns:a16="http://schemas.microsoft.com/office/drawing/2014/main" id="{DD09FEB6-CC09-4E2F-8F79-8E021D55D2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2652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" name="Oval 281">
                  <a:extLst>
                    <a:ext uri="{FF2B5EF4-FFF2-40B4-BE49-F238E27FC236}">
                      <a16:creationId xmlns:a16="http://schemas.microsoft.com/office/drawing/2014/main" id="{38BE9C81-978E-42B9-8A11-3F7CAEB06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4" y="2641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" name="Oval 282">
                  <a:extLst>
                    <a:ext uri="{FF2B5EF4-FFF2-40B4-BE49-F238E27FC236}">
                      <a16:creationId xmlns:a16="http://schemas.microsoft.com/office/drawing/2014/main" id="{3F0397C0-DEFF-426F-971D-CEE2ABFEE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2" y="2634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2" name="Oval 283">
                  <a:extLst>
                    <a:ext uri="{FF2B5EF4-FFF2-40B4-BE49-F238E27FC236}">
                      <a16:creationId xmlns:a16="http://schemas.microsoft.com/office/drawing/2014/main" id="{EA14C0FF-98CF-4F73-9E97-D818CD82B1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0" y="2625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3" name="Oval 284">
                  <a:extLst>
                    <a:ext uri="{FF2B5EF4-FFF2-40B4-BE49-F238E27FC236}">
                      <a16:creationId xmlns:a16="http://schemas.microsoft.com/office/drawing/2014/main" id="{80B44C8F-433B-48EB-89A6-9BF6614F43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9" y="2634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4" name="Oval 285">
                  <a:extLst>
                    <a:ext uri="{FF2B5EF4-FFF2-40B4-BE49-F238E27FC236}">
                      <a16:creationId xmlns:a16="http://schemas.microsoft.com/office/drawing/2014/main" id="{32E74BF7-DFF0-4AA9-BE2C-5D973C9F8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30" y="2513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5" name="Oval 286">
                  <a:extLst>
                    <a:ext uri="{FF2B5EF4-FFF2-40B4-BE49-F238E27FC236}">
                      <a16:creationId xmlns:a16="http://schemas.microsoft.com/office/drawing/2014/main" id="{31A861CB-9D5B-418B-B0D0-1CEAFB348C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0" y="2498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6" name="Oval 287">
                  <a:extLst>
                    <a:ext uri="{FF2B5EF4-FFF2-40B4-BE49-F238E27FC236}">
                      <a16:creationId xmlns:a16="http://schemas.microsoft.com/office/drawing/2014/main" id="{35387812-07C1-4CA7-9D1D-86F53D111D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6" y="2509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7" name="Oval 288">
                  <a:extLst>
                    <a:ext uri="{FF2B5EF4-FFF2-40B4-BE49-F238E27FC236}">
                      <a16:creationId xmlns:a16="http://schemas.microsoft.com/office/drawing/2014/main" id="{944C3CB4-22BF-432B-9881-8553AEA6BD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5" y="2522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8" name="Oval 289">
                  <a:extLst>
                    <a:ext uri="{FF2B5EF4-FFF2-40B4-BE49-F238E27FC236}">
                      <a16:creationId xmlns:a16="http://schemas.microsoft.com/office/drawing/2014/main" id="{C2E0CC45-6893-4420-964F-725304D6A9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536"/>
                  <a:ext cx="21" cy="2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9" name="Oval 290">
                  <a:extLst>
                    <a:ext uri="{FF2B5EF4-FFF2-40B4-BE49-F238E27FC236}">
                      <a16:creationId xmlns:a16="http://schemas.microsoft.com/office/drawing/2014/main" id="{2157C4BF-BE35-4613-B43B-09EAB4AC1C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1" y="2551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0" name="Oval 291">
                  <a:extLst>
                    <a:ext uri="{FF2B5EF4-FFF2-40B4-BE49-F238E27FC236}">
                      <a16:creationId xmlns:a16="http://schemas.microsoft.com/office/drawing/2014/main" id="{ED773A07-979B-4042-9CDF-50A8E2604C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" y="2568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1" name="Oval 292">
                  <a:extLst>
                    <a:ext uri="{FF2B5EF4-FFF2-40B4-BE49-F238E27FC236}">
                      <a16:creationId xmlns:a16="http://schemas.microsoft.com/office/drawing/2014/main" id="{9271C2EE-7137-46EF-8B3D-6BA85C603D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8" y="2588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2" name="Oval 293">
                  <a:extLst>
                    <a:ext uri="{FF2B5EF4-FFF2-40B4-BE49-F238E27FC236}">
                      <a16:creationId xmlns:a16="http://schemas.microsoft.com/office/drawing/2014/main" id="{A2F1E5D9-686F-4578-AC74-E7B2598D9A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2612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3" name="Oval 294">
                  <a:extLst>
                    <a:ext uri="{FF2B5EF4-FFF2-40B4-BE49-F238E27FC236}">
                      <a16:creationId xmlns:a16="http://schemas.microsoft.com/office/drawing/2014/main" id="{945CD73C-FC3D-435F-8B0C-57CD38ACFD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9" y="2643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4" name="Oval 295">
                  <a:extLst>
                    <a:ext uri="{FF2B5EF4-FFF2-40B4-BE49-F238E27FC236}">
                      <a16:creationId xmlns:a16="http://schemas.microsoft.com/office/drawing/2014/main" id="{DFE0E796-EF08-49ED-B705-0289EF382B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4" y="2673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5" name="Oval 296">
                  <a:extLst>
                    <a:ext uri="{FF2B5EF4-FFF2-40B4-BE49-F238E27FC236}">
                      <a16:creationId xmlns:a16="http://schemas.microsoft.com/office/drawing/2014/main" id="{F35AE030-23BE-4166-91E5-725276F62D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1" y="2711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6" name="Oval 297">
                  <a:extLst>
                    <a:ext uri="{FF2B5EF4-FFF2-40B4-BE49-F238E27FC236}">
                      <a16:creationId xmlns:a16="http://schemas.microsoft.com/office/drawing/2014/main" id="{8784BA27-E658-42FA-A665-B5560C289A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7" y="2752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7" name="Oval 298">
                  <a:extLst>
                    <a:ext uri="{FF2B5EF4-FFF2-40B4-BE49-F238E27FC236}">
                      <a16:creationId xmlns:a16="http://schemas.microsoft.com/office/drawing/2014/main" id="{2946DD0D-F826-43DA-AC12-4EA9F721B5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6" y="2788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8" name="Oval 299">
                  <a:extLst>
                    <a:ext uri="{FF2B5EF4-FFF2-40B4-BE49-F238E27FC236}">
                      <a16:creationId xmlns:a16="http://schemas.microsoft.com/office/drawing/2014/main" id="{28959392-15DF-4FCA-8F95-4CBE669B71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2" y="2834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9" name="Oval 300">
                  <a:extLst>
                    <a:ext uri="{FF2B5EF4-FFF2-40B4-BE49-F238E27FC236}">
                      <a16:creationId xmlns:a16="http://schemas.microsoft.com/office/drawing/2014/main" id="{F29D9052-5A86-4F95-BE6F-EE480047B4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6" y="2882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0" name="Freeform 301">
                  <a:extLst>
                    <a:ext uri="{FF2B5EF4-FFF2-40B4-BE49-F238E27FC236}">
                      <a16:creationId xmlns:a16="http://schemas.microsoft.com/office/drawing/2014/main" id="{5184CA57-5444-4F56-A036-3F1F521083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" y="2676"/>
                  <a:ext cx="2015" cy="1088"/>
                </a:xfrm>
                <a:custGeom>
                  <a:avLst/>
                  <a:gdLst>
                    <a:gd name="T0" fmla="*/ 4073060 w 1169"/>
                    <a:gd name="T1" fmla="*/ 4859807 h 592"/>
                    <a:gd name="T2" fmla="*/ 4079608 w 1169"/>
                    <a:gd name="T3" fmla="*/ 4412748 h 592"/>
                    <a:gd name="T4" fmla="*/ 4005741 w 1169"/>
                    <a:gd name="T5" fmla="*/ 3946843 h 592"/>
                    <a:gd name="T6" fmla="*/ 3982735 w 1169"/>
                    <a:gd name="T7" fmla="*/ 3542807 h 592"/>
                    <a:gd name="T8" fmla="*/ 3880052 w 1169"/>
                    <a:gd name="T9" fmla="*/ 3078290 h 592"/>
                    <a:gd name="T10" fmla="*/ 3832399 w 1169"/>
                    <a:gd name="T11" fmla="*/ 2717344 h 592"/>
                    <a:gd name="T12" fmla="*/ 3699623 w 1169"/>
                    <a:gd name="T13" fmla="*/ 2267142 h 592"/>
                    <a:gd name="T14" fmla="*/ 3632095 w 1169"/>
                    <a:gd name="T15" fmla="*/ 1961418 h 592"/>
                    <a:gd name="T16" fmla="*/ 3474117 w 1169"/>
                    <a:gd name="T17" fmla="*/ 1561061 h 592"/>
                    <a:gd name="T18" fmla="*/ 3368732 w 1169"/>
                    <a:gd name="T19" fmla="*/ 1328990 h 592"/>
                    <a:gd name="T20" fmla="*/ 3199480 w 1169"/>
                    <a:gd name="T21" fmla="*/ 976954 h 592"/>
                    <a:gd name="T22" fmla="*/ 3072172 w 1169"/>
                    <a:gd name="T23" fmla="*/ 801404 h 592"/>
                    <a:gd name="T24" fmla="*/ 2900095 w 1169"/>
                    <a:gd name="T25" fmla="*/ 485867 h 592"/>
                    <a:gd name="T26" fmla="*/ 2750773 w 1169"/>
                    <a:gd name="T27" fmla="*/ 407162 h 592"/>
                    <a:gd name="T28" fmla="*/ 2570390 w 1169"/>
                    <a:gd name="T29" fmla="*/ 185811 h 592"/>
                    <a:gd name="T30" fmla="*/ 2405569 w 1169"/>
                    <a:gd name="T31" fmla="*/ 166690 h 592"/>
                    <a:gd name="T32" fmla="*/ 2225172 w 1169"/>
                    <a:gd name="T33" fmla="*/ 19419 h 592"/>
                    <a:gd name="T34" fmla="*/ 2058049 w 1169"/>
                    <a:gd name="T35" fmla="*/ 75980 h 592"/>
                    <a:gd name="T36" fmla="*/ 1892450 w 1169"/>
                    <a:gd name="T37" fmla="*/ 19419 h 592"/>
                    <a:gd name="T38" fmla="*/ 1712209 w 1169"/>
                    <a:gd name="T39" fmla="*/ 166690 h 592"/>
                    <a:gd name="T40" fmla="*/ 1547232 w 1169"/>
                    <a:gd name="T41" fmla="*/ 185811 h 592"/>
                    <a:gd name="T42" fmla="*/ 1366970 w 1169"/>
                    <a:gd name="T43" fmla="*/ 407162 h 592"/>
                    <a:gd name="T44" fmla="*/ 1217610 w 1169"/>
                    <a:gd name="T45" fmla="*/ 485867 h 592"/>
                    <a:gd name="T46" fmla="*/ 1046757 w 1169"/>
                    <a:gd name="T47" fmla="*/ 801404 h 592"/>
                    <a:gd name="T48" fmla="*/ 920419 w 1169"/>
                    <a:gd name="T49" fmla="*/ 976954 h 592"/>
                    <a:gd name="T50" fmla="*/ 750611 w 1169"/>
                    <a:gd name="T51" fmla="*/ 1328990 h 592"/>
                    <a:gd name="T52" fmla="*/ 643683 w 1169"/>
                    <a:gd name="T53" fmla="*/ 1561061 h 592"/>
                    <a:gd name="T54" fmla="*/ 486403 w 1169"/>
                    <a:gd name="T55" fmla="*/ 1961418 h 592"/>
                    <a:gd name="T56" fmla="*/ 418120 w 1169"/>
                    <a:gd name="T57" fmla="*/ 2267142 h 592"/>
                    <a:gd name="T58" fmla="*/ 285287 w 1169"/>
                    <a:gd name="T59" fmla="*/ 2717344 h 592"/>
                    <a:gd name="T60" fmla="*/ 239375 w 1169"/>
                    <a:gd name="T61" fmla="*/ 3078290 h 592"/>
                    <a:gd name="T62" fmla="*/ 135679 w 1169"/>
                    <a:gd name="T63" fmla="*/ 3542807 h 592"/>
                    <a:gd name="T64" fmla="*/ 112992 w 1169"/>
                    <a:gd name="T65" fmla="*/ 3946843 h 592"/>
                    <a:gd name="T66" fmla="*/ 39105 w 1169"/>
                    <a:gd name="T67" fmla="*/ 4412748 h 592"/>
                    <a:gd name="T68" fmla="*/ 45666 w 1169"/>
                    <a:gd name="T69" fmla="*/ 4859807 h 592"/>
                    <a:gd name="T70" fmla="*/ 0 w 1169"/>
                    <a:gd name="T71" fmla="*/ 5325740 h 592"/>
                    <a:gd name="T72" fmla="*/ 59083 w 1169"/>
                    <a:gd name="T73" fmla="*/ 4859807 h 592"/>
                    <a:gd name="T74" fmla="*/ 126383 w 1169"/>
                    <a:gd name="T75" fmla="*/ 3946843 h 592"/>
                    <a:gd name="T76" fmla="*/ 253695 w 1169"/>
                    <a:gd name="T77" fmla="*/ 3078290 h 592"/>
                    <a:gd name="T78" fmla="*/ 432517 w 1169"/>
                    <a:gd name="T79" fmla="*/ 2267142 h 592"/>
                    <a:gd name="T80" fmla="*/ 658479 w 1169"/>
                    <a:gd name="T81" fmla="*/ 1561061 h 592"/>
                    <a:gd name="T82" fmla="*/ 832471 w 1169"/>
                    <a:gd name="T83" fmla="*/ 1178556 h 592"/>
                    <a:gd name="T84" fmla="*/ 1124256 w 1169"/>
                    <a:gd name="T85" fmla="*/ 681785 h 592"/>
                    <a:gd name="T86" fmla="*/ 1440310 w 1169"/>
                    <a:gd name="T87" fmla="*/ 322221 h 592"/>
                    <a:gd name="T88" fmla="*/ 1778823 w 1169"/>
                    <a:gd name="T89" fmla="*/ 109831 h 592"/>
                    <a:gd name="T90" fmla="*/ 2058049 w 1169"/>
                    <a:gd name="T91" fmla="*/ 101103 h 592"/>
                    <a:gd name="T92" fmla="*/ 2225172 w 1169"/>
                    <a:gd name="T93" fmla="*/ 65591 h 592"/>
                    <a:gd name="T94" fmla="*/ 2564483 w 1169"/>
                    <a:gd name="T95" fmla="*/ 240915 h 592"/>
                    <a:gd name="T96" fmla="*/ 2891789 w 1169"/>
                    <a:gd name="T97" fmla="*/ 540786 h 592"/>
                    <a:gd name="T98" fmla="*/ 3185136 w 1169"/>
                    <a:gd name="T99" fmla="*/ 993877 h 592"/>
                    <a:gd name="T100" fmla="*/ 3456894 w 1169"/>
                    <a:gd name="T101" fmla="*/ 1561061 h 592"/>
                    <a:gd name="T102" fmla="*/ 3615751 w 1169"/>
                    <a:gd name="T103" fmla="*/ 2025349 h 592"/>
                    <a:gd name="T104" fmla="*/ 3807717 w 1169"/>
                    <a:gd name="T105" fmla="*/ 2801962 h 592"/>
                    <a:gd name="T106" fmla="*/ 3956862 w 1169"/>
                    <a:gd name="T107" fmla="*/ 3650937 h 592"/>
                    <a:gd name="T108" fmla="*/ 4040642 w 1169"/>
                    <a:gd name="T109" fmla="*/ 4554370 h 592"/>
                    <a:gd name="T110" fmla="*/ 4086308 w 1169"/>
                    <a:gd name="T111" fmla="*/ 5458377 h 59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169" h="592">
                      <a:moveTo>
                        <a:pt x="1167" y="577"/>
                      </a:moveTo>
                      <a:cubicBezTo>
                        <a:pt x="1162" y="573"/>
                        <a:pt x="1159" y="567"/>
                        <a:pt x="1159" y="561"/>
                      </a:cubicBezTo>
                      <a:cubicBezTo>
                        <a:pt x="1159" y="556"/>
                        <a:pt x="1162" y="551"/>
                        <a:pt x="1166" y="547"/>
                      </a:cubicBezTo>
                      <a:cubicBezTo>
                        <a:pt x="1167" y="545"/>
                        <a:pt x="1167" y="545"/>
                        <a:pt x="1167" y="545"/>
                      </a:cubicBezTo>
                      <a:cubicBezTo>
                        <a:pt x="1165" y="544"/>
                        <a:pt x="1165" y="544"/>
                        <a:pt x="1165" y="544"/>
                      </a:cubicBezTo>
                      <a:cubicBezTo>
                        <a:pt x="1160" y="540"/>
                        <a:pt x="1156" y="534"/>
                        <a:pt x="1156" y="527"/>
                      </a:cubicBezTo>
                      <a:cubicBezTo>
                        <a:pt x="1156" y="522"/>
                        <a:pt x="1158" y="518"/>
                        <a:pt x="1161" y="514"/>
                      </a:cubicBezTo>
                      <a:cubicBezTo>
                        <a:pt x="1163" y="512"/>
                        <a:pt x="1163" y="512"/>
                        <a:pt x="1163" y="512"/>
                      </a:cubicBezTo>
                      <a:cubicBezTo>
                        <a:pt x="1161" y="511"/>
                        <a:pt x="1161" y="511"/>
                        <a:pt x="1161" y="511"/>
                      </a:cubicBezTo>
                      <a:cubicBezTo>
                        <a:pt x="1155" y="507"/>
                        <a:pt x="1151" y="501"/>
                        <a:pt x="1151" y="494"/>
                      </a:cubicBezTo>
                      <a:cubicBezTo>
                        <a:pt x="1151" y="489"/>
                        <a:pt x="1153" y="484"/>
                        <a:pt x="1156" y="481"/>
                      </a:cubicBezTo>
                      <a:cubicBezTo>
                        <a:pt x="1158" y="479"/>
                        <a:pt x="1158" y="479"/>
                        <a:pt x="1158" y="479"/>
                      </a:cubicBezTo>
                      <a:cubicBezTo>
                        <a:pt x="1156" y="478"/>
                        <a:pt x="1156" y="478"/>
                        <a:pt x="1156" y="478"/>
                      </a:cubicBezTo>
                      <a:cubicBezTo>
                        <a:pt x="1149" y="474"/>
                        <a:pt x="1146" y="468"/>
                        <a:pt x="1146" y="460"/>
                      </a:cubicBezTo>
                      <a:cubicBezTo>
                        <a:pt x="1146" y="456"/>
                        <a:pt x="1147" y="452"/>
                        <a:pt x="1149" y="449"/>
                      </a:cubicBezTo>
                      <a:cubicBezTo>
                        <a:pt x="1151" y="447"/>
                        <a:pt x="1151" y="447"/>
                        <a:pt x="1151" y="447"/>
                      </a:cubicBezTo>
                      <a:cubicBezTo>
                        <a:pt x="1148" y="446"/>
                        <a:pt x="1148" y="446"/>
                        <a:pt x="1148" y="446"/>
                      </a:cubicBezTo>
                      <a:cubicBezTo>
                        <a:pt x="1141" y="443"/>
                        <a:pt x="1137" y="436"/>
                        <a:pt x="1137" y="428"/>
                      </a:cubicBezTo>
                      <a:cubicBezTo>
                        <a:pt x="1137" y="424"/>
                        <a:pt x="1138" y="420"/>
                        <a:pt x="1140" y="417"/>
                      </a:cubicBezTo>
                      <a:cubicBezTo>
                        <a:pt x="1141" y="415"/>
                        <a:pt x="1141" y="415"/>
                        <a:pt x="1141" y="415"/>
                      </a:cubicBezTo>
                      <a:cubicBezTo>
                        <a:pt x="1139" y="414"/>
                        <a:pt x="1139" y="414"/>
                        <a:pt x="1139" y="414"/>
                      </a:cubicBezTo>
                      <a:cubicBezTo>
                        <a:pt x="1132" y="411"/>
                        <a:pt x="1127" y="404"/>
                        <a:pt x="1127" y="396"/>
                      </a:cubicBezTo>
                      <a:cubicBezTo>
                        <a:pt x="1127" y="392"/>
                        <a:pt x="1128" y="389"/>
                        <a:pt x="1130" y="386"/>
                      </a:cubicBezTo>
                      <a:cubicBezTo>
                        <a:pt x="1131" y="384"/>
                        <a:pt x="1131" y="384"/>
                        <a:pt x="1131" y="384"/>
                      </a:cubicBezTo>
                      <a:cubicBezTo>
                        <a:pt x="1129" y="383"/>
                        <a:pt x="1129" y="383"/>
                        <a:pt x="1129" y="383"/>
                      </a:cubicBezTo>
                      <a:cubicBezTo>
                        <a:pt x="1120" y="380"/>
                        <a:pt x="1115" y="373"/>
                        <a:pt x="1115" y="364"/>
                      </a:cubicBezTo>
                      <a:cubicBezTo>
                        <a:pt x="1115" y="361"/>
                        <a:pt x="1115" y="358"/>
                        <a:pt x="1117" y="355"/>
                      </a:cubicBezTo>
                      <a:cubicBezTo>
                        <a:pt x="1118" y="353"/>
                        <a:pt x="1118" y="353"/>
                        <a:pt x="1118" y="353"/>
                      </a:cubicBezTo>
                      <a:cubicBezTo>
                        <a:pt x="1115" y="353"/>
                        <a:pt x="1115" y="353"/>
                        <a:pt x="1115" y="353"/>
                      </a:cubicBezTo>
                      <a:cubicBezTo>
                        <a:pt x="1107" y="350"/>
                        <a:pt x="1101" y="342"/>
                        <a:pt x="1101" y="334"/>
                      </a:cubicBezTo>
                      <a:cubicBezTo>
                        <a:pt x="1101" y="331"/>
                        <a:pt x="1102" y="329"/>
                        <a:pt x="1103" y="326"/>
                      </a:cubicBezTo>
                      <a:cubicBezTo>
                        <a:pt x="1104" y="324"/>
                        <a:pt x="1104" y="324"/>
                        <a:pt x="1104" y="324"/>
                      </a:cubicBezTo>
                      <a:cubicBezTo>
                        <a:pt x="1101" y="323"/>
                        <a:pt x="1101" y="323"/>
                        <a:pt x="1101" y="323"/>
                      </a:cubicBezTo>
                      <a:cubicBezTo>
                        <a:pt x="1092" y="322"/>
                        <a:pt x="1085" y="313"/>
                        <a:pt x="1085" y="304"/>
                      </a:cubicBezTo>
                      <a:cubicBezTo>
                        <a:pt x="1085" y="302"/>
                        <a:pt x="1086" y="299"/>
                        <a:pt x="1087" y="297"/>
                      </a:cubicBezTo>
                      <a:cubicBezTo>
                        <a:pt x="1088" y="295"/>
                        <a:pt x="1088" y="295"/>
                        <a:pt x="1088" y="295"/>
                      </a:cubicBezTo>
                      <a:cubicBezTo>
                        <a:pt x="1085" y="294"/>
                        <a:pt x="1085" y="294"/>
                        <a:pt x="1085" y="294"/>
                      </a:cubicBezTo>
                      <a:cubicBezTo>
                        <a:pt x="1076" y="293"/>
                        <a:pt x="1069" y="284"/>
                        <a:pt x="1069" y="275"/>
                      </a:cubicBezTo>
                      <a:cubicBezTo>
                        <a:pt x="1069" y="273"/>
                        <a:pt x="1069" y="271"/>
                        <a:pt x="1070" y="269"/>
                      </a:cubicBezTo>
                      <a:cubicBezTo>
                        <a:pt x="1071" y="266"/>
                        <a:pt x="1071" y="266"/>
                        <a:pt x="1071" y="266"/>
                      </a:cubicBezTo>
                      <a:cubicBezTo>
                        <a:pt x="1068" y="266"/>
                        <a:pt x="1068" y="266"/>
                        <a:pt x="1068" y="266"/>
                      </a:cubicBezTo>
                      <a:cubicBezTo>
                        <a:pt x="1058" y="265"/>
                        <a:pt x="1050" y="256"/>
                        <a:pt x="1050" y="246"/>
                      </a:cubicBezTo>
                      <a:cubicBezTo>
                        <a:pt x="1051" y="242"/>
                        <a:pt x="1051" y="242"/>
                        <a:pt x="1051" y="242"/>
                      </a:cubicBezTo>
                      <a:cubicBezTo>
                        <a:pt x="1051" y="239"/>
                        <a:pt x="1051" y="239"/>
                        <a:pt x="1051" y="239"/>
                      </a:cubicBezTo>
                      <a:cubicBezTo>
                        <a:pt x="1049" y="239"/>
                        <a:pt x="1049" y="239"/>
                        <a:pt x="1049" y="239"/>
                      </a:cubicBezTo>
                      <a:cubicBezTo>
                        <a:pt x="1039" y="239"/>
                        <a:pt x="1030" y="230"/>
                        <a:pt x="1030" y="220"/>
                      </a:cubicBezTo>
                      <a:cubicBezTo>
                        <a:pt x="1031" y="215"/>
                        <a:pt x="1031" y="215"/>
                        <a:pt x="1031" y="215"/>
                      </a:cubicBezTo>
                      <a:cubicBezTo>
                        <a:pt x="1031" y="213"/>
                        <a:pt x="1031" y="213"/>
                        <a:pt x="1031" y="213"/>
                      </a:cubicBezTo>
                      <a:cubicBezTo>
                        <a:pt x="1029" y="213"/>
                        <a:pt x="1029" y="213"/>
                        <a:pt x="1029" y="213"/>
                      </a:cubicBezTo>
                      <a:cubicBezTo>
                        <a:pt x="1018" y="213"/>
                        <a:pt x="1009" y="204"/>
                        <a:pt x="1009" y="193"/>
                      </a:cubicBezTo>
                      <a:cubicBezTo>
                        <a:pt x="1009" y="191"/>
                        <a:pt x="1009" y="191"/>
                        <a:pt x="1009" y="191"/>
                      </a:cubicBezTo>
                      <a:cubicBezTo>
                        <a:pt x="1009" y="189"/>
                        <a:pt x="1009" y="189"/>
                        <a:pt x="1009" y="189"/>
                      </a:cubicBezTo>
                      <a:cubicBezTo>
                        <a:pt x="1005" y="189"/>
                        <a:pt x="1005" y="189"/>
                        <a:pt x="1005" y="189"/>
                      </a:cubicBezTo>
                      <a:cubicBezTo>
                        <a:pt x="994" y="189"/>
                        <a:pt x="986" y="180"/>
                        <a:pt x="986" y="169"/>
                      </a:cubicBezTo>
                      <a:cubicBezTo>
                        <a:pt x="986" y="167"/>
                        <a:pt x="986" y="167"/>
                        <a:pt x="986" y="167"/>
                      </a:cubicBezTo>
                      <a:cubicBezTo>
                        <a:pt x="986" y="164"/>
                        <a:pt x="986" y="164"/>
                        <a:pt x="986" y="164"/>
                      </a:cubicBezTo>
                      <a:cubicBezTo>
                        <a:pt x="981" y="165"/>
                        <a:pt x="981" y="165"/>
                        <a:pt x="981" y="165"/>
                      </a:cubicBezTo>
                      <a:cubicBezTo>
                        <a:pt x="971" y="165"/>
                        <a:pt x="962" y="156"/>
                        <a:pt x="962" y="145"/>
                      </a:cubicBezTo>
                      <a:cubicBezTo>
                        <a:pt x="961" y="143"/>
                        <a:pt x="961" y="143"/>
                        <a:pt x="961" y="143"/>
                      </a:cubicBezTo>
                      <a:cubicBezTo>
                        <a:pt x="956" y="144"/>
                        <a:pt x="956" y="144"/>
                        <a:pt x="956" y="144"/>
                      </a:cubicBezTo>
                      <a:cubicBezTo>
                        <a:pt x="953" y="143"/>
                        <a:pt x="953" y="143"/>
                        <a:pt x="953" y="143"/>
                      </a:cubicBezTo>
                      <a:cubicBezTo>
                        <a:pt x="944" y="142"/>
                        <a:pt x="937" y="135"/>
                        <a:pt x="936" y="126"/>
                      </a:cubicBezTo>
                      <a:cubicBezTo>
                        <a:pt x="936" y="124"/>
                        <a:pt x="936" y="124"/>
                        <a:pt x="936" y="124"/>
                      </a:cubicBezTo>
                      <a:cubicBezTo>
                        <a:pt x="934" y="124"/>
                        <a:pt x="934" y="124"/>
                        <a:pt x="934" y="124"/>
                      </a:cubicBezTo>
                      <a:cubicBezTo>
                        <a:pt x="932" y="125"/>
                        <a:pt x="930" y="125"/>
                        <a:pt x="928" y="125"/>
                      </a:cubicBezTo>
                      <a:cubicBezTo>
                        <a:pt x="917" y="125"/>
                        <a:pt x="908" y="116"/>
                        <a:pt x="908" y="106"/>
                      </a:cubicBezTo>
                      <a:cubicBezTo>
                        <a:pt x="908" y="103"/>
                        <a:pt x="908" y="103"/>
                        <a:pt x="908" y="103"/>
                      </a:cubicBezTo>
                      <a:cubicBezTo>
                        <a:pt x="901" y="104"/>
                        <a:pt x="901" y="104"/>
                        <a:pt x="901" y="104"/>
                      </a:cubicBezTo>
                      <a:cubicBezTo>
                        <a:pt x="891" y="104"/>
                        <a:pt x="883" y="97"/>
                        <a:pt x="881" y="88"/>
                      </a:cubicBezTo>
                      <a:cubicBezTo>
                        <a:pt x="881" y="85"/>
                        <a:pt x="881" y="85"/>
                        <a:pt x="881" y="85"/>
                      </a:cubicBezTo>
                      <a:cubicBezTo>
                        <a:pt x="879" y="86"/>
                        <a:pt x="879" y="86"/>
                        <a:pt x="879" y="86"/>
                      </a:cubicBezTo>
                      <a:cubicBezTo>
                        <a:pt x="877" y="87"/>
                        <a:pt x="874" y="87"/>
                        <a:pt x="872" y="87"/>
                      </a:cubicBezTo>
                      <a:cubicBezTo>
                        <a:pt x="863" y="87"/>
                        <a:pt x="855" y="80"/>
                        <a:pt x="853" y="71"/>
                      </a:cubicBezTo>
                      <a:cubicBezTo>
                        <a:pt x="852" y="69"/>
                        <a:pt x="852" y="69"/>
                        <a:pt x="852" y="69"/>
                      </a:cubicBezTo>
                      <a:cubicBezTo>
                        <a:pt x="850" y="70"/>
                        <a:pt x="850" y="70"/>
                        <a:pt x="850" y="70"/>
                      </a:cubicBezTo>
                      <a:cubicBezTo>
                        <a:pt x="848" y="71"/>
                        <a:pt x="845" y="71"/>
                        <a:pt x="843" y="71"/>
                      </a:cubicBezTo>
                      <a:cubicBezTo>
                        <a:pt x="834" y="71"/>
                        <a:pt x="826" y="65"/>
                        <a:pt x="824" y="56"/>
                      </a:cubicBezTo>
                      <a:cubicBezTo>
                        <a:pt x="823" y="53"/>
                        <a:pt x="823" y="53"/>
                        <a:pt x="823" y="53"/>
                      </a:cubicBezTo>
                      <a:cubicBezTo>
                        <a:pt x="821" y="55"/>
                        <a:pt x="821" y="55"/>
                        <a:pt x="821" y="55"/>
                      </a:cubicBezTo>
                      <a:cubicBezTo>
                        <a:pt x="818" y="56"/>
                        <a:pt x="815" y="57"/>
                        <a:pt x="812" y="57"/>
                      </a:cubicBezTo>
                      <a:cubicBezTo>
                        <a:pt x="803" y="57"/>
                        <a:pt x="796" y="51"/>
                        <a:pt x="793" y="43"/>
                      </a:cubicBezTo>
                      <a:cubicBezTo>
                        <a:pt x="792" y="40"/>
                        <a:pt x="792" y="40"/>
                        <a:pt x="792" y="40"/>
                      </a:cubicBezTo>
                      <a:cubicBezTo>
                        <a:pt x="790" y="42"/>
                        <a:pt x="790" y="42"/>
                        <a:pt x="790" y="42"/>
                      </a:cubicBezTo>
                      <a:cubicBezTo>
                        <a:pt x="787" y="43"/>
                        <a:pt x="784" y="44"/>
                        <a:pt x="781" y="44"/>
                      </a:cubicBezTo>
                      <a:cubicBezTo>
                        <a:pt x="773" y="44"/>
                        <a:pt x="765" y="39"/>
                        <a:pt x="762" y="32"/>
                      </a:cubicBezTo>
                      <a:cubicBezTo>
                        <a:pt x="762" y="29"/>
                        <a:pt x="762" y="29"/>
                        <a:pt x="762" y="29"/>
                      </a:cubicBezTo>
                      <a:cubicBezTo>
                        <a:pt x="759" y="31"/>
                        <a:pt x="759" y="31"/>
                        <a:pt x="759" y="31"/>
                      </a:cubicBezTo>
                      <a:cubicBezTo>
                        <a:pt x="756" y="33"/>
                        <a:pt x="752" y="34"/>
                        <a:pt x="749" y="34"/>
                      </a:cubicBezTo>
                      <a:cubicBezTo>
                        <a:pt x="741" y="34"/>
                        <a:pt x="734" y="29"/>
                        <a:pt x="731" y="23"/>
                      </a:cubicBezTo>
                      <a:cubicBezTo>
                        <a:pt x="730" y="20"/>
                        <a:pt x="730" y="20"/>
                        <a:pt x="730" y="20"/>
                      </a:cubicBezTo>
                      <a:cubicBezTo>
                        <a:pt x="728" y="22"/>
                        <a:pt x="728" y="22"/>
                        <a:pt x="728" y="22"/>
                      </a:cubicBezTo>
                      <a:cubicBezTo>
                        <a:pt x="724" y="24"/>
                        <a:pt x="720" y="25"/>
                        <a:pt x="716" y="25"/>
                      </a:cubicBezTo>
                      <a:cubicBezTo>
                        <a:pt x="709" y="25"/>
                        <a:pt x="702" y="21"/>
                        <a:pt x="699" y="14"/>
                      </a:cubicBezTo>
                      <a:cubicBezTo>
                        <a:pt x="698" y="12"/>
                        <a:pt x="698" y="12"/>
                        <a:pt x="698" y="12"/>
                      </a:cubicBezTo>
                      <a:cubicBezTo>
                        <a:pt x="696" y="14"/>
                        <a:pt x="696" y="14"/>
                        <a:pt x="696" y="14"/>
                      </a:cubicBezTo>
                      <a:cubicBezTo>
                        <a:pt x="692" y="16"/>
                        <a:pt x="688" y="18"/>
                        <a:pt x="683" y="18"/>
                      </a:cubicBezTo>
                      <a:cubicBezTo>
                        <a:pt x="676" y="18"/>
                        <a:pt x="670" y="14"/>
                        <a:pt x="666" y="8"/>
                      </a:cubicBezTo>
                      <a:cubicBezTo>
                        <a:pt x="665" y="6"/>
                        <a:pt x="665" y="6"/>
                        <a:pt x="665" y="6"/>
                      </a:cubicBezTo>
                      <a:cubicBezTo>
                        <a:pt x="663" y="8"/>
                        <a:pt x="663" y="8"/>
                        <a:pt x="663" y="8"/>
                      </a:cubicBezTo>
                      <a:cubicBezTo>
                        <a:pt x="660" y="11"/>
                        <a:pt x="655" y="13"/>
                        <a:pt x="650" y="13"/>
                      </a:cubicBezTo>
                      <a:cubicBezTo>
                        <a:pt x="644" y="13"/>
                        <a:pt x="637" y="9"/>
                        <a:pt x="634" y="4"/>
                      </a:cubicBezTo>
                      <a:cubicBezTo>
                        <a:pt x="632" y="2"/>
                        <a:pt x="632" y="2"/>
                        <a:pt x="632" y="2"/>
                      </a:cubicBezTo>
                      <a:cubicBezTo>
                        <a:pt x="631" y="3"/>
                        <a:pt x="631" y="3"/>
                        <a:pt x="631" y="3"/>
                      </a:cubicBezTo>
                      <a:cubicBezTo>
                        <a:pt x="627" y="7"/>
                        <a:pt x="622" y="9"/>
                        <a:pt x="616" y="9"/>
                      </a:cubicBezTo>
                      <a:cubicBezTo>
                        <a:pt x="610" y="9"/>
                        <a:pt x="605" y="7"/>
                        <a:pt x="601" y="2"/>
                      </a:cubicBezTo>
                      <a:cubicBezTo>
                        <a:pt x="599" y="0"/>
                        <a:pt x="599" y="0"/>
                        <a:pt x="599" y="0"/>
                      </a:cubicBezTo>
                      <a:cubicBezTo>
                        <a:pt x="598" y="2"/>
                        <a:pt x="598" y="2"/>
                        <a:pt x="598" y="2"/>
                      </a:cubicBezTo>
                      <a:cubicBezTo>
                        <a:pt x="594" y="6"/>
                        <a:pt x="590" y="8"/>
                        <a:pt x="584" y="8"/>
                      </a:cubicBezTo>
                      <a:cubicBezTo>
                        <a:pt x="579" y="8"/>
                        <a:pt x="574" y="6"/>
                        <a:pt x="570" y="2"/>
                      </a:cubicBezTo>
                      <a:cubicBezTo>
                        <a:pt x="568" y="0"/>
                        <a:pt x="568" y="0"/>
                        <a:pt x="568" y="0"/>
                      </a:cubicBezTo>
                      <a:cubicBezTo>
                        <a:pt x="567" y="2"/>
                        <a:pt x="567" y="2"/>
                        <a:pt x="567" y="2"/>
                      </a:cubicBezTo>
                      <a:cubicBezTo>
                        <a:pt x="563" y="7"/>
                        <a:pt x="559" y="9"/>
                        <a:pt x="553" y="9"/>
                      </a:cubicBezTo>
                      <a:cubicBezTo>
                        <a:pt x="547" y="9"/>
                        <a:pt x="542" y="7"/>
                        <a:pt x="538" y="3"/>
                      </a:cubicBezTo>
                      <a:cubicBezTo>
                        <a:pt x="537" y="2"/>
                        <a:pt x="537" y="2"/>
                        <a:pt x="537" y="2"/>
                      </a:cubicBezTo>
                      <a:cubicBezTo>
                        <a:pt x="535" y="4"/>
                        <a:pt x="535" y="4"/>
                        <a:pt x="535" y="4"/>
                      </a:cubicBezTo>
                      <a:cubicBezTo>
                        <a:pt x="532" y="9"/>
                        <a:pt x="525" y="13"/>
                        <a:pt x="519" y="13"/>
                      </a:cubicBezTo>
                      <a:cubicBezTo>
                        <a:pt x="514" y="13"/>
                        <a:pt x="509" y="11"/>
                        <a:pt x="506" y="8"/>
                      </a:cubicBezTo>
                      <a:cubicBezTo>
                        <a:pt x="504" y="6"/>
                        <a:pt x="504" y="6"/>
                        <a:pt x="504" y="6"/>
                      </a:cubicBezTo>
                      <a:cubicBezTo>
                        <a:pt x="502" y="8"/>
                        <a:pt x="502" y="8"/>
                        <a:pt x="502" y="8"/>
                      </a:cubicBezTo>
                      <a:cubicBezTo>
                        <a:pt x="499" y="14"/>
                        <a:pt x="493" y="18"/>
                        <a:pt x="486" y="18"/>
                      </a:cubicBezTo>
                      <a:cubicBezTo>
                        <a:pt x="481" y="18"/>
                        <a:pt x="477" y="16"/>
                        <a:pt x="473" y="14"/>
                      </a:cubicBezTo>
                      <a:cubicBezTo>
                        <a:pt x="471" y="12"/>
                        <a:pt x="471" y="12"/>
                        <a:pt x="471" y="12"/>
                      </a:cubicBezTo>
                      <a:cubicBezTo>
                        <a:pt x="470" y="14"/>
                        <a:pt x="470" y="14"/>
                        <a:pt x="470" y="14"/>
                      </a:cubicBezTo>
                      <a:cubicBezTo>
                        <a:pt x="467" y="21"/>
                        <a:pt x="460" y="25"/>
                        <a:pt x="452" y="25"/>
                      </a:cubicBezTo>
                      <a:cubicBezTo>
                        <a:pt x="448" y="25"/>
                        <a:pt x="445" y="24"/>
                        <a:pt x="441" y="22"/>
                      </a:cubicBezTo>
                      <a:cubicBezTo>
                        <a:pt x="439" y="20"/>
                        <a:pt x="439" y="20"/>
                        <a:pt x="439" y="20"/>
                      </a:cubicBezTo>
                      <a:cubicBezTo>
                        <a:pt x="438" y="23"/>
                        <a:pt x="438" y="23"/>
                        <a:pt x="438" y="23"/>
                      </a:cubicBezTo>
                      <a:cubicBezTo>
                        <a:pt x="435" y="29"/>
                        <a:pt x="428" y="34"/>
                        <a:pt x="420" y="34"/>
                      </a:cubicBezTo>
                      <a:cubicBezTo>
                        <a:pt x="416" y="34"/>
                        <a:pt x="413" y="33"/>
                        <a:pt x="409" y="31"/>
                      </a:cubicBezTo>
                      <a:cubicBezTo>
                        <a:pt x="407" y="29"/>
                        <a:pt x="407" y="29"/>
                        <a:pt x="407" y="29"/>
                      </a:cubicBezTo>
                      <a:cubicBezTo>
                        <a:pt x="406" y="32"/>
                        <a:pt x="406" y="32"/>
                        <a:pt x="406" y="32"/>
                      </a:cubicBezTo>
                      <a:cubicBezTo>
                        <a:pt x="403" y="39"/>
                        <a:pt x="396" y="44"/>
                        <a:pt x="388" y="44"/>
                      </a:cubicBezTo>
                      <a:cubicBezTo>
                        <a:pt x="385" y="44"/>
                        <a:pt x="381" y="43"/>
                        <a:pt x="379" y="42"/>
                      </a:cubicBezTo>
                      <a:cubicBezTo>
                        <a:pt x="376" y="40"/>
                        <a:pt x="376" y="40"/>
                        <a:pt x="376" y="40"/>
                      </a:cubicBezTo>
                      <a:cubicBezTo>
                        <a:pt x="376" y="43"/>
                        <a:pt x="376" y="43"/>
                        <a:pt x="376" y="43"/>
                      </a:cubicBezTo>
                      <a:cubicBezTo>
                        <a:pt x="373" y="51"/>
                        <a:pt x="365" y="57"/>
                        <a:pt x="357" y="57"/>
                      </a:cubicBezTo>
                      <a:cubicBezTo>
                        <a:pt x="354" y="57"/>
                        <a:pt x="351" y="56"/>
                        <a:pt x="348" y="55"/>
                      </a:cubicBezTo>
                      <a:cubicBezTo>
                        <a:pt x="346" y="53"/>
                        <a:pt x="346" y="53"/>
                        <a:pt x="346" y="53"/>
                      </a:cubicBezTo>
                      <a:cubicBezTo>
                        <a:pt x="345" y="56"/>
                        <a:pt x="345" y="56"/>
                        <a:pt x="345" y="56"/>
                      </a:cubicBezTo>
                      <a:cubicBezTo>
                        <a:pt x="343" y="65"/>
                        <a:pt x="335" y="71"/>
                        <a:pt x="326" y="71"/>
                      </a:cubicBezTo>
                      <a:cubicBezTo>
                        <a:pt x="324" y="71"/>
                        <a:pt x="321" y="71"/>
                        <a:pt x="319" y="70"/>
                      </a:cubicBezTo>
                      <a:cubicBezTo>
                        <a:pt x="317" y="69"/>
                        <a:pt x="317" y="69"/>
                        <a:pt x="317" y="69"/>
                      </a:cubicBezTo>
                      <a:cubicBezTo>
                        <a:pt x="316" y="71"/>
                        <a:pt x="316" y="71"/>
                        <a:pt x="316" y="71"/>
                      </a:cubicBezTo>
                      <a:cubicBezTo>
                        <a:pt x="314" y="80"/>
                        <a:pt x="306" y="87"/>
                        <a:pt x="297" y="87"/>
                      </a:cubicBezTo>
                      <a:cubicBezTo>
                        <a:pt x="295" y="87"/>
                        <a:pt x="292" y="87"/>
                        <a:pt x="290" y="86"/>
                      </a:cubicBezTo>
                      <a:cubicBezTo>
                        <a:pt x="288" y="85"/>
                        <a:pt x="288" y="85"/>
                        <a:pt x="288" y="85"/>
                      </a:cubicBezTo>
                      <a:cubicBezTo>
                        <a:pt x="288" y="88"/>
                        <a:pt x="288" y="88"/>
                        <a:pt x="288" y="88"/>
                      </a:cubicBezTo>
                      <a:cubicBezTo>
                        <a:pt x="286" y="97"/>
                        <a:pt x="278" y="104"/>
                        <a:pt x="268" y="104"/>
                      </a:cubicBezTo>
                      <a:cubicBezTo>
                        <a:pt x="261" y="103"/>
                        <a:pt x="261" y="103"/>
                        <a:pt x="261" y="103"/>
                      </a:cubicBezTo>
                      <a:cubicBezTo>
                        <a:pt x="261" y="106"/>
                        <a:pt x="261" y="106"/>
                        <a:pt x="261" y="106"/>
                      </a:cubicBezTo>
                      <a:cubicBezTo>
                        <a:pt x="261" y="116"/>
                        <a:pt x="252" y="125"/>
                        <a:pt x="241" y="125"/>
                      </a:cubicBezTo>
                      <a:cubicBezTo>
                        <a:pt x="239" y="125"/>
                        <a:pt x="237" y="125"/>
                        <a:pt x="235" y="124"/>
                      </a:cubicBezTo>
                      <a:cubicBezTo>
                        <a:pt x="233" y="124"/>
                        <a:pt x="233" y="124"/>
                        <a:pt x="233" y="124"/>
                      </a:cubicBezTo>
                      <a:cubicBezTo>
                        <a:pt x="233" y="126"/>
                        <a:pt x="233" y="126"/>
                        <a:pt x="233" y="126"/>
                      </a:cubicBezTo>
                      <a:cubicBezTo>
                        <a:pt x="232" y="135"/>
                        <a:pt x="225" y="142"/>
                        <a:pt x="216" y="143"/>
                      </a:cubicBezTo>
                      <a:cubicBezTo>
                        <a:pt x="213" y="144"/>
                        <a:pt x="213" y="144"/>
                        <a:pt x="213" y="144"/>
                      </a:cubicBezTo>
                      <a:cubicBezTo>
                        <a:pt x="208" y="143"/>
                        <a:pt x="208" y="143"/>
                        <a:pt x="208" y="143"/>
                      </a:cubicBezTo>
                      <a:cubicBezTo>
                        <a:pt x="207" y="145"/>
                        <a:pt x="207" y="145"/>
                        <a:pt x="207" y="145"/>
                      </a:cubicBezTo>
                      <a:cubicBezTo>
                        <a:pt x="207" y="156"/>
                        <a:pt x="198" y="165"/>
                        <a:pt x="188" y="165"/>
                      </a:cubicBezTo>
                      <a:cubicBezTo>
                        <a:pt x="183" y="164"/>
                        <a:pt x="183" y="164"/>
                        <a:pt x="183" y="164"/>
                      </a:cubicBezTo>
                      <a:cubicBezTo>
                        <a:pt x="183" y="167"/>
                        <a:pt x="183" y="167"/>
                        <a:pt x="183" y="167"/>
                      </a:cubicBezTo>
                      <a:cubicBezTo>
                        <a:pt x="183" y="169"/>
                        <a:pt x="183" y="169"/>
                        <a:pt x="183" y="169"/>
                      </a:cubicBezTo>
                      <a:cubicBezTo>
                        <a:pt x="183" y="180"/>
                        <a:pt x="174" y="189"/>
                        <a:pt x="164" y="189"/>
                      </a:cubicBezTo>
                      <a:cubicBezTo>
                        <a:pt x="160" y="189"/>
                        <a:pt x="160" y="189"/>
                        <a:pt x="160" y="189"/>
                      </a:cubicBezTo>
                      <a:cubicBezTo>
                        <a:pt x="160" y="191"/>
                        <a:pt x="160" y="191"/>
                        <a:pt x="160" y="191"/>
                      </a:cubicBezTo>
                      <a:cubicBezTo>
                        <a:pt x="160" y="193"/>
                        <a:pt x="160" y="193"/>
                        <a:pt x="160" y="193"/>
                      </a:cubicBezTo>
                      <a:cubicBezTo>
                        <a:pt x="160" y="204"/>
                        <a:pt x="151" y="213"/>
                        <a:pt x="140" y="213"/>
                      </a:cubicBezTo>
                      <a:cubicBezTo>
                        <a:pt x="138" y="213"/>
                        <a:pt x="138" y="213"/>
                        <a:pt x="138" y="213"/>
                      </a:cubicBezTo>
                      <a:cubicBezTo>
                        <a:pt x="138" y="215"/>
                        <a:pt x="138" y="215"/>
                        <a:pt x="138" y="215"/>
                      </a:cubicBezTo>
                      <a:cubicBezTo>
                        <a:pt x="139" y="220"/>
                        <a:pt x="139" y="220"/>
                        <a:pt x="139" y="220"/>
                      </a:cubicBezTo>
                      <a:cubicBezTo>
                        <a:pt x="139" y="230"/>
                        <a:pt x="130" y="239"/>
                        <a:pt x="120" y="239"/>
                      </a:cubicBezTo>
                      <a:cubicBezTo>
                        <a:pt x="118" y="239"/>
                        <a:pt x="118" y="239"/>
                        <a:pt x="118" y="239"/>
                      </a:cubicBezTo>
                      <a:cubicBezTo>
                        <a:pt x="118" y="242"/>
                        <a:pt x="118" y="242"/>
                        <a:pt x="118" y="242"/>
                      </a:cubicBezTo>
                      <a:cubicBezTo>
                        <a:pt x="119" y="246"/>
                        <a:pt x="119" y="246"/>
                        <a:pt x="119" y="246"/>
                      </a:cubicBezTo>
                      <a:cubicBezTo>
                        <a:pt x="119" y="256"/>
                        <a:pt x="111" y="265"/>
                        <a:pt x="100" y="266"/>
                      </a:cubicBezTo>
                      <a:cubicBezTo>
                        <a:pt x="98" y="266"/>
                        <a:pt x="98" y="266"/>
                        <a:pt x="98" y="266"/>
                      </a:cubicBezTo>
                      <a:cubicBezTo>
                        <a:pt x="99" y="269"/>
                        <a:pt x="99" y="269"/>
                        <a:pt x="99" y="269"/>
                      </a:cubicBezTo>
                      <a:cubicBezTo>
                        <a:pt x="99" y="271"/>
                        <a:pt x="100" y="273"/>
                        <a:pt x="100" y="275"/>
                      </a:cubicBezTo>
                      <a:cubicBezTo>
                        <a:pt x="100" y="284"/>
                        <a:pt x="93" y="293"/>
                        <a:pt x="84" y="294"/>
                      </a:cubicBezTo>
                      <a:cubicBezTo>
                        <a:pt x="81" y="295"/>
                        <a:pt x="81" y="295"/>
                        <a:pt x="81" y="295"/>
                      </a:cubicBezTo>
                      <a:cubicBezTo>
                        <a:pt x="82" y="297"/>
                        <a:pt x="82" y="297"/>
                        <a:pt x="82" y="297"/>
                      </a:cubicBezTo>
                      <a:cubicBezTo>
                        <a:pt x="83" y="299"/>
                        <a:pt x="83" y="302"/>
                        <a:pt x="83" y="304"/>
                      </a:cubicBezTo>
                      <a:cubicBezTo>
                        <a:pt x="83" y="313"/>
                        <a:pt x="77" y="322"/>
                        <a:pt x="68" y="323"/>
                      </a:cubicBezTo>
                      <a:cubicBezTo>
                        <a:pt x="65" y="324"/>
                        <a:pt x="65" y="324"/>
                        <a:pt x="65" y="324"/>
                      </a:cubicBezTo>
                      <a:cubicBezTo>
                        <a:pt x="66" y="326"/>
                        <a:pt x="66" y="326"/>
                        <a:pt x="66" y="326"/>
                      </a:cubicBezTo>
                      <a:cubicBezTo>
                        <a:pt x="67" y="329"/>
                        <a:pt x="68" y="331"/>
                        <a:pt x="68" y="334"/>
                      </a:cubicBezTo>
                      <a:cubicBezTo>
                        <a:pt x="68" y="342"/>
                        <a:pt x="62" y="350"/>
                        <a:pt x="53" y="353"/>
                      </a:cubicBezTo>
                      <a:cubicBezTo>
                        <a:pt x="51" y="353"/>
                        <a:pt x="51" y="353"/>
                        <a:pt x="51" y="353"/>
                      </a:cubicBezTo>
                      <a:cubicBezTo>
                        <a:pt x="52" y="355"/>
                        <a:pt x="52" y="355"/>
                        <a:pt x="52" y="355"/>
                      </a:cubicBezTo>
                      <a:cubicBezTo>
                        <a:pt x="54" y="358"/>
                        <a:pt x="54" y="361"/>
                        <a:pt x="54" y="364"/>
                      </a:cubicBezTo>
                      <a:cubicBezTo>
                        <a:pt x="54" y="373"/>
                        <a:pt x="49" y="380"/>
                        <a:pt x="40" y="383"/>
                      </a:cubicBezTo>
                      <a:cubicBezTo>
                        <a:pt x="38" y="384"/>
                        <a:pt x="38" y="384"/>
                        <a:pt x="38" y="384"/>
                      </a:cubicBezTo>
                      <a:cubicBezTo>
                        <a:pt x="39" y="386"/>
                        <a:pt x="39" y="386"/>
                        <a:pt x="39" y="386"/>
                      </a:cubicBezTo>
                      <a:cubicBezTo>
                        <a:pt x="41" y="389"/>
                        <a:pt x="42" y="392"/>
                        <a:pt x="42" y="396"/>
                      </a:cubicBezTo>
                      <a:cubicBezTo>
                        <a:pt x="42" y="404"/>
                        <a:pt x="37" y="411"/>
                        <a:pt x="30" y="414"/>
                      </a:cubicBezTo>
                      <a:cubicBezTo>
                        <a:pt x="27" y="415"/>
                        <a:pt x="27" y="415"/>
                        <a:pt x="27" y="415"/>
                      </a:cubicBezTo>
                      <a:cubicBezTo>
                        <a:pt x="29" y="417"/>
                        <a:pt x="29" y="417"/>
                        <a:pt x="29" y="417"/>
                      </a:cubicBezTo>
                      <a:cubicBezTo>
                        <a:pt x="31" y="420"/>
                        <a:pt x="32" y="424"/>
                        <a:pt x="32" y="428"/>
                      </a:cubicBezTo>
                      <a:cubicBezTo>
                        <a:pt x="32" y="436"/>
                        <a:pt x="28" y="443"/>
                        <a:pt x="20" y="446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0" y="449"/>
                        <a:pt x="20" y="449"/>
                        <a:pt x="20" y="449"/>
                      </a:cubicBezTo>
                      <a:cubicBezTo>
                        <a:pt x="22" y="452"/>
                        <a:pt x="23" y="456"/>
                        <a:pt x="23" y="460"/>
                      </a:cubicBezTo>
                      <a:cubicBezTo>
                        <a:pt x="23" y="468"/>
                        <a:pt x="19" y="474"/>
                        <a:pt x="13" y="478"/>
                      </a:cubicBezTo>
                      <a:cubicBezTo>
                        <a:pt x="11" y="479"/>
                        <a:pt x="11" y="479"/>
                        <a:pt x="11" y="479"/>
                      </a:cubicBezTo>
                      <a:cubicBezTo>
                        <a:pt x="13" y="481"/>
                        <a:pt x="13" y="481"/>
                        <a:pt x="13" y="481"/>
                      </a:cubicBezTo>
                      <a:cubicBezTo>
                        <a:pt x="16" y="484"/>
                        <a:pt x="18" y="489"/>
                        <a:pt x="18" y="494"/>
                      </a:cubicBezTo>
                      <a:cubicBezTo>
                        <a:pt x="18" y="501"/>
                        <a:pt x="14" y="507"/>
                        <a:pt x="8" y="511"/>
                      </a:cubicBezTo>
                      <a:cubicBezTo>
                        <a:pt x="6" y="512"/>
                        <a:pt x="6" y="512"/>
                        <a:pt x="6" y="512"/>
                      </a:cubicBezTo>
                      <a:cubicBezTo>
                        <a:pt x="7" y="514"/>
                        <a:pt x="7" y="514"/>
                        <a:pt x="7" y="514"/>
                      </a:cubicBezTo>
                      <a:cubicBezTo>
                        <a:pt x="11" y="518"/>
                        <a:pt x="13" y="522"/>
                        <a:pt x="13" y="527"/>
                      </a:cubicBezTo>
                      <a:cubicBezTo>
                        <a:pt x="13" y="534"/>
                        <a:pt x="9" y="540"/>
                        <a:pt x="4" y="544"/>
                      </a:cubicBezTo>
                      <a:cubicBezTo>
                        <a:pt x="1" y="545"/>
                        <a:pt x="1" y="545"/>
                        <a:pt x="1" y="545"/>
                      </a:cubicBezTo>
                      <a:cubicBezTo>
                        <a:pt x="3" y="547"/>
                        <a:pt x="3" y="547"/>
                        <a:pt x="3" y="547"/>
                      </a:cubicBezTo>
                      <a:cubicBezTo>
                        <a:pt x="7" y="551"/>
                        <a:pt x="9" y="556"/>
                        <a:pt x="9" y="561"/>
                      </a:cubicBezTo>
                      <a:cubicBezTo>
                        <a:pt x="9" y="567"/>
                        <a:pt x="7" y="573"/>
                        <a:pt x="2" y="577"/>
                      </a:cubicBezTo>
                      <a:cubicBezTo>
                        <a:pt x="0" y="578"/>
                        <a:pt x="0" y="578"/>
                        <a:pt x="0" y="578"/>
                      </a:cubicBezTo>
                      <a:cubicBezTo>
                        <a:pt x="2" y="580"/>
                        <a:pt x="2" y="580"/>
                        <a:pt x="2" y="580"/>
                      </a:cubicBezTo>
                      <a:cubicBezTo>
                        <a:pt x="6" y="584"/>
                        <a:pt x="9" y="587"/>
                        <a:pt x="9" y="592"/>
                      </a:cubicBezTo>
                      <a:cubicBezTo>
                        <a:pt x="9" y="586"/>
                        <a:pt x="10" y="583"/>
                        <a:pt x="6" y="579"/>
                      </a:cubicBezTo>
                      <a:cubicBezTo>
                        <a:pt x="11" y="574"/>
                        <a:pt x="13" y="568"/>
                        <a:pt x="13" y="561"/>
                      </a:cubicBezTo>
                      <a:cubicBezTo>
                        <a:pt x="13" y="555"/>
                        <a:pt x="11" y="550"/>
                        <a:pt x="7" y="546"/>
                      </a:cubicBezTo>
                      <a:cubicBezTo>
                        <a:pt x="13" y="541"/>
                        <a:pt x="17" y="535"/>
                        <a:pt x="17" y="527"/>
                      </a:cubicBezTo>
                      <a:cubicBezTo>
                        <a:pt x="17" y="522"/>
                        <a:pt x="15" y="517"/>
                        <a:pt x="12" y="513"/>
                      </a:cubicBezTo>
                      <a:cubicBezTo>
                        <a:pt x="18" y="509"/>
                        <a:pt x="22" y="501"/>
                        <a:pt x="22" y="494"/>
                      </a:cubicBezTo>
                      <a:cubicBezTo>
                        <a:pt x="22" y="489"/>
                        <a:pt x="20" y="484"/>
                        <a:pt x="17" y="480"/>
                      </a:cubicBezTo>
                      <a:cubicBezTo>
                        <a:pt x="23" y="476"/>
                        <a:pt x="27" y="468"/>
                        <a:pt x="27" y="460"/>
                      </a:cubicBezTo>
                      <a:cubicBezTo>
                        <a:pt x="27" y="456"/>
                        <a:pt x="26" y="452"/>
                        <a:pt x="24" y="448"/>
                      </a:cubicBezTo>
                      <a:cubicBezTo>
                        <a:pt x="31" y="444"/>
                        <a:pt x="36" y="437"/>
                        <a:pt x="36" y="428"/>
                      </a:cubicBezTo>
                      <a:cubicBezTo>
                        <a:pt x="36" y="424"/>
                        <a:pt x="35" y="420"/>
                        <a:pt x="33" y="416"/>
                      </a:cubicBezTo>
                      <a:cubicBezTo>
                        <a:pt x="41" y="412"/>
                        <a:pt x="46" y="404"/>
                        <a:pt x="46" y="396"/>
                      </a:cubicBezTo>
                      <a:cubicBezTo>
                        <a:pt x="46" y="392"/>
                        <a:pt x="45" y="389"/>
                        <a:pt x="44" y="386"/>
                      </a:cubicBezTo>
                      <a:cubicBezTo>
                        <a:pt x="52" y="382"/>
                        <a:pt x="58" y="374"/>
                        <a:pt x="58" y="364"/>
                      </a:cubicBezTo>
                      <a:cubicBezTo>
                        <a:pt x="58" y="361"/>
                        <a:pt x="58" y="358"/>
                        <a:pt x="57" y="355"/>
                      </a:cubicBezTo>
                      <a:cubicBezTo>
                        <a:pt x="65" y="352"/>
                        <a:pt x="72" y="343"/>
                        <a:pt x="72" y="334"/>
                      </a:cubicBezTo>
                      <a:cubicBezTo>
                        <a:pt x="72" y="331"/>
                        <a:pt x="71" y="329"/>
                        <a:pt x="70" y="327"/>
                      </a:cubicBezTo>
                      <a:cubicBezTo>
                        <a:pt x="80" y="324"/>
                        <a:pt x="87" y="315"/>
                        <a:pt x="87" y="304"/>
                      </a:cubicBezTo>
                      <a:cubicBezTo>
                        <a:pt x="87" y="302"/>
                        <a:pt x="87" y="300"/>
                        <a:pt x="86" y="298"/>
                      </a:cubicBezTo>
                      <a:cubicBezTo>
                        <a:pt x="96" y="295"/>
                        <a:pt x="104" y="286"/>
                        <a:pt x="104" y="275"/>
                      </a:cubicBezTo>
                      <a:cubicBezTo>
                        <a:pt x="104" y="273"/>
                        <a:pt x="103" y="271"/>
                        <a:pt x="103" y="269"/>
                      </a:cubicBezTo>
                      <a:cubicBezTo>
                        <a:pt x="114" y="267"/>
                        <a:pt x="123" y="258"/>
                        <a:pt x="123" y="246"/>
                      </a:cubicBezTo>
                      <a:cubicBezTo>
                        <a:pt x="123" y="246"/>
                        <a:pt x="122" y="244"/>
                        <a:pt x="122" y="243"/>
                      </a:cubicBezTo>
                      <a:cubicBezTo>
                        <a:pt x="134" y="241"/>
                        <a:pt x="143" y="231"/>
                        <a:pt x="143" y="220"/>
                      </a:cubicBezTo>
                      <a:cubicBezTo>
                        <a:pt x="143" y="220"/>
                        <a:pt x="142" y="218"/>
                        <a:pt x="142" y="217"/>
                      </a:cubicBezTo>
                      <a:cubicBezTo>
                        <a:pt x="154" y="216"/>
                        <a:pt x="164" y="206"/>
                        <a:pt x="164" y="193"/>
                      </a:cubicBezTo>
                      <a:cubicBezTo>
                        <a:pt x="164" y="193"/>
                        <a:pt x="164" y="193"/>
                        <a:pt x="164" y="193"/>
                      </a:cubicBezTo>
                      <a:cubicBezTo>
                        <a:pt x="177" y="193"/>
                        <a:pt x="187" y="182"/>
                        <a:pt x="187" y="169"/>
                      </a:cubicBezTo>
                      <a:cubicBezTo>
                        <a:pt x="187" y="169"/>
                        <a:pt x="187" y="169"/>
                        <a:pt x="187" y="169"/>
                      </a:cubicBezTo>
                      <a:cubicBezTo>
                        <a:pt x="187" y="169"/>
                        <a:pt x="188" y="169"/>
                        <a:pt x="188" y="169"/>
                      </a:cubicBezTo>
                      <a:cubicBezTo>
                        <a:pt x="200" y="169"/>
                        <a:pt x="210" y="159"/>
                        <a:pt x="211" y="148"/>
                      </a:cubicBezTo>
                      <a:cubicBezTo>
                        <a:pt x="212" y="148"/>
                        <a:pt x="213" y="148"/>
                        <a:pt x="213" y="148"/>
                      </a:cubicBezTo>
                      <a:cubicBezTo>
                        <a:pt x="217" y="147"/>
                        <a:pt x="217" y="147"/>
                        <a:pt x="217" y="147"/>
                      </a:cubicBezTo>
                      <a:cubicBezTo>
                        <a:pt x="227" y="146"/>
                        <a:pt x="234" y="138"/>
                        <a:pt x="236" y="128"/>
                      </a:cubicBezTo>
                      <a:cubicBezTo>
                        <a:pt x="238" y="129"/>
                        <a:pt x="239" y="129"/>
                        <a:pt x="241" y="129"/>
                      </a:cubicBezTo>
                      <a:cubicBezTo>
                        <a:pt x="253" y="129"/>
                        <a:pt x="263" y="120"/>
                        <a:pt x="265" y="108"/>
                      </a:cubicBezTo>
                      <a:cubicBezTo>
                        <a:pt x="266" y="108"/>
                        <a:pt x="268" y="108"/>
                        <a:pt x="268" y="108"/>
                      </a:cubicBezTo>
                      <a:cubicBezTo>
                        <a:pt x="279" y="108"/>
                        <a:pt x="288" y="101"/>
                        <a:pt x="291" y="90"/>
                      </a:cubicBezTo>
                      <a:cubicBezTo>
                        <a:pt x="293" y="91"/>
                        <a:pt x="295" y="91"/>
                        <a:pt x="297" y="91"/>
                      </a:cubicBezTo>
                      <a:cubicBezTo>
                        <a:pt x="307" y="91"/>
                        <a:pt x="316" y="84"/>
                        <a:pt x="319" y="74"/>
                      </a:cubicBezTo>
                      <a:cubicBezTo>
                        <a:pt x="322" y="74"/>
                        <a:pt x="324" y="75"/>
                        <a:pt x="326" y="75"/>
                      </a:cubicBezTo>
                      <a:cubicBezTo>
                        <a:pt x="336" y="75"/>
                        <a:pt x="345" y="68"/>
                        <a:pt x="348" y="59"/>
                      </a:cubicBezTo>
                      <a:cubicBezTo>
                        <a:pt x="351" y="60"/>
                        <a:pt x="354" y="61"/>
                        <a:pt x="357" y="61"/>
                      </a:cubicBezTo>
                      <a:cubicBezTo>
                        <a:pt x="366" y="61"/>
                        <a:pt x="375" y="55"/>
                        <a:pt x="379" y="46"/>
                      </a:cubicBezTo>
                      <a:cubicBezTo>
                        <a:pt x="382" y="47"/>
                        <a:pt x="385" y="48"/>
                        <a:pt x="388" y="48"/>
                      </a:cubicBezTo>
                      <a:cubicBezTo>
                        <a:pt x="397" y="48"/>
                        <a:pt x="405" y="43"/>
                        <a:pt x="409" y="35"/>
                      </a:cubicBezTo>
                      <a:cubicBezTo>
                        <a:pt x="413" y="37"/>
                        <a:pt x="416" y="38"/>
                        <a:pt x="420" y="38"/>
                      </a:cubicBezTo>
                      <a:cubicBezTo>
                        <a:pt x="429" y="38"/>
                        <a:pt x="436" y="33"/>
                        <a:pt x="441" y="26"/>
                      </a:cubicBezTo>
                      <a:cubicBezTo>
                        <a:pt x="444" y="28"/>
                        <a:pt x="448" y="29"/>
                        <a:pt x="452" y="29"/>
                      </a:cubicBezTo>
                      <a:cubicBezTo>
                        <a:pt x="461" y="29"/>
                        <a:pt x="468" y="25"/>
                        <a:pt x="473" y="18"/>
                      </a:cubicBezTo>
                      <a:cubicBezTo>
                        <a:pt x="477" y="20"/>
                        <a:pt x="481" y="22"/>
                        <a:pt x="486" y="22"/>
                      </a:cubicBezTo>
                      <a:cubicBezTo>
                        <a:pt x="493" y="22"/>
                        <a:pt x="500" y="18"/>
                        <a:pt x="505" y="12"/>
                      </a:cubicBezTo>
                      <a:cubicBezTo>
                        <a:pt x="509" y="15"/>
                        <a:pt x="514" y="17"/>
                        <a:pt x="519" y="17"/>
                      </a:cubicBezTo>
                      <a:cubicBezTo>
                        <a:pt x="526" y="17"/>
                        <a:pt x="533" y="13"/>
                        <a:pt x="537" y="7"/>
                      </a:cubicBezTo>
                      <a:cubicBezTo>
                        <a:pt x="542" y="11"/>
                        <a:pt x="547" y="13"/>
                        <a:pt x="553" y="13"/>
                      </a:cubicBezTo>
                      <a:cubicBezTo>
                        <a:pt x="559" y="13"/>
                        <a:pt x="564" y="11"/>
                        <a:pt x="569" y="6"/>
                      </a:cubicBezTo>
                      <a:cubicBezTo>
                        <a:pt x="572" y="9"/>
                        <a:pt x="577" y="11"/>
                        <a:pt x="582" y="11"/>
                      </a:cubicBezTo>
                      <a:cubicBezTo>
                        <a:pt x="583" y="11"/>
                        <a:pt x="583" y="11"/>
                        <a:pt x="584" y="11"/>
                      </a:cubicBezTo>
                      <a:cubicBezTo>
                        <a:pt x="584" y="11"/>
                        <a:pt x="584" y="11"/>
                        <a:pt x="584" y="11"/>
                      </a:cubicBezTo>
                      <a:cubicBezTo>
                        <a:pt x="585" y="11"/>
                        <a:pt x="585" y="11"/>
                        <a:pt x="585" y="11"/>
                      </a:cubicBezTo>
                      <a:cubicBezTo>
                        <a:pt x="586" y="11"/>
                        <a:pt x="586" y="11"/>
                        <a:pt x="587" y="11"/>
                      </a:cubicBezTo>
                      <a:cubicBezTo>
                        <a:pt x="591" y="11"/>
                        <a:pt x="596" y="9"/>
                        <a:pt x="599" y="6"/>
                      </a:cubicBezTo>
                      <a:cubicBezTo>
                        <a:pt x="604" y="11"/>
                        <a:pt x="610" y="13"/>
                        <a:pt x="616" y="13"/>
                      </a:cubicBezTo>
                      <a:cubicBezTo>
                        <a:pt x="622" y="13"/>
                        <a:pt x="627" y="11"/>
                        <a:pt x="632" y="7"/>
                      </a:cubicBezTo>
                      <a:cubicBezTo>
                        <a:pt x="636" y="13"/>
                        <a:pt x="643" y="17"/>
                        <a:pt x="650" y="17"/>
                      </a:cubicBezTo>
                      <a:cubicBezTo>
                        <a:pt x="655" y="17"/>
                        <a:pt x="660" y="15"/>
                        <a:pt x="664" y="12"/>
                      </a:cubicBezTo>
                      <a:cubicBezTo>
                        <a:pt x="669" y="18"/>
                        <a:pt x="676" y="22"/>
                        <a:pt x="683" y="22"/>
                      </a:cubicBezTo>
                      <a:cubicBezTo>
                        <a:pt x="688" y="22"/>
                        <a:pt x="692" y="20"/>
                        <a:pt x="696" y="18"/>
                      </a:cubicBezTo>
                      <a:cubicBezTo>
                        <a:pt x="701" y="25"/>
                        <a:pt x="708" y="29"/>
                        <a:pt x="716" y="29"/>
                      </a:cubicBezTo>
                      <a:cubicBezTo>
                        <a:pt x="721" y="29"/>
                        <a:pt x="725" y="28"/>
                        <a:pt x="728" y="26"/>
                      </a:cubicBezTo>
                      <a:cubicBezTo>
                        <a:pt x="732" y="33"/>
                        <a:pt x="740" y="38"/>
                        <a:pt x="749" y="38"/>
                      </a:cubicBezTo>
                      <a:cubicBezTo>
                        <a:pt x="753" y="38"/>
                        <a:pt x="756" y="37"/>
                        <a:pt x="760" y="35"/>
                      </a:cubicBezTo>
                      <a:cubicBezTo>
                        <a:pt x="764" y="43"/>
                        <a:pt x="772" y="48"/>
                        <a:pt x="781" y="48"/>
                      </a:cubicBezTo>
                      <a:cubicBezTo>
                        <a:pt x="784" y="48"/>
                        <a:pt x="787" y="47"/>
                        <a:pt x="790" y="46"/>
                      </a:cubicBezTo>
                      <a:cubicBezTo>
                        <a:pt x="794" y="55"/>
                        <a:pt x="802" y="61"/>
                        <a:pt x="812" y="61"/>
                      </a:cubicBezTo>
                      <a:cubicBezTo>
                        <a:pt x="815" y="61"/>
                        <a:pt x="818" y="60"/>
                        <a:pt x="821" y="59"/>
                      </a:cubicBezTo>
                      <a:cubicBezTo>
                        <a:pt x="824" y="68"/>
                        <a:pt x="833" y="75"/>
                        <a:pt x="843" y="75"/>
                      </a:cubicBezTo>
                      <a:cubicBezTo>
                        <a:pt x="845" y="75"/>
                        <a:pt x="847" y="74"/>
                        <a:pt x="850" y="74"/>
                      </a:cubicBezTo>
                      <a:cubicBezTo>
                        <a:pt x="852" y="84"/>
                        <a:pt x="862" y="91"/>
                        <a:pt x="872" y="91"/>
                      </a:cubicBezTo>
                      <a:cubicBezTo>
                        <a:pt x="874" y="91"/>
                        <a:pt x="876" y="91"/>
                        <a:pt x="878" y="90"/>
                      </a:cubicBezTo>
                      <a:cubicBezTo>
                        <a:pt x="881" y="101"/>
                        <a:pt x="890" y="108"/>
                        <a:pt x="901" y="108"/>
                      </a:cubicBezTo>
                      <a:cubicBezTo>
                        <a:pt x="901" y="108"/>
                        <a:pt x="903" y="108"/>
                        <a:pt x="904" y="108"/>
                      </a:cubicBezTo>
                      <a:cubicBezTo>
                        <a:pt x="906" y="120"/>
                        <a:pt x="916" y="129"/>
                        <a:pt x="928" y="129"/>
                      </a:cubicBezTo>
                      <a:cubicBezTo>
                        <a:pt x="930" y="129"/>
                        <a:pt x="931" y="129"/>
                        <a:pt x="933" y="128"/>
                      </a:cubicBezTo>
                      <a:cubicBezTo>
                        <a:pt x="935" y="138"/>
                        <a:pt x="942" y="146"/>
                        <a:pt x="952" y="147"/>
                      </a:cubicBezTo>
                      <a:cubicBezTo>
                        <a:pt x="956" y="148"/>
                        <a:pt x="956" y="148"/>
                        <a:pt x="956" y="148"/>
                      </a:cubicBezTo>
                      <a:cubicBezTo>
                        <a:pt x="956" y="148"/>
                        <a:pt x="957" y="148"/>
                        <a:pt x="958" y="148"/>
                      </a:cubicBezTo>
                      <a:cubicBezTo>
                        <a:pt x="959" y="159"/>
                        <a:pt x="969" y="169"/>
                        <a:pt x="981" y="169"/>
                      </a:cubicBezTo>
                      <a:cubicBezTo>
                        <a:pt x="981" y="169"/>
                        <a:pt x="982" y="169"/>
                        <a:pt x="982" y="169"/>
                      </a:cubicBezTo>
                      <a:cubicBezTo>
                        <a:pt x="982" y="169"/>
                        <a:pt x="982" y="169"/>
                        <a:pt x="982" y="169"/>
                      </a:cubicBezTo>
                      <a:cubicBezTo>
                        <a:pt x="982" y="182"/>
                        <a:pt x="992" y="193"/>
                        <a:pt x="1005" y="193"/>
                      </a:cubicBezTo>
                      <a:cubicBezTo>
                        <a:pt x="1005" y="193"/>
                        <a:pt x="1005" y="193"/>
                        <a:pt x="1005" y="193"/>
                      </a:cubicBezTo>
                      <a:cubicBezTo>
                        <a:pt x="1005" y="206"/>
                        <a:pt x="1015" y="216"/>
                        <a:pt x="1027" y="217"/>
                      </a:cubicBezTo>
                      <a:cubicBezTo>
                        <a:pt x="1026" y="218"/>
                        <a:pt x="1026" y="220"/>
                        <a:pt x="1026" y="220"/>
                      </a:cubicBezTo>
                      <a:cubicBezTo>
                        <a:pt x="1026" y="231"/>
                        <a:pt x="1035" y="241"/>
                        <a:pt x="1047" y="243"/>
                      </a:cubicBezTo>
                      <a:cubicBezTo>
                        <a:pt x="1047" y="244"/>
                        <a:pt x="1046" y="246"/>
                        <a:pt x="1046" y="246"/>
                      </a:cubicBezTo>
                      <a:cubicBezTo>
                        <a:pt x="1046" y="258"/>
                        <a:pt x="1055" y="267"/>
                        <a:pt x="1066" y="269"/>
                      </a:cubicBezTo>
                      <a:cubicBezTo>
                        <a:pt x="1066" y="271"/>
                        <a:pt x="1065" y="273"/>
                        <a:pt x="1065" y="275"/>
                      </a:cubicBezTo>
                      <a:cubicBezTo>
                        <a:pt x="1065" y="286"/>
                        <a:pt x="1072" y="295"/>
                        <a:pt x="1083" y="298"/>
                      </a:cubicBezTo>
                      <a:cubicBezTo>
                        <a:pt x="1082" y="300"/>
                        <a:pt x="1081" y="302"/>
                        <a:pt x="1081" y="304"/>
                      </a:cubicBezTo>
                      <a:cubicBezTo>
                        <a:pt x="1081" y="315"/>
                        <a:pt x="1089" y="324"/>
                        <a:pt x="1099" y="327"/>
                      </a:cubicBezTo>
                      <a:cubicBezTo>
                        <a:pt x="1098" y="329"/>
                        <a:pt x="1097" y="331"/>
                        <a:pt x="1097" y="334"/>
                      </a:cubicBezTo>
                      <a:cubicBezTo>
                        <a:pt x="1097" y="343"/>
                        <a:pt x="1104" y="352"/>
                        <a:pt x="1112" y="355"/>
                      </a:cubicBezTo>
                      <a:cubicBezTo>
                        <a:pt x="1111" y="358"/>
                        <a:pt x="1111" y="361"/>
                        <a:pt x="1111" y="364"/>
                      </a:cubicBezTo>
                      <a:cubicBezTo>
                        <a:pt x="1111" y="374"/>
                        <a:pt x="1117" y="382"/>
                        <a:pt x="1125" y="386"/>
                      </a:cubicBezTo>
                      <a:cubicBezTo>
                        <a:pt x="1124" y="389"/>
                        <a:pt x="1123" y="392"/>
                        <a:pt x="1123" y="396"/>
                      </a:cubicBezTo>
                      <a:cubicBezTo>
                        <a:pt x="1123" y="404"/>
                        <a:pt x="1128" y="412"/>
                        <a:pt x="1136" y="416"/>
                      </a:cubicBezTo>
                      <a:cubicBezTo>
                        <a:pt x="1134" y="420"/>
                        <a:pt x="1133" y="424"/>
                        <a:pt x="1133" y="428"/>
                      </a:cubicBezTo>
                      <a:cubicBezTo>
                        <a:pt x="1133" y="437"/>
                        <a:pt x="1138" y="444"/>
                        <a:pt x="1145" y="448"/>
                      </a:cubicBezTo>
                      <a:cubicBezTo>
                        <a:pt x="1143" y="452"/>
                        <a:pt x="1142" y="456"/>
                        <a:pt x="1142" y="460"/>
                      </a:cubicBezTo>
                      <a:cubicBezTo>
                        <a:pt x="1142" y="468"/>
                        <a:pt x="1146" y="476"/>
                        <a:pt x="1152" y="480"/>
                      </a:cubicBezTo>
                      <a:cubicBezTo>
                        <a:pt x="1149" y="484"/>
                        <a:pt x="1147" y="489"/>
                        <a:pt x="1147" y="494"/>
                      </a:cubicBezTo>
                      <a:cubicBezTo>
                        <a:pt x="1147" y="501"/>
                        <a:pt x="1151" y="509"/>
                        <a:pt x="1157" y="513"/>
                      </a:cubicBezTo>
                      <a:cubicBezTo>
                        <a:pt x="1154" y="517"/>
                        <a:pt x="1152" y="522"/>
                        <a:pt x="1152" y="527"/>
                      </a:cubicBezTo>
                      <a:cubicBezTo>
                        <a:pt x="1152" y="535"/>
                        <a:pt x="1156" y="541"/>
                        <a:pt x="1162" y="546"/>
                      </a:cubicBezTo>
                      <a:cubicBezTo>
                        <a:pt x="1158" y="550"/>
                        <a:pt x="1155" y="555"/>
                        <a:pt x="1155" y="561"/>
                      </a:cubicBezTo>
                      <a:cubicBezTo>
                        <a:pt x="1155" y="568"/>
                        <a:pt x="1158" y="574"/>
                        <a:pt x="1163" y="579"/>
                      </a:cubicBezTo>
                      <a:cubicBezTo>
                        <a:pt x="1159" y="583"/>
                        <a:pt x="1160" y="586"/>
                        <a:pt x="1160" y="592"/>
                      </a:cubicBezTo>
                      <a:cubicBezTo>
                        <a:pt x="1160" y="587"/>
                        <a:pt x="1163" y="584"/>
                        <a:pt x="1167" y="580"/>
                      </a:cubicBezTo>
                      <a:cubicBezTo>
                        <a:pt x="1169" y="578"/>
                        <a:pt x="1169" y="578"/>
                        <a:pt x="1169" y="578"/>
                      </a:cubicBezTo>
                      <a:lnTo>
                        <a:pt x="1167" y="5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AE961E86-C0AE-4133-A1AB-D1CEC244DD75}"/>
                  </a:ext>
                </a:extLst>
              </p:cNvPr>
              <p:cNvSpPr txBox="1"/>
              <p:nvPr/>
            </p:nvSpPr>
            <p:spPr>
              <a:xfrm>
                <a:off x="192088" y="2671948"/>
                <a:ext cx="1201737" cy="307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Circulação</a:t>
                </a:r>
              </a:p>
            </p:txBody>
          </p:sp>
          <p:grpSp>
            <p:nvGrpSpPr>
              <p:cNvPr id="11" name="Group 3127">
                <a:extLst>
                  <a:ext uri="{FF2B5EF4-FFF2-40B4-BE49-F238E27FC236}">
                    <a16:creationId xmlns:a16="http://schemas.microsoft.com/office/drawing/2014/main" id="{90B8B6F7-2841-4283-9072-CCF9F2B142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53991">
                <a:off x="1812925" y="5035550"/>
                <a:ext cx="423863" cy="400050"/>
                <a:chOff x="1987" y="1330"/>
                <a:chExt cx="335" cy="259"/>
              </a:xfrm>
            </p:grpSpPr>
            <p:sp>
              <p:nvSpPr>
                <p:cNvPr id="258" name="Freeform 3122">
                  <a:extLst>
                    <a:ext uri="{FF2B5EF4-FFF2-40B4-BE49-F238E27FC236}">
                      <a16:creationId xmlns:a16="http://schemas.microsoft.com/office/drawing/2014/main" id="{B97D6A74-1812-4EC8-BB61-3DECD019CB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7" y="1330"/>
                  <a:ext cx="335" cy="259"/>
                </a:xfrm>
                <a:custGeom>
                  <a:avLst/>
                  <a:gdLst>
                    <a:gd name="T0" fmla="*/ 104313988 w 134"/>
                    <a:gd name="T1" fmla="*/ 0 h 97"/>
                    <a:gd name="T2" fmla="*/ 95082550 w 134"/>
                    <a:gd name="T3" fmla="*/ 0 h 97"/>
                    <a:gd name="T4" fmla="*/ 96160938 w 134"/>
                    <a:gd name="T5" fmla="*/ 7388664 h 97"/>
                    <a:gd name="T6" fmla="*/ 62591613 w 134"/>
                    <a:gd name="T7" fmla="*/ 97419793 h 97"/>
                    <a:gd name="T8" fmla="*/ 29805470 w 134"/>
                    <a:gd name="T9" fmla="*/ 7388664 h 97"/>
                    <a:gd name="T10" fmla="*/ 29805470 w 134"/>
                    <a:gd name="T11" fmla="*/ 0 h 97"/>
                    <a:gd name="T12" fmla="*/ 20581063 w 134"/>
                    <a:gd name="T13" fmla="*/ 0 h 97"/>
                    <a:gd name="T14" fmla="*/ 0 w 134"/>
                    <a:gd name="T15" fmla="*/ 55423244 h 97"/>
                    <a:gd name="T16" fmla="*/ 0 w 134"/>
                    <a:gd name="T17" fmla="*/ 115032428 h 97"/>
                    <a:gd name="T18" fmla="*/ 20581063 w 134"/>
                    <a:gd name="T19" fmla="*/ 170475608 h 97"/>
                    <a:gd name="T20" fmla="*/ 50384583 w 134"/>
                    <a:gd name="T21" fmla="*/ 170475608 h 97"/>
                    <a:gd name="T22" fmla="*/ 50384583 w 134"/>
                    <a:gd name="T23" fmla="*/ 170475608 h 97"/>
                    <a:gd name="T24" fmla="*/ 50384583 w 134"/>
                    <a:gd name="T25" fmla="*/ 209705008 h 97"/>
                    <a:gd name="T26" fmla="*/ 62591613 w 134"/>
                    <a:gd name="T27" fmla="*/ 242661607 h 97"/>
                    <a:gd name="T28" fmla="*/ 74513675 w 134"/>
                    <a:gd name="T29" fmla="*/ 209705008 h 97"/>
                    <a:gd name="T30" fmla="*/ 74513675 w 134"/>
                    <a:gd name="T31" fmla="*/ 170475608 h 97"/>
                    <a:gd name="T32" fmla="*/ 74513675 w 134"/>
                    <a:gd name="T33" fmla="*/ 170475608 h 97"/>
                    <a:gd name="T34" fmla="*/ 104313988 w 134"/>
                    <a:gd name="T35" fmla="*/ 170475608 h 97"/>
                    <a:gd name="T36" fmla="*/ 124886063 w 134"/>
                    <a:gd name="T37" fmla="*/ 115032428 h 97"/>
                    <a:gd name="T38" fmla="*/ 124886063 w 134"/>
                    <a:gd name="T39" fmla="*/ 55423244 h 97"/>
                    <a:gd name="T40" fmla="*/ 104313988 w 134"/>
                    <a:gd name="T41" fmla="*/ 0 h 9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34" h="97">
                      <a:moveTo>
                        <a:pt x="112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2" y="1"/>
                        <a:pt x="103" y="2"/>
                        <a:pt x="103" y="3"/>
                      </a:cubicBezTo>
                      <a:cubicBezTo>
                        <a:pt x="103" y="23"/>
                        <a:pt x="87" y="39"/>
                        <a:pt x="67" y="39"/>
                      </a:cubicBezTo>
                      <a:cubicBezTo>
                        <a:pt x="47" y="39"/>
                        <a:pt x="32" y="23"/>
                        <a:pt x="32" y="3"/>
                      </a:cubicBezTo>
                      <a:cubicBezTo>
                        <a:pt x="32" y="2"/>
                        <a:pt x="32" y="1"/>
                        <a:pt x="3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8"/>
                        <a:pt x="10" y="68"/>
                        <a:pt x="22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84"/>
                        <a:pt x="54" y="84"/>
                        <a:pt x="54" y="84"/>
                      </a:cubicBezTo>
                      <a:cubicBezTo>
                        <a:pt x="54" y="91"/>
                        <a:pt x="60" y="97"/>
                        <a:pt x="67" y="97"/>
                      </a:cubicBezTo>
                      <a:cubicBezTo>
                        <a:pt x="74" y="97"/>
                        <a:pt x="80" y="91"/>
                        <a:pt x="80" y="84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112" y="68"/>
                        <a:pt x="112" y="68"/>
                        <a:pt x="112" y="68"/>
                      </a:cubicBezTo>
                      <a:cubicBezTo>
                        <a:pt x="124" y="68"/>
                        <a:pt x="134" y="58"/>
                        <a:pt x="134" y="46"/>
                      </a:cubicBezTo>
                      <a:cubicBezTo>
                        <a:pt x="134" y="22"/>
                        <a:pt x="134" y="22"/>
                        <a:pt x="134" y="22"/>
                      </a:cubicBezTo>
                      <a:cubicBezTo>
                        <a:pt x="134" y="10"/>
                        <a:pt x="124" y="0"/>
                        <a:pt x="112" y="0"/>
                      </a:cubicBezTo>
                      <a:close/>
                    </a:path>
                  </a:pathLst>
                </a:custGeom>
                <a:solidFill>
                  <a:srgbClr val="429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9" name="Freeform 3123">
                  <a:extLst>
                    <a:ext uri="{FF2B5EF4-FFF2-40B4-BE49-F238E27FC236}">
                      <a16:creationId xmlns:a16="http://schemas.microsoft.com/office/drawing/2014/main" id="{3E502FC7-D18F-4B6E-9C55-0583C00461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2" y="1349"/>
                  <a:ext cx="90" cy="96"/>
                </a:xfrm>
                <a:custGeom>
                  <a:avLst/>
                  <a:gdLst>
                    <a:gd name="T0" fmla="*/ 0 w 36"/>
                    <a:gd name="T1" fmla="*/ 85481608 h 36"/>
                    <a:gd name="T2" fmla="*/ 33569345 w 36"/>
                    <a:gd name="T3" fmla="*/ 0 h 36"/>
                    <a:gd name="T4" fmla="*/ 0 w 36"/>
                    <a:gd name="T5" fmla="*/ 85481608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36">
                      <a:moveTo>
                        <a:pt x="0" y="35"/>
                      </a:moveTo>
                      <a:cubicBezTo>
                        <a:pt x="20" y="35"/>
                        <a:pt x="36" y="19"/>
                        <a:pt x="36" y="0"/>
                      </a:cubicBezTo>
                      <a:cubicBezTo>
                        <a:pt x="35" y="21"/>
                        <a:pt x="29" y="36"/>
                        <a:pt x="0" y="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0" name="Freeform 3124">
                  <a:extLst>
                    <a:ext uri="{FF2B5EF4-FFF2-40B4-BE49-F238E27FC236}">
                      <a16:creationId xmlns:a16="http://schemas.microsoft.com/office/drawing/2014/main" id="{9FFC985D-356E-4B0B-B663-250835A9177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47" y="1330"/>
                  <a:ext cx="275" cy="259"/>
                </a:xfrm>
                <a:custGeom>
                  <a:avLst/>
                  <a:gdLst>
                    <a:gd name="T0" fmla="*/ 14908020 w 110"/>
                    <a:gd name="T1" fmla="*/ 64486779 h 97"/>
                    <a:gd name="T2" fmla="*/ 7469533 w 110"/>
                    <a:gd name="T3" fmla="*/ 7388664 h 97"/>
                    <a:gd name="T4" fmla="*/ 7469533 w 110"/>
                    <a:gd name="T5" fmla="*/ 0 h 97"/>
                    <a:gd name="T6" fmla="*/ 0 w 110"/>
                    <a:gd name="T7" fmla="*/ 0 h 97"/>
                    <a:gd name="T8" fmla="*/ 14908020 w 110"/>
                    <a:gd name="T9" fmla="*/ 64486779 h 97"/>
                    <a:gd name="T10" fmla="*/ 92392113 w 110"/>
                    <a:gd name="T11" fmla="*/ 7388664 h 97"/>
                    <a:gd name="T12" fmla="*/ 96160938 w 110"/>
                    <a:gd name="T13" fmla="*/ 37575947 h 97"/>
                    <a:gd name="T14" fmla="*/ 96160938 w 110"/>
                    <a:gd name="T15" fmla="*/ 97419793 h 97"/>
                    <a:gd name="T16" fmla="*/ 75703908 w 110"/>
                    <a:gd name="T17" fmla="*/ 152455015 h 97"/>
                    <a:gd name="T18" fmla="*/ 44708333 w 110"/>
                    <a:gd name="T19" fmla="*/ 152455015 h 97"/>
                    <a:gd name="T20" fmla="*/ 44708333 w 110"/>
                    <a:gd name="T21" fmla="*/ 155366704 h 97"/>
                    <a:gd name="T22" fmla="*/ 44708333 w 110"/>
                    <a:gd name="T23" fmla="*/ 192888226 h 97"/>
                    <a:gd name="T24" fmla="*/ 33569345 w 110"/>
                    <a:gd name="T25" fmla="*/ 224814310 h 97"/>
                    <a:gd name="T26" fmla="*/ 29805470 w 110"/>
                    <a:gd name="T27" fmla="*/ 222695353 h 97"/>
                    <a:gd name="T28" fmla="*/ 40245438 w 110"/>
                    <a:gd name="T29" fmla="*/ 242661607 h 97"/>
                    <a:gd name="T30" fmla="*/ 52166800 w 110"/>
                    <a:gd name="T31" fmla="*/ 209705008 h 97"/>
                    <a:gd name="T32" fmla="*/ 52166800 w 110"/>
                    <a:gd name="T33" fmla="*/ 170475608 h 97"/>
                    <a:gd name="T34" fmla="*/ 52166800 w 110"/>
                    <a:gd name="T35" fmla="*/ 170475608 h 97"/>
                    <a:gd name="T36" fmla="*/ 81970238 w 110"/>
                    <a:gd name="T37" fmla="*/ 170475608 h 97"/>
                    <a:gd name="T38" fmla="*/ 102520833 w 110"/>
                    <a:gd name="T39" fmla="*/ 115032428 h 97"/>
                    <a:gd name="T40" fmla="*/ 102520833 w 110"/>
                    <a:gd name="T41" fmla="*/ 55423244 h 97"/>
                    <a:gd name="T42" fmla="*/ 92392113 w 110"/>
                    <a:gd name="T43" fmla="*/ 7388664 h 9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0" h="97">
                      <a:moveTo>
                        <a:pt x="16" y="26"/>
                      </a:moveTo>
                      <a:cubicBezTo>
                        <a:pt x="11" y="20"/>
                        <a:pt x="8" y="12"/>
                        <a:pt x="8" y="3"/>
                      </a:cubicBezTo>
                      <a:cubicBezTo>
                        <a:pt x="8" y="2"/>
                        <a:pt x="8" y="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1"/>
                        <a:pt x="7" y="20"/>
                        <a:pt x="16" y="26"/>
                      </a:cubicBezTo>
                      <a:close/>
                      <a:moveTo>
                        <a:pt x="99" y="3"/>
                      </a:moveTo>
                      <a:cubicBezTo>
                        <a:pt x="101" y="6"/>
                        <a:pt x="103" y="11"/>
                        <a:pt x="103" y="15"/>
                      </a:cubicBezTo>
                      <a:cubicBezTo>
                        <a:pt x="103" y="39"/>
                        <a:pt x="103" y="39"/>
                        <a:pt x="103" y="39"/>
                      </a:cubicBezTo>
                      <a:cubicBezTo>
                        <a:pt x="103" y="51"/>
                        <a:pt x="93" y="61"/>
                        <a:pt x="81" y="61"/>
                      </a:cubicBezTo>
                      <a:cubicBezTo>
                        <a:pt x="48" y="61"/>
                        <a:pt x="48" y="61"/>
                        <a:pt x="48" y="61"/>
                      </a:cubicBezTo>
                      <a:cubicBezTo>
                        <a:pt x="48" y="61"/>
                        <a:pt x="48" y="61"/>
                        <a:pt x="48" y="62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48" y="84"/>
                        <a:pt x="43" y="90"/>
                        <a:pt x="36" y="90"/>
                      </a:cubicBezTo>
                      <a:cubicBezTo>
                        <a:pt x="34" y="90"/>
                        <a:pt x="33" y="90"/>
                        <a:pt x="32" y="89"/>
                      </a:cubicBezTo>
                      <a:cubicBezTo>
                        <a:pt x="34" y="93"/>
                        <a:pt x="38" y="97"/>
                        <a:pt x="43" y="97"/>
                      </a:cubicBezTo>
                      <a:cubicBezTo>
                        <a:pt x="50" y="97"/>
                        <a:pt x="56" y="91"/>
                        <a:pt x="56" y="84"/>
                      </a:cubicBezTo>
                      <a:cubicBezTo>
                        <a:pt x="56" y="68"/>
                        <a:pt x="56" y="68"/>
                        <a:pt x="56" y="68"/>
                      </a:cubicBezTo>
                      <a:cubicBezTo>
                        <a:pt x="56" y="68"/>
                        <a:pt x="56" y="68"/>
                        <a:pt x="56" y="68"/>
                      </a:cubicBezTo>
                      <a:cubicBezTo>
                        <a:pt x="88" y="68"/>
                        <a:pt x="88" y="68"/>
                        <a:pt x="88" y="68"/>
                      </a:cubicBezTo>
                      <a:cubicBezTo>
                        <a:pt x="100" y="68"/>
                        <a:pt x="110" y="58"/>
                        <a:pt x="110" y="46"/>
                      </a:cubicBezTo>
                      <a:cubicBezTo>
                        <a:pt x="110" y="22"/>
                        <a:pt x="110" y="22"/>
                        <a:pt x="110" y="22"/>
                      </a:cubicBezTo>
                      <a:cubicBezTo>
                        <a:pt x="110" y="14"/>
                        <a:pt x="106" y="7"/>
                        <a:pt x="99" y="3"/>
                      </a:cubicBezTo>
                      <a:close/>
                    </a:path>
                  </a:pathLst>
                </a:custGeom>
                <a:solidFill>
                  <a:srgbClr val="347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1" name="Freeform 3125">
                  <a:extLst>
                    <a:ext uri="{FF2B5EF4-FFF2-40B4-BE49-F238E27FC236}">
                      <a16:creationId xmlns:a16="http://schemas.microsoft.com/office/drawing/2014/main" id="{AD3DCFFA-57CC-42A3-9117-44A0FEBAFE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4" y="1336"/>
                  <a:ext cx="55" cy="117"/>
                </a:xfrm>
                <a:custGeom>
                  <a:avLst/>
                  <a:gdLst>
                    <a:gd name="T0" fmla="*/ 0 w 22"/>
                    <a:gd name="T1" fmla="*/ 103341641 h 44"/>
                    <a:gd name="T2" fmla="*/ 0 w 22"/>
                    <a:gd name="T3" fmla="*/ 46851826 h 44"/>
                    <a:gd name="T4" fmla="*/ 20581063 w 22"/>
                    <a:gd name="T5" fmla="*/ 0 h 44"/>
                    <a:gd name="T6" fmla="*/ 2987813 w 22"/>
                    <a:gd name="T7" fmla="*/ 53850234 h 44"/>
                    <a:gd name="T8" fmla="*/ 0 w 22"/>
                    <a:gd name="T9" fmla="*/ 103341641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44">
                      <a:moveTo>
                        <a:pt x="0" y="44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8"/>
                        <a:pt x="10" y="0"/>
                        <a:pt x="22" y="0"/>
                      </a:cubicBezTo>
                      <a:cubicBezTo>
                        <a:pt x="17" y="2"/>
                        <a:pt x="4" y="9"/>
                        <a:pt x="3" y="23"/>
                      </a:cubicBezTo>
                      <a:cubicBezTo>
                        <a:pt x="1" y="37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2" name="Freeform 3126">
                  <a:extLst>
                    <a:ext uri="{FF2B5EF4-FFF2-40B4-BE49-F238E27FC236}">
                      <a16:creationId xmlns:a16="http://schemas.microsoft.com/office/drawing/2014/main" id="{9A33BD0E-B347-415E-A738-69023EF79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7" y="1330"/>
                  <a:ext cx="335" cy="259"/>
                </a:xfrm>
                <a:custGeom>
                  <a:avLst/>
                  <a:gdLst>
                    <a:gd name="T0" fmla="*/ 104313988 w 134"/>
                    <a:gd name="T1" fmla="*/ 0 h 97"/>
                    <a:gd name="T2" fmla="*/ 95082550 w 134"/>
                    <a:gd name="T3" fmla="*/ 0 h 97"/>
                    <a:gd name="T4" fmla="*/ 96160938 w 134"/>
                    <a:gd name="T5" fmla="*/ 7388664 h 97"/>
                    <a:gd name="T6" fmla="*/ 62591613 w 134"/>
                    <a:gd name="T7" fmla="*/ 97419793 h 97"/>
                    <a:gd name="T8" fmla="*/ 29805470 w 134"/>
                    <a:gd name="T9" fmla="*/ 7388664 h 97"/>
                    <a:gd name="T10" fmla="*/ 29805470 w 134"/>
                    <a:gd name="T11" fmla="*/ 0 h 97"/>
                    <a:gd name="T12" fmla="*/ 20581063 w 134"/>
                    <a:gd name="T13" fmla="*/ 0 h 97"/>
                    <a:gd name="T14" fmla="*/ 0 w 134"/>
                    <a:gd name="T15" fmla="*/ 55423244 h 97"/>
                    <a:gd name="T16" fmla="*/ 0 w 134"/>
                    <a:gd name="T17" fmla="*/ 115032428 h 97"/>
                    <a:gd name="T18" fmla="*/ 20581063 w 134"/>
                    <a:gd name="T19" fmla="*/ 170475608 h 97"/>
                    <a:gd name="T20" fmla="*/ 50384583 w 134"/>
                    <a:gd name="T21" fmla="*/ 170475608 h 97"/>
                    <a:gd name="T22" fmla="*/ 50384583 w 134"/>
                    <a:gd name="T23" fmla="*/ 170475608 h 97"/>
                    <a:gd name="T24" fmla="*/ 50384583 w 134"/>
                    <a:gd name="T25" fmla="*/ 209705008 h 97"/>
                    <a:gd name="T26" fmla="*/ 62591613 w 134"/>
                    <a:gd name="T27" fmla="*/ 242661607 h 97"/>
                    <a:gd name="T28" fmla="*/ 74513675 w 134"/>
                    <a:gd name="T29" fmla="*/ 209705008 h 97"/>
                    <a:gd name="T30" fmla="*/ 74513675 w 134"/>
                    <a:gd name="T31" fmla="*/ 170475608 h 97"/>
                    <a:gd name="T32" fmla="*/ 74513675 w 134"/>
                    <a:gd name="T33" fmla="*/ 170475608 h 97"/>
                    <a:gd name="T34" fmla="*/ 104313988 w 134"/>
                    <a:gd name="T35" fmla="*/ 170475608 h 97"/>
                    <a:gd name="T36" fmla="*/ 124886063 w 134"/>
                    <a:gd name="T37" fmla="*/ 115032428 h 97"/>
                    <a:gd name="T38" fmla="*/ 124886063 w 134"/>
                    <a:gd name="T39" fmla="*/ 55423244 h 97"/>
                    <a:gd name="T40" fmla="*/ 104313988 w 134"/>
                    <a:gd name="T41" fmla="*/ 0 h 9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34" h="97">
                      <a:moveTo>
                        <a:pt x="112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2" y="1"/>
                        <a:pt x="103" y="2"/>
                        <a:pt x="103" y="3"/>
                      </a:cubicBezTo>
                      <a:cubicBezTo>
                        <a:pt x="103" y="23"/>
                        <a:pt x="87" y="39"/>
                        <a:pt x="67" y="39"/>
                      </a:cubicBezTo>
                      <a:cubicBezTo>
                        <a:pt x="47" y="39"/>
                        <a:pt x="32" y="23"/>
                        <a:pt x="32" y="3"/>
                      </a:cubicBezTo>
                      <a:cubicBezTo>
                        <a:pt x="32" y="2"/>
                        <a:pt x="32" y="1"/>
                        <a:pt x="3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8"/>
                        <a:pt x="10" y="68"/>
                        <a:pt x="22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84"/>
                        <a:pt x="54" y="84"/>
                        <a:pt x="54" y="84"/>
                      </a:cubicBezTo>
                      <a:cubicBezTo>
                        <a:pt x="54" y="91"/>
                        <a:pt x="60" y="97"/>
                        <a:pt x="67" y="97"/>
                      </a:cubicBezTo>
                      <a:cubicBezTo>
                        <a:pt x="74" y="97"/>
                        <a:pt x="80" y="91"/>
                        <a:pt x="80" y="84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112" y="68"/>
                        <a:pt x="112" y="68"/>
                        <a:pt x="112" y="68"/>
                      </a:cubicBezTo>
                      <a:cubicBezTo>
                        <a:pt x="124" y="68"/>
                        <a:pt x="134" y="58"/>
                        <a:pt x="134" y="46"/>
                      </a:cubicBezTo>
                      <a:cubicBezTo>
                        <a:pt x="134" y="22"/>
                        <a:pt x="134" y="22"/>
                        <a:pt x="134" y="22"/>
                      </a:cubicBezTo>
                      <a:cubicBezTo>
                        <a:pt x="134" y="10"/>
                        <a:pt x="124" y="0"/>
                        <a:pt x="112" y="0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2" name="Group 3127">
                <a:extLst>
                  <a:ext uri="{FF2B5EF4-FFF2-40B4-BE49-F238E27FC236}">
                    <a16:creationId xmlns:a16="http://schemas.microsoft.com/office/drawing/2014/main" id="{C18865B2-51A9-4448-821F-0385003B1D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000966">
                <a:off x="885825" y="5216525"/>
                <a:ext cx="423863" cy="400050"/>
                <a:chOff x="1987" y="1330"/>
                <a:chExt cx="335" cy="259"/>
              </a:xfrm>
            </p:grpSpPr>
            <p:sp>
              <p:nvSpPr>
                <p:cNvPr id="253" name="Freeform 3122">
                  <a:extLst>
                    <a:ext uri="{FF2B5EF4-FFF2-40B4-BE49-F238E27FC236}">
                      <a16:creationId xmlns:a16="http://schemas.microsoft.com/office/drawing/2014/main" id="{94D4B9B3-C679-4B80-B7E9-691D609246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7" y="1330"/>
                  <a:ext cx="335" cy="259"/>
                </a:xfrm>
                <a:custGeom>
                  <a:avLst/>
                  <a:gdLst>
                    <a:gd name="T0" fmla="*/ 104313988 w 134"/>
                    <a:gd name="T1" fmla="*/ 0 h 97"/>
                    <a:gd name="T2" fmla="*/ 95082550 w 134"/>
                    <a:gd name="T3" fmla="*/ 0 h 97"/>
                    <a:gd name="T4" fmla="*/ 96160938 w 134"/>
                    <a:gd name="T5" fmla="*/ 7388664 h 97"/>
                    <a:gd name="T6" fmla="*/ 62591613 w 134"/>
                    <a:gd name="T7" fmla="*/ 97419793 h 97"/>
                    <a:gd name="T8" fmla="*/ 29805470 w 134"/>
                    <a:gd name="T9" fmla="*/ 7388664 h 97"/>
                    <a:gd name="T10" fmla="*/ 29805470 w 134"/>
                    <a:gd name="T11" fmla="*/ 0 h 97"/>
                    <a:gd name="T12" fmla="*/ 20581063 w 134"/>
                    <a:gd name="T13" fmla="*/ 0 h 97"/>
                    <a:gd name="T14" fmla="*/ 0 w 134"/>
                    <a:gd name="T15" fmla="*/ 55423244 h 97"/>
                    <a:gd name="T16" fmla="*/ 0 w 134"/>
                    <a:gd name="T17" fmla="*/ 115032428 h 97"/>
                    <a:gd name="T18" fmla="*/ 20581063 w 134"/>
                    <a:gd name="T19" fmla="*/ 170475608 h 97"/>
                    <a:gd name="T20" fmla="*/ 50384583 w 134"/>
                    <a:gd name="T21" fmla="*/ 170475608 h 97"/>
                    <a:gd name="T22" fmla="*/ 50384583 w 134"/>
                    <a:gd name="T23" fmla="*/ 170475608 h 97"/>
                    <a:gd name="T24" fmla="*/ 50384583 w 134"/>
                    <a:gd name="T25" fmla="*/ 209705008 h 97"/>
                    <a:gd name="T26" fmla="*/ 62591613 w 134"/>
                    <a:gd name="T27" fmla="*/ 242661607 h 97"/>
                    <a:gd name="T28" fmla="*/ 74513675 w 134"/>
                    <a:gd name="T29" fmla="*/ 209705008 h 97"/>
                    <a:gd name="T30" fmla="*/ 74513675 w 134"/>
                    <a:gd name="T31" fmla="*/ 170475608 h 97"/>
                    <a:gd name="T32" fmla="*/ 74513675 w 134"/>
                    <a:gd name="T33" fmla="*/ 170475608 h 97"/>
                    <a:gd name="T34" fmla="*/ 104313988 w 134"/>
                    <a:gd name="T35" fmla="*/ 170475608 h 97"/>
                    <a:gd name="T36" fmla="*/ 124886063 w 134"/>
                    <a:gd name="T37" fmla="*/ 115032428 h 97"/>
                    <a:gd name="T38" fmla="*/ 124886063 w 134"/>
                    <a:gd name="T39" fmla="*/ 55423244 h 97"/>
                    <a:gd name="T40" fmla="*/ 104313988 w 134"/>
                    <a:gd name="T41" fmla="*/ 0 h 9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34" h="97">
                      <a:moveTo>
                        <a:pt x="112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2" y="1"/>
                        <a:pt x="103" y="2"/>
                        <a:pt x="103" y="3"/>
                      </a:cubicBezTo>
                      <a:cubicBezTo>
                        <a:pt x="103" y="23"/>
                        <a:pt x="87" y="39"/>
                        <a:pt x="67" y="39"/>
                      </a:cubicBezTo>
                      <a:cubicBezTo>
                        <a:pt x="47" y="39"/>
                        <a:pt x="32" y="23"/>
                        <a:pt x="32" y="3"/>
                      </a:cubicBezTo>
                      <a:cubicBezTo>
                        <a:pt x="32" y="2"/>
                        <a:pt x="32" y="1"/>
                        <a:pt x="3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8"/>
                        <a:pt x="10" y="68"/>
                        <a:pt x="22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84"/>
                        <a:pt x="54" y="84"/>
                        <a:pt x="54" y="84"/>
                      </a:cubicBezTo>
                      <a:cubicBezTo>
                        <a:pt x="54" y="91"/>
                        <a:pt x="60" y="97"/>
                        <a:pt x="67" y="97"/>
                      </a:cubicBezTo>
                      <a:cubicBezTo>
                        <a:pt x="74" y="97"/>
                        <a:pt x="80" y="91"/>
                        <a:pt x="80" y="84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112" y="68"/>
                        <a:pt x="112" y="68"/>
                        <a:pt x="112" y="68"/>
                      </a:cubicBezTo>
                      <a:cubicBezTo>
                        <a:pt x="124" y="68"/>
                        <a:pt x="134" y="58"/>
                        <a:pt x="134" y="46"/>
                      </a:cubicBezTo>
                      <a:cubicBezTo>
                        <a:pt x="134" y="22"/>
                        <a:pt x="134" y="22"/>
                        <a:pt x="134" y="22"/>
                      </a:cubicBezTo>
                      <a:cubicBezTo>
                        <a:pt x="134" y="10"/>
                        <a:pt x="124" y="0"/>
                        <a:pt x="112" y="0"/>
                      </a:cubicBezTo>
                      <a:close/>
                    </a:path>
                  </a:pathLst>
                </a:custGeom>
                <a:solidFill>
                  <a:srgbClr val="429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4" name="Freeform 3123">
                  <a:extLst>
                    <a:ext uri="{FF2B5EF4-FFF2-40B4-BE49-F238E27FC236}">
                      <a16:creationId xmlns:a16="http://schemas.microsoft.com/office/drawing/2014/main" id="{003FE5FE-D4B2-46ED-AFFC-6255C6137A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2" y="1349"/>
                  <a:ext cx="90" cy="96"/>
                </a:xfrm>
                <a:custGeom>
                  <a:avLst/>
                  <a:gdLst>
                    <a:gd name="T0" fmla="*/ 0 w 36"/>
                    <a:gd name="T1" fmla="*/ 85481608 h 36"/>
                    <a:gd name="T2" fmla="*/ 33569345 w 36"/>
                    <a:gd name="T3" fmla="*/ 0 h 36"/>
                    <a:gd name="T4" fmla="*/ 0 w 36"/>
                    <a:gd name="T5" fmla="*/ 85481608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36">
                      <a:moveTo>
                        <a:pt x="0" y="35"/>
                      </a:moveTo>
                      <a:cubicBezTo>
                        <a:pt x="20" y="35"/>
                        <a:pt x="36" y="19"/>
                        <a:pt x="36" y="0"/>
                      </a:cubicBezTo>
                      <a:cubicBezTo>
                        <a:pt x="35" y="21"/>
                        <a:pt x="29" y="36"/>
                        <a:pt x="0" y="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5" name="Freeform 3124">
                  <a:extLst>
                    <a:ext uri="{FF2B5EF4-FFF2-40B4-BE49-F238E27FC236}">
                      <a16:creationId xmlns:a16="http://schemas.microsoft.com/office/drawing/2014/main" id="{82DC5C98-2B0F-4EB3-9007-E719266493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47" y="1330"/>
                  <a:ext cx="275" cy="259"/>
                </a:xfrm>
                <a:custGeom>
                  <a:avLst/>
                  <a:gdLst>
                    <a:gd name="T0" fmla="*/ 14908020 w 110"/>
                    <a:gd name="T1" fmla="*/ 64486779 h 97"/>
                    <a:gd name="T2" fmla="*/ 7469533 w 110"/>
                    <a:gd name="T3" fmla="*/ 7388664 h 97"/>
                    <a:gd name="T4" fmla="*/ 7469533 w 110"/>
                    <a:gd name="T5" fmla="*/ 0 h 97"/>
                    <a:gd name="T6" fmla="*/ 0 w 110"/>
                    <a:gd name="T7" fmla="*/ 0 h 97"/>
                    <a:gd name="T8" fmla="*/ 14908020 w 110"/>
                    <a:gd name="T9" fmla="*/ 64486779 h 97"/>
                    <a:gd name="T10" fmla="*/ 92392113 w 110"/>
                    <a:gd name="T11" fmla="*/ 7388664 h 97"/>
                    <a:gd name="T12" fmla="*/ 96160938 w 110"/>
                    <a:gd name="T13" fmla="*/ 37575947 h 97"/>
                    <a:gd name="T14" fmla="*/ 96160938 w 110"/>
                    <a:gd name="T15" fmla="*/ 97419793 h 97"/>
                    <a:gd name="T16" fmla="*/ 75703908 w 110"/>
                    <a:gd name="T17" fmla="*/ 152455015 h 97"/>
                    <a:gd name="T18" fmla="*/ 44708333 w 110"/>
                    <a:gd name="T19" fmla="*/ 152455015 h 97"/>
                    <a:gd name="T20" fmla="*/ 44708333 w 110"/>
                    <a:gd name="T21" fmla="*/ 155366704 h 97"/>
                    <a:gd name="T22" fmla="*/ 44708333 w 110"/>
                    <a:gd name="T23" fmla="*/ 192888226 h 97"/>
                    <a:gd name="T24" fmla="*/ 33569345 w 110"/>
                    <a:gd name="T25" fmla="*/ 224814310 h 97"/>
                    <a:gd name="T26" fmla="*/ 29805470 w 110"/>
                    <a:gd name="T27" fmla="*/ 222695353 h 97"/>
                    <a:gd name="T28" fmla="*/ 40245438 w 110"/>
                    <a:gd name="T29" fmla="*/ 242661607 h 97"/>
                    <a:gd name="T30" fmla="*/ 52166800 w 110"/>
                    <a:gd name="T31" fmla="*/ 209705008 h 97"/>
                    <a:gd name="T32" fmla="*/ 52166800 w 110"/>
                    <a:gd name="T33" fmla="*/ 170475608 h 97"/>
                    <a:gd name="T34" fmla="*/ 52166800 w 110"/>
                    <a:gd name="T35" fmla="*/ 170475608 h 97"/>
                    <a:gd name="T36" fmla="*/ 81970238 w 110"/>
                    <a:gd name="T37" fmla="*/ 170475608 h 97"/>
                    <a:gd name="T38" fmla="*/ 102520833 w 110"/>
                    <a:gd name="T39" fmla="*/ 115032428 h 97"/>
                    <a:gd name="T40" fmla="*/ 102520833 w 110"/>
                    <a:gd name="T41" fmla="*/ 55423244 h 97"/>
                    <a:gd name="T42" fmla="*/ 92392113 w 110"/>
                    <a:gd name="T43" fmla="*/ 7388664 h 9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0" h="97">
                      <a:moveTo>
                        <a:pt x="16" y="26"/>
                      </a:moveTo>
                      <a:cubicBezTo>
                        <a:pt x="11" y="20"/>
                        <a:pt x="8" y="12"/>
                        <a:pt x="8" y="3"/>
                      </a:cubicBezTo>
                      <a:cubicBezTo>
                        <a:pt x="8" y="2"/>
                        <a:pt x="8" y="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1"/>
                        <a:pt x="7" y="20"/>
                        <a:pt x="16" y="26"/>
                      </a:cubicBezTo>
                      <a:close/>
                      <a:moveTo>
                        <a:pt x="99" y="3"/>
                      </a:moveTo>
                      <a:cubicBezTo>
                        <a:pt x="101" y="6"/>
                        <a:pt x="103" y="11"/>
                        <a:pt x="103" y="15"/>
                      </a:cubicBezTo>
                      <a:cubicBezTo>
                        <a:pt x="103" y="39"/>
                        <a:pt x="103" y="39"/>
                        <a:pt x="103" y="39"/>
                      </a:cubicBezTo>
                      <a:cubicBezTo>
                        <a:pt x="103" y="51"/>
                        <a:pt x="93" y="61"/>
                        <a:pt x="81" y="61"/>
                      </a:cubicBezTo>
                      <a:cubicBezTo>
                        <a:pt x="48" y="61"/>
                        <a:pt x="48" y="61"/>
                        <a:pt x="48" y="61"/>
                      </a:cubicBezTo>
                      <a:cubicBezTo>
                        <a:pt x="48" y="61"/>
                        <a:pt x="48" y="61"/>
                        <a:pt x="48" y="62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48" y="84"/>
                        <a:pt x="43" y="90"/>
                        <a:pt x="36" y="90"/>
                      </a:cubicBezTo>
                      <a:cubicBezTo>
                        <a:pt x="34" y="90"/>
                        <a:pt x="33" y="90"/>
                        <a:pt x="32" y="89"/>
                      </a:cubicBezTo>
                      <a:cubicBezTo>
                        <a:pt x="34" y="93"/>
                        <a:pt x="38" y="97"/>
                        <a:pt x="43" y="97"/>
                      </a:cubicBezTo>
                      <a:cubicBezTo>
                        <a:pt x="50" y="97"/>
                        <a:pt x="56" y="91"/>
                        <a:pt x="56" y="84"/>
                      </a:cubicBezTo>
                      <a:cubicBezTo>
                        <a:pt x="56" y="68"/>
                        <a:pt x="56" y="68"/>
                        <a:pt x="56" y="68"/>
                      </a:cubicBezTo>
                      <a:cubicBezTo>
                        <a:pt x="56" y="68"/>
                        <a:pt x="56" y="68"/>
                        <a:pt x="56" y="68"/>
                      </a:cubicBezTo>
                      <a:cubicBezTo>
                        <a:pt x="88" y="68"/>
                        <a:pt x="88" y="68"/>
                        <a:pt x="88" y="68"/>
                      </a:cubicBezTo>
                      <a:cubicBezTo>
                        <a:pt x="100" y="68"/>
                        <a:pt x="110" y="58"/>
                        <a:pt x="110" y="46"/>
                      </a:cubicBezTo>
                      <a:cubicBezTo>
                        <a:pt x="110" y="22"/>
                        <a:pt x="110" y="22"/>
                        <a:pt x="110" y="22"/>
                      </a:cubicBezTo>
                      <a:cubicBezTo>
                        <a:pt x="110" y="14"/>
                        <a:pt x="106" y="7"/>
                        <a:pt x="99" y="3"/>
                      </a:cubicBezTo>
                      <a:close/>
                    </a:path>
                  </a:pathLst>
                </a:custGeom>
                <a:solidFill>
                  <a:srgbClr val="347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6" name="Freeform 3125">
                  <a:extLst>
                    <a:ext uri="{FF2B5EF4-FFF2-40B4-BE49-F238E27FC236}">
                      <a16:creationId xmlns:a16="http://schemas.microsoft.com/office/drawing/2014/main" id="{0C69ED3E-CAE0-45B0-989F-CB77E7368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4" y="1336"/>
                  <a:ext cx="55" cy="117"/>
                </a:xfrm>
                <a:custGeom>
                  <a:avLst/>
                  <a:gdLst>
                    <a:gd name="T0" fmla="*/ 0 w 22"/>
                    <a:gd name="T1" fmla="*/ 103341641 h 44"/>
                    <a:gd name="T2" fmla="*/ 0 w 22"/>
                    <a:gd name="T3" fmla="*/ 46851826 h 44"/>
                    <a:gd name="T4" fmla="*/ 20581063 w 22"/>
                    <a:gd name="T5" fmla="*/ 0 h 44"/>
                    <a:gd name="T6" fmla="*/ 2987813 w 22"/>
                    <a:gd name="T7" fmla="*/ 53850234 h 44"/>
                    <a:gd name="T8" fmla="*/ 0 w 22"/>
                    <a:gd name="T9" fmla="*/ 103341641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44">
                      <a:moveTo>
                        <a:pt x="0" y="44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8"/>
                        <a:pt x="10" y="0"/>
                        <a:pt x="22" y="0"/>
                      </a:cubicBezTo>
                      <a:cubicBezTo>
                        <a:pt x="17" y="2"/>
                        <a:pt x="4" y="9"/>
                        <a:pt x="3" y="23"/>
                      </a:cubicBezTo>
                      <a:cubicBezTo>
                        <a:pt x="1" y="37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7" name="Freeform 3126">
                  <a:extLst>
                    <a:ext uri="{FF2B5EF4-FFF2-40B4-BE49-F238E27FC236}">
                      <a16:creationId xmlns:a16="http://schemas.microsoft.com/office/drawing/2014/main" id="{E7B3A9F4-0904-465B-8475-7B3FA6593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7" y="1330"/>
                  <a:ext cx="335" cy="259"/>
                </a:xfrm>
                <a:custGeom>
                  <a:avLst/>
                  <a:gdLst>
                    <a:gd name="T0" fmla="*/ 104313988 w 134"/>
                    <a:gd name="T1" fmla="*/ 0 h 97"/>
                    <a:gd name="T2" fmla="*/ 95082550 w 134"/>
                    <a:gd name="T3" fmla="*/ 0 h 97"/>
                    <a:gd name="T4" fmla="*/ 96160938 w 134"/>
                    <a:gd name="T5" fmla="*/ 7388664 h 97"/>
                    <a:gd name="T6" fmla="*/ 62591613 w 134"/>
                    <a:gd name="T7" fmla="*/ 97419793 h 97"/>
                    <a:gd name="T8" fmla="*/ 29805470 w 134"/>
                    <a:gd name="T9" fmla="*/ 7388664 h 97"/>
                    <a:gd name="T10" fmla="*/ 29805470 w 134"/>
                    <a:gd name="T11" fmla="*/ 0 h 97"/>
                    <a:gd name="T12" fmla="*/ 20581063 w 134"/>
                    <a:gd name="T13" fmla="*/ 0 h 97"/>
                    <a:gd name="T14" fmla="*/ 0 w 134"/>
                    <a:gd name="T15" fmla="*/ 55423244 h 97"/>
                    <a:gd name="T16" fmla="*/ 0 w 134"/>
                    <a:gd name="T17" fmla="*/ 115032428 h 97"/>
                    <a:gd name="T18" fmla="*/ 20581063 w 134"/>
                    <a:gd name="T19" fmla="*/ 170475608 h 97"/>
                    <a:gd name="T20" fmla="*/ 50384583 w 134"/>
                    <a:gd name="T21" fmla="*/ 170475608 h 97"/>
                    <a:gd name="T22" fmla="*/ 50384583 w 134"/>
                    <a:gd name="T23" fmla="*/ 170475608 h 97"/>
                    <a:gd name="T24" fmla="*/ 50384583 w 134"/>
                    <a:gd name="T25" fmla="*/ 209705008 h 97"/>
                    <a:gd name="T26" fmla="*/ 62591613 w 134"/>
                    <a:gd name="T27" fmla="*/ 242661607 h 97"/>
                    <a:gd name="T28" fmla="*/ 74513675 w 134"/>
                    <a:gd name="T29" fmla="*/ 209705008 h 97"/>
                    <a:gd name="T30" fmla="*/ 74513675 w 134"/>
                    <a:gd name="T31" fmla="*/ 170475608 h 97"/>
                    <a:gd name="T32" fmla="*/ 74513675 w 134"/>
                    <a:gd name="T33" fmla="*/ 170475608 h 97"/>
                    <a:gd name="T34" fmla="*/ 104313988 w 134"/>
                    <a:gd name="T35" fmla="*/ 170475608 h 97"/>
                    <a:gd name="T36" fmla="*/ 124886063 w 134"/>
                    <a:gd name="T37" fmla="*/ 115032428 h 97"/>
                    <a:gd name="T38" fmla="*/ 124886063 w 134"/>
                    <a:gd name="T39" fmla="*/ 55423244 h 97"/>
                    <a:gd name="T40" fmla="*/ 104313988 w 134"/>
                    <a:gd name="T41" fmla="*/ 0 h 9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34" h="97">
                      <a:moveTo>
                        <a:pt x="112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2" y="1"/>
                        <a:pt x="103" y="2"/>
                        <a:pt x="103" y="3"/>
                      </a:cubicBezTo>
                      <a:cubicBezTo>
                        <a:pt x="103" y="23"/>
                        <a:pt x="87" y="39"/>
                        <a:pt x="67" y="39"/>
                      </a:cubicBezTo>
                      <a:cubicBezTo>
                        <a:pt x="47" y="39"/>
                        <a:pt x="32" y="23"/>
                        <a:pt x="32" y="3"/>
                      </a:cubicBezTo>
                      <a:cubicBezTo>
                        <a:pt x="32" y="2"/>
                        <a:pt x="32" y="1"/>
                        <a:pt x="3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8"/>
                        <a:pt x="10" y="68"/>
                        <a:pt x="22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84"/>
                        <a:pt x="54" y="84"/>
                        <a:pt x="54" y="84"/>
                      </a:cubicBezTo>
                      <a:cubicBezTo>
                        <a:pt x="54" y="91"/>
                        <a:pt x="60" y="97"/>
                        <a:pt x="67" y="97"/>
                      </a:cubicBezTo>
                      <a:cubicBezTo>
                        <a:pt x="74" y="97"/>
                        <a:pt x="80" y="91"/>
                        <a:pt x="80" y="84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112" y="68"/>
                        <a:pt x="112" y="68"/>
                        <a:pt x="112" y="68"/>
                      </a:cubicBezTo>
                      <a:cubicBezTo>
                        <a:pt x="124" y="68"/>
                        <a:pt x="134" y="58"/>
                        <a:pt x="134" y="46"/>
                      </a:cubicBezTo>
                      <a:cubicBezTo>
                        <a:pt x="134" y="22"/>
                        <a:pt x="134" y="22"/>
                        <a:pt x="134" y="22"/>
                      </a:cubicBezTo>
                      <a:cubicBezTo>
                        <a:pt x="134" y="10"/>
                        <a:pt x="124" y="0"/>
                        <a:pt x="112" y="0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3" name="Group 3127">
                <a:extLst>
                  <a:ext uri="{FF2B5EF4-FFF2-40B4-BE49-F238E27FC236}">
                    <a16:creationId xmlns:a16="http://schemas.microsoft.com/office/drawing/2014/main" id="{CA21EE34-D015-4AB7-A869-CC6B400BEC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73000">
                <a:off x="2651125" y="5287963"/>
                <a:ext cx="423863" cy="398462"/>
                <a:chOff x="1987" y="1330"/>
                <a:chExt cx="335" cy="259"/>
              </a:xfrm>
            </p:grpSpPr>
            <p:sp>
              <p:nvSpPr>
                <p:cNvPr id="248" name="Freeform 3122">
                  <a:extLst>
                    <a:ext uri="{FF2B5EF4-FFF2-40B4-BE49-F238E27FC236}">
                      <a16:creationId xmlns:a16="http://schemas.microsoft.com/office/drawing/2014/main" id="{DBDEFD7B-709F-4B28-A93A-18ABD05B97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7" y="1330"/>
                  <a:ext cx="335" cy="259"/>
                </a:xfrm>
                <a:custGeom>
                  <a:avLst/>
                  <a:gdLst>
                    <a:gd name="T0" fmla="*/ 104313988 w 134"/>
                    <a:gd name="T1" fmla="*/ 0 h 97"/>
                    <a:gd name="T2" fmla="*/ 95082550 w 134"/>
                    <a:gd name="T3" fmla="*/ 0 h 97"/>
                    <a:gd name="T4" fmla="*/ 96160938 w 134"/>
                    <a:gd name="T5" fmla="*/ 7388664 h 97"/>
                    <a:gd name="T6" fmla="*/ 62591613 w 134"/>
                    <a:gd name="T7" fmla="*/ 97419793 h 97"/>
                    <a:gd name="T8" fmla="*/ 29805470 w 134"/>
                    <a:gd name="T9" fmla="*/ 7388664 h 97"/>
                    <a:gd name="T10" fmla="*/ 29805470 w 134"/>
                    <a:gd name="T11" fmla="*/ 0 h 97"/>
                    <a:gd name="T12" fmla="*/ 20581063 w 134"/>
                    <a:gd name="T13" fmla="*/ 0 h 97"/>
                    <a:gd name="T14" fmla="*/ 0 w 134"/>
                    <a:gd name="T15" fmla="*/ 55423244 h 97"/>
                    <a:gd name="T16" fmla="*/ 0 w 134"/>
                    <a:gd name="T17" fmla="*/ 115032428 h 97"/>
                    <a:gd name="T18" fmla="*/ 20581063 w 134"/>
                    <a:gd name="T19" fmla="*/ 170475608 h 97"/>
                    <a:gd name="T20" fmla="*/ 50384583 w 134"/>
                    <a:gd name="T21" fmla="*/ 170475608 h 97"/>
                    <a:gd name="T22" fmla="*/ 50384583 w 134"/>
                    <a:gd name="T23" fmla="*/ 170475608 h 97"/>
                    <a:gd name="T24" fmla="*/ 50384583 w 134"/>
                    <a:gd name="T25" fmla="*/ 209705008 h 97"/>
                    <a:gd name="T26" fmla="*/ 62591613 w 134"/>
                    <a:gd name="T27" fmla="*/ 242661607 h 97"/>
                    <a:gd name="T28" fmla="*/ 74513675 w 134"/>
                    <a:gd name="T29" fmla="*/ 209705008 h 97"/>
                    <a:gd name="T30" fmla="*/ 74513675 w 134"/>
                    <a:gd name="T31" fmla="*/ 170475608 h 97"/>
                    <a:gd name="T32" fmla="*/ 74513675 w 134"/>
                    <a:gd name="T33" fmla="*/ 170475608 h 97"/>
                    <a:gd name="T34" fmla="*/ 104313988 w 134"/>
                    <a:gd name="T35" fmla="*/ 170475608 h 97"/>
                    <a:gd name="T36" fmla="*/ 124886063 w 134"/>
                    <a:gd name="T37" fmla="*/ 115032428 h 97"/>
                    <a:gd name="T38" fmla="*/ 124886063 w 134"/>
                    <a:gd name="T39" fmla="*/ 55423244 h 97"/>
                    <a:gd name="T40" fmla="*/ 104313988 w 134"/>
                    <a:gd name="T41" fmla="*/ 0 h 9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34" h="97">
                      <a:moveTo>
                        <a:pt x="112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2" y="1"/>
                        <a:pt x="103" y="2"/>
                        <a:pt x="103" y="3"/>
                      </a:cubicBezTo>
                      <a:cubicBezTo>
                        <a:pt x="103" y="23"/>
                        <a:pt x="87" y="39"/>
                        <a:pt x="67" y="39"/>
                      </a:cubicBezTo>
                      <a:cubicBezTo>
                        <a:pt x="47" y="39"/>
                        <a:pt x="32" y="23"/>
                        <a:pt x="32" y="3"/>
                      </a:cubicBezTo>
                      <a:cubicBezTo>
                        <a:pt x="32" y="2"/>
                        <a:pt x="32" y="1"/>
                        <a:pt x="3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8"/>
                        <a:pt x="10" y="68"/>
                        <a:pt x="22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84"/>
                        <a:pt x="54" y="84"/>
                        <a:pt x="54" y="84"/>
                      </a:cubicBezTo>
                      <a:cubicBezTo>
                        <a:pt x="54" y="91"/>
                        <a:pt x="60" y="97"/>
                        <a:pt x="67" y="97"/>
                      </a:cubicBezTo>
                      <a:cubicBezTo>
                        <a:pt x="74" y="97"/>
                        <a:pt x="80" y="91"/>
                        <a:pt x="80" y="84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112" y="68"/>
                        <a:pt x="112" y="68"/>
                        <a:pt x="112" y="68"/>
                      </a:cubicBezTo>
                      <a:cubicBezTo>
                        <a:pt x="124" y="68"/>
                        <a:pt x="134" y="58"/>
                        <a:pt x="134" y="46"/>
                      </a:cubicBezTo>
                      <a:cubicBezTo>
                        <a:pt x="134" y="22"/>
                        <a:pt x="134" y="22"/>
                        <a:pt x="134" y="22"/>
                      </a:cubicBezTo>
                      <a:cubicBezTo>
                        <a:pt x="134" y="10"/>
                        <a:pt x="124" y="0"/>
                        <a:pt x="112" y="0"/>
                      </a:cubicBezTo>
                      <a:close/>
                    </a:path>
                  </a:pathLst>
                </a:custGeom>
                <a:solidFill>
                  <a:srgbClr val="4295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9" name="Freeform 3123">
                  <a:extLst>
                    <a:ext uri="{FF2B5EF4-FFF2-40B4-BE49-F238E27FC236}">
                      <a16:creationId xmlns:a16="http://schemas.microsoft.com/office/drawing/2014/main" id="{FE5229ED-BAA6-4AE1-8EAC-7DDCAB19A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2" y="1349"/>
                  <a:ext cx="90" cy="96"/>
                </a:xfrm>
                <a:custGeom>
                  <a:avLst/>
                  <a:gdLst>
                    <a:gd name="T0" fmla="*/ 0 w 36"/>
                    <a:gd name="T1" fmla="*/ 85481608 h 36"/>
                    <a:gd name="T2" fmla="*/ 33569345 w 36"/>
                    <a:gd name="T3" fmla="*/ 0 h 36"/>
                    <a:gd name="T4" fmla="*/ 0 w 36"/>
                    <a:gd name="T5" fmla="*/ 85481608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36">
                      <a:moveTo>
                        <a:pt x="0" y="35"/>
                      </a:moveTo>
                      <a:cubicBezTo>
                        <a:pt x="20" y="35"/>
                        <a:pt x="36" y="19"/>
                        <a:pt x="36" y="0"/>
                      </a:cubicBezTo>
                      <a:cubicBezTo>
                        <a:pt x="35" y="21"/>
                        <a:pt x="29" y="36"/>
                        <a:pt x="0" y="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0" name="Freeform 3124">
                  <a:extLst>
                    <a:ext uri="{FF2B5EF4-FFF2-40B4-BE49-F238E27FC236}">
                      <a16:creationId xmlns:a16="http://schemas.microsoft.com/office/drawing/2014/main" id="{1D99D610-86EB-43A1-AAA9-033B409D9B6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47" y="1330"/>
                  <a:ext cx="275" cy="259"/>
                </a:xfrm>
                <a:custGeom>
                  <a:avLst/>
                  <a:gdLst>
                    <a:gd name="T0" fmla="*/ 14908020 w 110"/>
                    <a:gd name="T1" fmla="*/ 64486779 h 97"/>
                    <a:gd name="T2" fmla="*/ 7469533 w 110"/>
                    <a:gd name="T3" fmla="*/ 7388664 h 97"/>
                    <a:gd name="T4" fmla="*/ 7469533 w 110"/>
                    <a:gd name="T5" fmla="*/ 0 h 97"/>
                    <a:gd name="T6" fmla="*/ 0 w 110"/>
                    <a:gd name="T7" fmla="*/ 0 h 97"/>
                    <a:gd name="T8" fmla="*/ 14908020 w 110"/>
                    <a:gd name="T9" fmla="*/ 64486779 h 97"/>
                    <a:gd name="T10" fmla="*/ 92392113 w 110"/>
                    <a:gd name="T11" fmla="*/ 7388664 h 97"/>
                    <a:gd name="T12" fmla="*/ 96160938 w 110"/>
                    <a:gd name="T13" fmla="*/ 37575947 h 97"/>
                    <a:gd name="T14" fmla="*/ 96160938 w 110"/>
                    <a:gd name="T15" fmla="*/ 97419793 h 97"/>
                    <a:gd name="T16" fmla="*/ 75703908 w 110"/>
                    <a:gd name="T17" fmla="*/ 152455015 h 97"/>
                    <a:gd name="T18" fmla="*/ 44708333 w 110"/>
                    <a:gd name="T19" fmla="*/ 152455015 h 97"/>
                    <a:gd name="T20" fmla="*/ 44708333 w 110"/>
                    <a:gd name="T21" fmla="*/ 155366704 h 97"/>
                    <a:gd name="T22" fmla="*/ 44708333 w 110"/>
                    <a:gd name="T23" fmla="*/ 192888226 h 97"/>
                    <a:gd name="T24" fmla="*/ 33569345 w 110"/>
                    <a:gd name="T25" fmla="*/ 224814310 h 97"/>
                    <a:gd name="T26" fmla="*/ 29805470 w 110"/>
                    <a:gd name="T27" fmla="*/ 222695353 h 97"/>
                    <a:gd name="T28" fmla="*/ 40245438 w 110"/>
                    <a:gd name="T29" fmla="*/ 242661607 h 97"/>
                    <a:gd name="T30" fmla="*/ 52166800 w 110"/>
                    <a:gd name="T31" fmla="*/ 209705008 h 97"/>
                    <a:gd name="T32" fmla="*/ 52166800 w 110"/>
                    <a:gd name="T33" fmla="*/ 170475608 h 97"/>
                    <a:gd name="T34" fmla="*/ 52166800 w 110"/>
                    <a:gd name="T35" fmla="*/ 170475608 h 97"/>
                    <a:gd name="T36" fmla="*/ 81970238 w 110"/>
                    <a:gd name="T37" fmla="*/ 170475608 h 97"/>
                    <a:gd name="T38" fmla="*/ 102520833 w 110"/>
                    <a:gd name="T39" fmla="*/ 115032428 h 97"/>
                    <a:gd name="T40" fmla="*/ 102520833 w 110"/>
                    <a:gd name="T41" fmla="*/ 55423244 h 97"/>
                    <a:gd name="T42" fmla="*/ 92392113 w 110"/>
                    <a:gd name="T43" fmla="*/ 7388664 h 9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0" h="97">
                      <a:moveTo>
                        <a:pt x="16" y="26"/>
                      </a:moveTo>
                      <a:cubicBezTo>
                        <a:pt x="11" y="20"/>
                        <a:pt x="8" y="12"/>
                        <a:pt x="8" y="3"/>
                      </a:cubicBezTo>
                      <a:cubicBezTo>
                        <a:pt x="8" y="2"/>
                        <a:pt x="8" y="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1"/>
                        <a:pt x="7" y="20"/>
                        <a:pt x="16" y="26"/>
                      </a:cubicBezTo>
                      <a:close/>
                      <a:moveTo>
                        <a:pt x="99" y="3"/>
                      </a:moveTo>
                      <a:cubicBezTo>
                        <a:pt x="101" y="6"/>
                        <a:pt x="103" y="11"/>
                        <a:pt x="103" y="15"/>
                      </a:cubicBezTo>
                      <a:cubicBezTo>
                        <a:pt x="103" y="39"/>
                        <a:pt x="103" y="39"/>
                        <a:pt x="103" y="39"/>
                      </a:cubicBezTo>
                      <a:cubicBezTo>
                        <a:pt x="103" y="51"/>
                        <a:pt x="93" y="61"/>
                        <a:pt x="81" y="61"/>
                      </a:cubicBezTo>
                      <a:cubicBezTo>
                        <a:pt x="48" y="61"/>
                        <a:pt x="48" y="61"/>
                        <a:pt x="48" y="61"/>
                      </a:cubicBezTo>
                      <a:cubicBezTo>
                        <a:pt x="48" y="61"/>
                        <a:pt x="48" y="61"/>
                        <a:pt x="48" y="62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48" y="84"/>
                        <a:pt x="43" y="90"/>
                        <a:pt x="36" y="90"/>
                      </a:cubicBezTo>
                      <a:cubicBezTo>
                        <a:pt x="34" y="90"/>
                        <a:pt x="33" y="90"/>
                        <a:pt x="32" y="89"/>
                      </a:cubicBezTo>
                      <a:cubicBezTo>
                        <a:pt x="34" y="93"/>
                        <a:pt x="38" y="97"/>
                        <a:pt x="43" y="97"/>
                      </a:cubicBezTo>
                      <a:cubicBezTo>
                        <a:pt x="50" y="97"/>
                        <a:pt x="56" y="91"/>
                        <a:pt x="56" y="84"/>
                      </a:cubicBezTo>
                      <a:cubicBezTo>
                        <a:pt x="56" y="68"/>
                        <a:pt x="56" y="68"/>
                        <a:pt x="56" y="68"/>
                      </a:cubicBezTo>
                      <a:cubicBezTo>
                        <a:pt x="56" y="68"/>
                        <a:pt x="56" y="68"/>
                        <a:pt x="56" y="68"/>
                      </a:cubicBezTo>
                      <a:cubicBezTo>
                        <a:pt x="88" y="68"/>
                        <a:pt x="88" y="68"/>
                        <a:pt x="88" y="68"/>
                      </a:cubicBezTo>
                      <a:cubicBezTo>
                        <a:pt x="100" y="68"/>
                        <a:pt x="110" y="58"/>
                        <a:pt x="110" y="46"/>
                      </a:cubicBezTo>
                      <a:cubicBezTo>
                        <a:pt x="110" y="22"/>
                        <a:pt x="110" y="22"/>
                        <a:pt x="110" y="22"/>
                      </a:cubicBezTo>
                      <a:cubicBezTo>
                        <a:pt x="110" y="14"/>
                        <a:pt x="106" y="7"/>
                        <a:pt x="99" y="3"/>
                      </a:cubicBezTo>
                      <a:close/>
                    </a:path>
                  </a:pathLst>
                </a:custGeom>
                <a:solidFill>
                  <a:srgbClr val="347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1" name="Freeform 3125">
                  <a:extLst>
                    <a:ext uri="{FF2B5EF4-FFF2-40B4-BE49-F238E27FC236}">
                      <a16:creationId xmlns:a16="http://schemas.microsoft.com/office/drawing/2014/main" id="{475E6BD6-CBD5-47CC-98A0-E3709CE81F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4" y="1336"/>
                  <a:ext cx="55" cy="117"/>
                </a:xfrm>
                <a:custGeom>
                  <a:avLst/>
                  <a:gdLst>
                    <a:gd name="T0" fmla="*/ 0 w 22"/>
                    <a:gd name="T1" fmla="*/ 103341641 h 44"/>
                    <a:gd name="T2" fmla="*/ 0 w 22"/>
                    <a:gd name="T3" fmla="*/ 46851826 h 44"/>
                    <a:gd name="T4" fmla="*/ 20581063 w 22"/>
                    <a:gd name="T5" fmla="*/ 0 h 44"/>
                    <a:gd name="T6" fmla="*/ 2987813 w 22"/>
                    <a:gd name="T7" fmla="*/ 53850234 h 44"/>
                    <a:gd name="T8" fmla="*/ 0 w 22"/>
                    <a:gd name="T9" fmla="*/ 103341641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44">
                      <a:moveTo>
                        <a:pt x="0" y="44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8"/>
                        <a:pt x="10" y="0"/>
                        <a:pt x="22" y="0"/>
                      </a:cubicBezTo>
                      <a:cubicBezTo>
                        <a:pt x="17" y="2"/>
                        <a:pt x="4" y="9"/>
                        <a:pt x="3" y="23"/>
                      </a:cubicBezTo>
                      <a:cubicBezTo>
                        <a:pt x="1" y="37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2" name="Freeform 3126">
                  <a:extLst>
                    <a:ext uri="{FF2B5EF4-FFF2-40B4-BE49-F238E27FC236}">
                      <a16:creationId xmlns:a16="http://schemas.microsoft.com/office/drawing/2014/main" id="{2A379F04-5A8C-4A5F-96D8-215C26FBD1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7" y="1330"/>
                  <a:ext cx="335" cy="259"/>
                </a:xfrm>
                <a:custGeom>
                  <a:avLst/>
                  <a:gdLst>
                    <a:gd name="T0" fmla="*/ 104313988 w 134"/>
                    <a:gd name="T1" fmla="*/ 0 h 97"/>
                    <a:gd name="T2" fmla="*/ 95082550 w 134"/>
                    <a:gd name="T3" fmla="*/ 0 h 97"/>
                    <a:gd name="T4" fmla="*/ 96160938 w 134"/>
                    <a:gd name="T5" fmla="*/ 7388664 h 97"/>
                    <a:gd name="T6" fmla="*/ 62591613 w 134"/>
                    <a:gd name="T7" fmla="*/ 97419793 h 97"/>
                    <a:gd name="T8" fmla="*/ 29805470 w 134"/>
                    <a:gd name="T9" fmla="*/ 7388664 h 97"/>
                    <a:gd name="T10" fmla="*/ 29805470 w 134"/>
                    <a:gd name="T11" fmla="*/ 0 h 97"/>
                    <a:gd name="T12" fmla="*/ 20581063 w 134"/>
                    <a:gd name="T13" fmla="*/ 0 h 97"/>
                    <a:gd name="T14" fmla="*/ 0 w 134"/>
                    <a:gd name="T15" fmla="*/ 55423244 h 97"/>
                    <a:gd name="T16" fmla="*/ 0 w 134"/>
                    <a:gd name="T17" fmla="*/ 115032428 h 97"/>
                    <a:gd name="T18" fmla="*/ 20581063 w 134"/>
                    <a:gd name="T19" fmla="*/ 170475608 h 97"/>
                    <a:gd name="T20" fmla="*/ 50384583 w 134"/>
                    <a:gd name="T21" fmla="*/ 170475608 h 97"/>
                    <a:gd name="T22" fmla="*/ 50384583 w 134"/>
                    <a:gd name="T23" fmla="*/ 170475608 h 97"/>
                    <a:gd name="T24" fmla="*/ 50384583 w 134"/>
                    <a:gd name="T25" fmla="*/ 209705008 h 97"/>
                    <a:gd name="T26" fmla="*/ 62591613 w 134"/>
                    <a:gd name="T27" fmla="*/ 242661607 h 97"/>
                    <a:gd name="T28" fmla="*/ 74513675 w 134"/>
                    <a:gd name="T29" fmla="*/ 209705008 h 97"/>
                    <a:gd name="T30" fmla="*/ 74513675 w 134"/>
                    <a:gd name="T31" fmla="*/ 170475608 h 97"/>
                    <a:gd name="T32" fmla="*/ 74513675 w 134"/>
                    <a:gd name="T33" fmla="*/ 170475608 h 97"/>
                    <a:gd name="T34" fmla="*/ 104313988 w 134"/>
                    <a:gd name="T35" fmla="*/ 170475608 h 97"/>
                    <a:gd name="T36" fmla="*/ 124886063 w 134"/>
                    <a:gd name="T37" fmla="*/ 115032428 h 97"/>
                    <a:gd name="T38" fmla="*/ 124886063 w 134"/>
                    <a:gd name="T39" fmla="*/ 55423244 h 97"/>
                    <a:gd name="T40" fmla="*/ 104313988 w 134"/>
                    <a:gd name="T41" fmla="*/ 0 h 9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34" h="97">
                      <a:moveTo>
                        <a:pt x="112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2" y="1"/>
                        <a:pt x="103" y="2"/>
                        <a:pt x="103" y="3"/>
                      </a:cubicBezTo>
                      <a:cubicBezTo>
                        <a:pt x="103" y="23"/>
                        <a:pt x="87" y="39"/>
                        <a:pt x="67" y="39"/>
                      </a:cubicBezTo>
                      <a:cubicBezTo>
                        <a:pt x="47" y="39"/>
                        <a:pt x="32" y="23"/>
                        <a:pt x="32" y="3"/>
                      </a:cubicBezTo>
                      <a:cubicBezTo>
                        <a:pt x="32" y="2"/>
                        <a:pt x="32" y="1"/>
                        <a:pt x="3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8"/>
                        <a:pt x="10" y="68"/>
                        <a:pt x="22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68"/>
                        <a:pt x="54" y="68"/>
                        <a:pt x="54" y="68"/>
                      </a:cubicBezTo>
                      <a:cubicBezTo>
                        <a:pt x="54" y="84"/>
                        <a:pt x="54" y="84"/>
                        <a:pt x="54" y="84"/>
                      </a:cubicBezTo>
                      <a:cubicBezTo>
                        <a:pt x="54" y="91"/>
                        <a:pt x="60" y="97"/>
                        <a:pt x="67" y="97"/>
                      </a:cubicBezTo>
                      <a:cubicBezTo>
                        <a:pt x="74" y="97"/>
                        <a:pt x="80" y="91"/>
                        <a:pt x="80" y="84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112" y="68"/>
                        <a:pt x="112" y="68"/>
                        <a:pt x="112" y="68"/>
                      </a:cubicBezTo>
                      <a:cubicBezTo>
                        <a:pt x="124" y="68"/>
                        <a:pt x="134" y="58"/>
                        <a:pt x="134" y="46"/>
                      </a:cubicBezTo>
                      <a:cubicBezTo>
                        <a:pt x="134" y="22"/>
                        <a:pt x="134" y="22"/>
                        <a:pt x="134" y="22"/>
                      </a:cubicBezTo>
                      <a:cubicBezTo>
                        <a:pt x="134" y="10"/>
                        <a:pt x="124" y="0"/>
                        <a:pt x="112" y="0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B86FF91-F0F8-416B-98C7-2610DAB16E92}"/>
                  </a:ext>
                </a:extLst>
              </p:cNvPr>
              <p:cNvSpPr txBox="1"/>
              <p:nvPr/>
            </p:nvSpPr>
            <p:spPr>
              <a:xfrm>
                <a:off x="759725" y="3040450"/>
                <a:ext cx="1193800" cy="41039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LDL</a:t>
                </a:r>
              </a:p>
            </p:txBody>
          </p:sp>
          <p:grpSp>
            <p:nvGrpSpPr>
              <p:cNvPr id="15" name="Agrupar 1348">
                <a:extLst>
                  <a:ext uri="{FF2B5EF4-FFF2-40B4-BE49-F238E27FC236}">
                    <a16:creationId xmlns:a16="http://schemas.microsoft.com/office/drawing/2014/main" id="{77C6C370-7220-4AEA-AC4C-21846ACC9A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3263" y="5721350"/>
                <a:ext cx="536575" cy="585788"/>
                <a:chOff x="1186556" y="5972319"/>
                <a:chExt cx="536829" cy="586156"/>
              </a:xfrm>
            </p:grpSpPr>
            <p:grpSp>
              <p:nvGrpSpPr>
                <p:cNvPr id="146" name="Group 203">
                  <a:extLst>
                    <a:ext uri="{FF2B5EF4-FFF2-40B4-BE49-F238E27FC236}">
                      <a16:creationId xmlns:a16="http://schemas.microsoft.com/office/drawing/2014/main" id="{AB5433D1-AE83-471B-88C6-72C4570DF2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6556" y="5972319"/>
                  <a:ext cx="536829" cy="586156"/>
                  <a:chOff x="2245" y="1958"/>
                  <a:chExt cx="561" cy="597"/>
                </a:xfrm>
              </p:grpSpPr>
              <p:sp>
                <p:nvSpPr>
                  <p:cNvPr id="153" name="Oval 204">
                    <a:extLst>
                      <a:ext uri="{FF2B5EF4-FFF2-40B4-BE49-F238E27FC236}">
                        <a16:creationId xmlns:a16="http://schemas.microsoft.com/office/drawing/2014/main" id="{B24A0695-6BEA-42DB-809C-C59D955EB5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60" y="1974"/>
                    <a:ext cx="531" cy="565"/>
                  </a:xfrm>
                  <a:prstGeom prst="ellipse">
                    <a:avLst/>
                  </a:prstGeom>
                  <a:solidFill>
                    <a:srgbClr val="8290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4" name="Oval 205">
                    <a:extLst>
                      <a:ext uri="{FF2B5EF4-FFF2-40B4-BE49-F238E27FC236}">
                        <a16:creationId xmlns:a16="http://schemas.microsoft.com/office/drawing/2014/main" id="{22FD5F6E-1F5A-4DF9-B7D8-5056AC2270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3" y="2019"/>
                    <a:ext cx="426" cy="475"/>
                  </a:xfrm>
                  <a:prstGeom prst="ellipse">
                    <a:avLst/>
                  </a:prstGeom>
                  <a:solidFill>
                    <a:srgbClr val="DBED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pt-BR" altLang="pt-BR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5" name="Freeform 206">
                    <a:extLst>
                      <a:ext uri="{FF2B5EF4-FFF2-40B4-BE49-F238E27FC236}">
                        <a16:creationId xmlns:a16="http://schemas.microsoft.com/office/drawing/2014/main" id="{12788532-C2E5-4808-82F3-02A296DAB9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01" y="2089"/>
                    <a:ext cx="57" cy="61"/>
                  </a:xfrm>
                  <a:custGeom>
                    <a:avLst/>
                    <a:gdLst>
                      <a:gd name="T0" fmla="*/ 645869 w 23"/>
                      <a:gd name="T1" fmla="*/ 28943219 h 23"/>
                      <a:gd name="T2" fmla="*/ 8275892 w 23"/>
                      <a:gd name="T3" fmla="*/ 2565013 h 23"/>
                      <a:gd name="T4" fmla="*/ 18083540 w 23"/>
                      <a:gd name="T5" fmla="*/ 23158738 h 23"/>
                      <a:gd name="T6" fmla="*/ 10522497 w 23"/>
                      <a:gd name="T7" fmla="*/ 49420837 h 23"/>
                      <a:gd name="T8" fmla="*/ 645869 w 23"/>
                      <a:gd name="T9" fmla="*/ 28943219 h 2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3" h="23">
                        <a:moveTo>
                          <a:pt x="1" y="13"/>
                        </a:moveTo>
                        <a:cubicBezTo>
                          <a:pt x="0" y="7"/>
                          <a:pt x="4" y="2"/>
                          <a:pt x="10" y="1"/>
                        </a:cubicBezTo>
                        <a:cubicBezTo>
                          <a:pt x="16" y="0"/>
                          <a:pt x="21" y="4"/>
                          <a:pt x="22" y="10"/>
                        </a:cubicBezTo>
                        <a:cubicBezTo>
                          <a:pt x="23" y="16"/>
                          <a:pt x="19" y="21"/>
                          <a:pt x="13" y="22"/>
                        </a:cubicBezTo>
                        <a:cubicBezTo>
                          <a:pt x="7" y="23"/>
                          <a:pt x="2" y="19"/>
                          <a:pt x="1" y="13"/>
                        </a:cubicBezTo>
                        <a:close/>
                      </a:path>
                    </a:pathLst>
                  </a:custGeom>
                  <a:solidFill>
                    <a:srgbClr val="FFFD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56" name="Freeform 207">
                    <a:extLst>
                      <a:ext uri="{FF2B5EF4-FFF2-40B4-BE49-F238E27FC236}">
                        <a16:creationId xmlns:a16="http://schemas.microsoft.com/office/drawing/2014/main" id="{43858646-BA4E-483F-A289-61C0A77439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1" y="2075"/>
                    <a:ext cx="30" cy="32"/>
                  </a:xfrm>
                  <a:custGeom>
                    <a:avLst/>
                    <a:gdLst>
                      <a:gd name="T0" fmla="*/ 1195125 w 12"/>
                      <a:gd name="T1" fmla="*/ 17601024 h 12"/>
                      <a:gd name="T2" fmla="*/ 4959300 w 12"/>
                      <a:gd name="T3" fmla="*/ 2708160 h 12"/>
                      <a:gd name="T4" fmla="*/ 10445125 w 12"/>
                      <a:gd name="T5" fmla="*/ 12020851 h 12"/>
                      <a:gd name="T6" fmla="*/ 6752470 w 12"/>
                      <a:gd name="T7" fmla="*/ 26532216 h 12"/>
                      <a:gd name="T8" fmla="*/ 1195125 w 12"/>
                      <a:gd name="T9" fmla="*/ 17601024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1" y="7"/>
                        </a:moveTo>
                        <a:cubicBezTo>
                          <a:pt x="0" y="4"/>
                          <a:pt x="2" y="1"/>
                          <a:pt x="5" y="1"/>
                        </a:cubicBezTo>
                        <a:cubicBezTo>
                          <a:pt x="8" y="0"/>
                          <a:pt x="11" y="2"/>
                          <a:pt x="11" y="5"/>
                        </a:cubicBezTo>
                        <a:cubicBezTo>
                          <a:pt x="12" y="8"/>
                          <a:pt x="10" y="11"/>
                          <a:pt x="7" y="11"/>
                        </a:cubicBezTo>
                        <a:cubicBezTo>
                          <a:pt x="4" y="12"/>
                          <a:pt x="1" y="10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FFFD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57" name="Freeform 208">
                    <a:extLst>
                      <a:ext uri="{FF2B5EF4-FFF2-40B4-BE49-F238E27FC236}">
                        <a16:creationId xmlns:a16="http://schemas.microsoft.com/office/drawing/2014/main" id="{D8DF3FEF-E48C-4DA2-9395-45E046A52D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8" y="2137"/>
                    <a:ext cx="30" cy="32"/>
                  </a:xfrm>
                  <a:custGeom>
                    <a:avLst/>
                    <a:gdLst>
                      <a:gd name="T0" fmla="*/ 1195125 w 12"/>
                      <a:gd name="T1" fmla="*/ 17601024 h 12"/>
                      <a:gd name="T2" fmla="*/ 4959300 w 12"/>
                      <a:gd name="T3" fmla="*/ 2708160 h 12"/>
                      <a:gd name="T4" fmla="*/ 11208020 w 12"/>
                      <a:gd name="T5" fmla="*/ 12020851 h 12"/>
                      <a:gd name="T6" fmla="*/ 6752470 w 12"/>
                      <a:gd name="T7" fmla="*/ 29327360 h 12"/>
                      <a:gd name="T8" fmla="*/ 1195125 w 12"/>
                      <a:gd name="T9" fmla="*/ 17601024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1" y="7"/>
                        </a:moveTo>
                        <a:cubicBezTo>
                          <a:pt x="0" y="4"/>
                          <a:pt x="3" y="1"/>
                          <a:pt x="5" y="1"/>
                        </a:cubicBezTo>
                        <a:cubicBezTo>
                          <a:pt x="8" y="0"/>
                          <a:pt x="11" y="3"/>
                          <a:pt x="12" y="5"/>
                        </a:cubicBezTo>
                        <a:cubicBezTo>
                          <a:pt x="12" y="8"/>
                          <a:pt x="10" y="11"/>
                          <a:pt x="7" y="12"/>
                        </a:cubicBezTo>
                        <a:cubicBezTo>
                          <a:pt x="4" y="12"/>
                          <a:pt x="1" y="10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FFFD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58" name="Freeform 209">
                    <a:extLst>
                      <a:ext uri="{FF2B5EF4-FFF2-40B4-BE49-F238E27FC236}">
                        <a16:creationId xmlns:a16="http://schemas.microsoft.com/office/drawing/2014/main" id="{2B45B42C-FE80-4E6C-BED1-9E099DF64D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8" y="2123"/>
                    <a:ext cx="330" cy="334"/>
                  </a:xfrm>
                  <a:custGeom>
                    <a:avLst/>
                    <a:gdLst>
                      <a:gd name="T0" fmla="*/ 104313988 w 132"/>
                      <a:gd name="T1" fmla="*/ 0 h 125"/>
                      <a:gd name="T2" fmla="*/ 118496875 w 132"/>
                      <a:gd name="T3" fmla="*/ 113657814 h 125"/>
                      <a:gd name="T4" fmla="*/ 49667500 w 132"/>
                      <a:gd name="T5" fmla="*/ 300785875 h 125"/>
                      <a:gd name="T6" fmla="*/ 0 w 132"/>
                      <a:gd name="T7" fmla="*/ 243181464 h 125"/>
                      <a:gd name="T8" fmla="*/ 54123050 w 132"/>
                      <a:gd name="T9" fmla="*/ 315606524 h 125"/>
                      <a:gd name="T10" fmla="*/ 122978520 w 132"/>
                      <a:gd name="T11" fmla="*/ 128481455 h 125"/>
                      <a:gd name="T12" fmla="*/ 104313988 w 132"/>
                      <a:gd name="T13" fmla="*/ 0 h 1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32" h="125">
                        <a:moveTo>
                          <a:pt x="112" y="0"/>
                        </a:moveTo>
                        <a:cubicBezTo>
                          <a:pt x="121" y="12"/>
                          <a:pt x="127" y="28"/>
                          <a:pt x="127" y="45"/>
                        </a:cubicBezTo>
                        <a:cubicBezTo>
                          <a:pt x="127" y="86"/>
                          <a:pt x="94" y="119"/>
                          <a:pt x="53" y="119"/>
                        </a:cubicBezTo>
                        <a:cubicBezTo>
                          <a:pt x="32" y="119"/>
                          <a:pt x="14" y="110"/>
                          <a:pt x="0" y="96"/>
                        </a:cubicBezTo>
                        <a:cubicBezTo>
                          <a:pt x="14" y="114"/>
                          <a:pt x="35" y="125"/>
                          <a:pt x="58" y="125"/>
                        </a:cubicBezTo>
                        <a:cubicBezTo>
                          <a:pt x="99" y="125"/>
                          <a:pt x="132" y="92"/>
                          <a:pt x="132" y="51"/>
                        </a:cubicBezTo>
                        <a:cubicBezTo>
                          <a:pt x="132" y="31"/>
                          <a:pt x="124" y="13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rgbClr val="FFFD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59" name="Freeform 210">
                    <a:extLst>
                      <a:ext uri="{FF2B5EF4-FFF2-40B4-BE49-F238E27FC236}">
                        <a16:creationId xmlns:a16="http://schemas.microsoft.com/office/drawing/2014/main" id="{F316FE4C-D263-446F-8876-5481DB8A42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45" y="2222"/>
                    <a:ext cx="33" cy="35"/>
                  </a:xfrm>
                  <a:custGeom>
                    <a:avLst/>
                    <a:gdLst>
                      <a:gd name="T0" fmla="*/ 6875535 w 13"/>
                      <a:gd name="T1" fmla="*/ 36680022 h 13"/>
                      <a:gd name="T2" fmla="*/ 0 w 13"/>
                      <a:gd name="T3" fmla="*/ 16811725 h 13"/>
                      <a:gd name="T4" fmla="*/ 8377098 w 13"/>
                      <a:gd name="T5" fmla="*/ 0 h 13"/>
                      <a:gd name="T6" fmla="*/ 15253364 w 13"/>
                      <a:gd name="T7" fmla="*/ 19868297 h 13"/>
                      <a:gd name="T8" fmla="*/ 6875535 w 13"/>
                      <a:gd name="T9" fmla="*/ 36680022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cubicBezTo>
                          <a:pt x="3" y="13"/>
                          <a:pt x="0" y="10"/>
                          <a:pt x="0" y="6"/>
                        </a:cubicBezTo>
                        <a:cubicBezTo>
                          <a:pt x="0" y="2"/>
                          <a:pt x="4" y="0"/>
                          <a:pt x="7" y="0"/>
                        </a:cubicBezTo>
                        <a:cubicBezTo>
                          <a:pt x="10" y="1"/>
                          <a:pt x="13" y="3"/>
                          <a:pt x="13" y="7"/>
                        </a:cubicBezTo>
                        <a:cubicBezTo>
                          <a:pt x="13" y="10"/>
                          <a:pt x="10" y="13"/>
                          <a:pt x="6" y="1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60" name="Freeform 211">
                    <a:extLst>
                      <a:ext uri="{FF2B5EF4-FFF2-40B4-BE49-F238E27FC236}">
                        <a16:creationId xmlns:a16="http://schemas.microsoft.com/office/drawing/2014/main" id="{4BD4A6DF-D9C8-4F63-B127-72D74265B5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48" y="2185"/>
                    <a:ext cx="35" cy="34"/>
                  </a:xfrm>
                  <a:custGeom>
                    <a:avLst/>
                    <a:gdLst>
                      <a:gd name="T0" fmla="*/ 5676300 w 14"/>
                      <a:gd name="T1" fmla="*/ 23853375 h 13"/>
                      <a:gd name="T2" fmla="*/ 1195125 w 14"/>
                      <a:gd name="T3" fmla="*/ 11274290 h 13"/>
                      <a:gd name="T4" fmla="*/ 8659688 w 14"/>
                      <a:gd name="T5" fmla="*/ 2158752 h 13"/>
                      <a:gd name="T6" fmla="*/ 12398250 w 14"/>
                      <a:gd name="T7" fmla="*/ 14766375 h 13"/>
                      <a:gd name="T8" fmla="*/ 5676300 w 14"/>
                      <a:gd name="T9" fmla="*/ 23853375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6" y="13"/>
                        </a:moveTo>
                        <a:cubicBezTo>
                          <a:pt x="3" y="13"/>
                          <a:pt x="0" y="9"/>
                          <a:pt x="1" y="6"/>
                        </a:cubicBezTo>
                        <a:cubicBezTo>
                          <a:pt x="2" y="2"/>
                          <a:pt x="5" y="0"/>
                          <a:pt x="9" y="1"/>
                        </a:cubicBezTo>
                        <a:cubicBezTo>
                          <a:pt x="12" y="2"/>
                          <a:pt x="14" y="5"/>
                          <a:pt x="13" y="8"/>
                        </a:cubicBezTo>
                        <a:cubicBezTo>
                          <a:pt x="13" y="11"/>
                          <a:pt x="10" y="13"/>
                          <a:pt x="6" y="1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61" name="Freeform 212">
                    <a:extLst>
                      <a:ext uri="{FF2B5EF4-FFF2-40B4-BE49-F238E27FC236}">
                        <a16:creationId xmlns:a16="http://schemas.microsoft.com/office/drawing/2014/main" id="{D0D1F7F3-211E-4BAE-939F-2533848AC3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55" y="2150"/>
                    <a:ext cx="38" cy="37"/>
                  </a:xfrm>
                  <a:custGeom>
                    <a:avLst/>
                    <a:gdLst>
                      <a:gd name="T0" fmla="*/ 6709133 w 15"/>
                      <a:gd name="T1" fmla="*/ 27625728 h 14"/>
                      <a:gd name="T2" fmla="*/ 2321093 w 15"/>
                      <a:gd name="T3" fmla="*/ 10452978 h 14"/>
                      <a:gd name="T4" fmla="*/ 11168963 w 15"/>
                      <a:gd name="T5" fmla="*/ 2458515 h 14"/>
                      <a:gd name="T6" fmla="*/ 15720790 w 15"/>
                      <a:gd name="T7" fmla="*/ 19385537 h 14"/>
                      <a:gd name="T8" fmla="*/ 6709133 w 15"/>
                      <a:gd name="T9" fmla="*/ 2762572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6" y="13"/>
                        </a:moveTo>
                        <a:cubicBezTo>
                          <a:pt x="3" y="12"/>
                          <a:pt x="0" y="8"/>
                          <a:pt x="2" y="5"/>
                        </a:cubicBezTo>
                        <a:cubicBezTo>
                          <a:pt x="3" y="1"/>
                          <a:pt x="7" y="0"/>
                          <a:pt x="10" y="1"/>
                        </a:cubicBezTo>
                        <a:cubicBezTo>
                          <a:pt x="13" y="2"/>
                          <a:pt x="15" y="6"/>
                          <a:pt x="14" y="9"/>
                        </a:cubicBezTo>
                        <a:cubicBezTo>
                          <a:pt x="12" y="12"/>
                          <a:pt x="9" y="14"/>
                          <a:pt x="6" y="1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62" name="Freeform 213">
                    <a:extLst>
                      <a:ext uri="{FF2B5EF4-FFF2-40B4-BE49-F238E27FC236}">
                        <a16:creationId xmlns:a16="http://schemas.microsoft.com/office/drawing/2014/main" id="{C5A04EEA-EBC3-4C8D-BBBD-B56D29BE8A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68" y="2115"/>
                    <a:ext cx="38" cy="38"/>
                  </a:xfrm>
                  <a:custGeom>
                    <a:avLst/>
                    <a:gdLst>
                      <a:gd name="T0" fmla="*/ 5880102 w 15"/>
                      <a:gd name="T1" fmla="*/ 41239630 h 14"/>
                      <a:gd name="T2" fmla="*/ 2321093 w 15"/>
                      <a:gd name="T3" fmla="*/ 12954154 h 14"/>
                      <a:gd name="T4" fmla="*/ 12576014 w 15"/>
                      <a:gd name="T5" fmla="*/ 6078195 h 14"/>
                      <a:gd name="T6" fmla="*/ 14896258 w 15"/>
                      <a:gd name="T7" fmla="*/ 31640369 h 14"/>
                      <a:gd name="T8" fmla="*/ 5880102 w 15"/>
                      <a:gd name="T9" fmla="*/ 41239630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5" y="13"/>
                        </a:moveTo>
                        <a:cubicBezTo>
                          <a:pt x="2" y="12"/>
                          <a:pt x="0" y="8"/>
                          <a:pt x="2" y="4"/>
                        </a:cubicBezTo>
                        <a:cubicBezTo>
                          <a:pt x="4" y="1"/>
                          <a:pt x="7" y="0"/>
                          <a:pt x="11" y="2"/>
                        </a:cubicBezTo>
                        <a:cubicBezTo>
                          <a:pt x="14" y="3"/>
                          <a:pt x="15" y="7"/>
                          <a:pt x="13" y="10"/>
                        </a:cubicBezTo>
                        <a:cubicBezTo>
                          <a:pt x="12" y="13"/>
                          <a:pt x="8" y="14"/>
                          <a:pt x="5" y="1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63" name="Freeform 214">
                    <a:extLst>
                      <a:ext uri="{FF2B5EF4-FFF2-40B4-BE49-F238E27FC236}">
                        <a16:creationId xmlns:a16="http://schemas.microsoft.com/office/drawing/2014/main" id="{8FF48EFF-EE59-4DA2-9CDA-98AABD76E9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85" y="2083"/>
                    <a:ext cx="36" cy="38"/>
                  </a:xfrm>
                  <a:custGeom>
                    <a:avLst/>
                    <a:gdLst>
                      <a:gd name="T0" fmla="*/ 5589795 w 14"/>
                      <a:gd name="T1" fmla="*/ 41239630 h 14"/>
                      <a:gd name="T2" fmla="*/ 2767495 w 14"/>
                      <a:gd name="T3" fmla="*/ 12954154 h 14"/>
                      <a:gd name="T4" fmla="*/ 15468555 w 14"/>
                      <a:gd name="T5" fmla="*/ 6078195 h 14"/>
                      <a:gd name="T6" fmla="*/ 18299355 w 14"/>
                      <a:gd name="T7" fmla="*/ 35161275 h 14"/>
                      <a:gd name="T8" fmla="*/ 5589795 w 14"/>
                      <a:gd name="T9" fmla="*/ 41239630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4" y="13"/>
                        </a:moveTo>
                        <a:cubicBezTo>
                          <a:pt x="1" y="11"/>
                          <a:pt x="0" y="7"/>
                          <a:pt x="2" y="4"/>
                        </a:cubicBezTo>
                        <a:cubicBezTo>
                          <a:pt x="4" y="1"/>
                          <a:pt x="8" y="0"/>
                          <a:pt x="11" y="2"/>
                        </a:cubicBezTo>
                        <a:cubicBezTo>
                          <a:pt x="14" y="4"/>
                          <a:pt x="14" y="8"/>
                          <a:pt x="13" y="11"/>
                        </a:cubicBezTo>
                        <a:cubicBezTo>
                          <a:pt x="11" y="14"/>
                          <a:pt x="7" y="14"/>
                          <a:pt x="4" y="1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64" name="Freeform 215">
                    <a:extLst>
                      <a:ext uri="{FF2B5EF4-FFF2-40B4-BE49-F238E27FC236}">
                        <a16:creationId xmlns:a16="http://schemas.microsoft.com/office/drawing/2014/main" id="{3494117E-8B9F-431A-A0F9-FB0EBFA430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06" y="2054"/>
                    <a:ext cx="35" cy="37"/>
                  </a:xfrm>
                  <a:custGeom>
                    <a:avLst/>
                    <a:gdLst>
                      <a:gd name="T0" fmla="*/ 3769063 w 14"/>
                      <a:gd name="T1" fmla="*/ 26147118 h 14"/>
                      <a:gd name="T2" fmla="*/ 2987813 w 14"/>
                      <a:gd name="T3" fmla="*/ 6497504 h 14"/>
                      <a:gd name="T4" fmla="*/ 11208020 w 14"/>
                      <a:gd name="T5" fmla="*/ 6497504 h 14"/>
                      <a:gd name="T6" fmla="*/ 11208020 w 14"/>
                      <a:gd name="T7" fmla="*/ 26147118 h 14"/>
                      <a:gd name="T8" fmla="*/ 3769063 w 14"/>
                      <a:gd name="T9" fmla="*/ 2614711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4" y="12"/>
                        </a:moveTo>
                        <a:cubicBezTo>
                          <a:pt x="1" y="10"/>
                          <a:pt x="0" y="6"/>
                          <a:pt x="3" y="3"/>
                        </a:cubicBezTo>
                        <a:cubicBezTo>
                          <a:pt x="5" y="1"/>
                          <a:pt x="9" y="0"/>
                          <a:pt x="12" y="3"/>
                        </a:cubicBezTo>
                        <a:cubicBezTo>
                          <a:pt x="14" y="5"/>
                          <a:pt x="14" y="9"/>
                          <a:pt x="12" y="12"/>
                        </a:cubicBezTo>
                        <a:cubicBezTo>
                          <a:pt x="10" y="14"/>
                          <a:pt x="6" y="14"/>
                          <a:pt x="4" y="1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65" name="Freeform 216">
                    <a:extLst>
                      <a:ext uri="{FF2B5EF4-FFF2-40B4-BE49-F238E27FC236}">
                        <a16:creationId xmlns:a16="http://schemas.microsoft.com/office/drawing/2014/main" id="{8B46CFB1-D81E-4E69-B295-C4B5177678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1" y="2030"/>
                    <a:ext cx="35" cy="37"/>
                  </a:xfrm>
                  <a:custGeom>
                    <a:avLst/>
                    <a:gdLst>
                      <a:gd name="T0" fmla="*/ 1983720 w 14"/>
                      <a:gd name="T1" fmla="*/ 23688603 h 14"/>
                      <a:gd name="T2" fmla="*/ 2987813 w 14"/>
                      <a:gd name="T3" fmla="*/ 3955181 h 14"/>
                      <a:gd name="T4" fmla="*/ 11208020 w 14"/>
                      <a:gd name="T5" fmla="*/ 6497504 h 14"/>
                      <a:gd name="T6" fmla="*/ 10445125 w 14"/>
                      <a:gd name="T7" fmla="*/ 23688603 h 14"/>
                      <a:gd name="T8" fmla="*/ 1983720 w 14"/>
                      <a:gd name="T9" fmla="*/ 23688603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2" y="11"/>
                        </a:moveTo>
                        <a:cubicBezTo>
                          <a:pt x="0" y="9"/>
                          <a:pt x="0" y="5"/>
                          <a:pt x="3" y="2"/>
                        </a:cubicBezTo>
                        <a:cubicBezTo>
                          <a:pt x="5" y="0"/>
                          <a:pt x="9" y="0"/>
                          <a:pt x="12" y="3"/>
                        </a:cubicBezTo>
                        <a:cubicBezTo>
                          <a:pt x="14" y="5"/>
                          <a:pt x="14" y="9"/>
                          <a:pt x="11" y="11"/>
                        </a:cubicBezTo>
                        <a:cubicBezTo>
                          <a:pt x="9" y="14"/>
                          <a:pt x="5" y="13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66" name="Freeform 217">
                    <a:extLst>
                      <a:ext uri="{FF2B5EF4-FFF2-40B4-BE49-F238E27FC236}">
                        <a16:creationId xmlns:a16="http://schemas.microsoft.com/office/drawing/2014/main" id="{10FFA3C9-7F39-449C-B985-0A725CEFAF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6" y="2006"/>
                    <a:ext cx="37" cy="37"/>
                  </a:xfrm>
                  <a:custGeom>
                    <a:avLst/>
                    <a:gdLst>
                      <a:gd name="T0" fmla="*/ 2143484 w 15"/>
                      <a:gd name="T1" fmla="*/ 23688603 h 14"/>
                      <a:gd name="T2" fmla="*/ 3144223 w 15"/>
                      <a:gd name="T3" fmla="*/ 3955181 h 14"/>
                      <a:gd name="T4" fmla="*/ 9888201 w 15"/>
                      <a:gd name="T5" fmla="*/ 8963255 h 14"/>
                      <a:gd name="T6" fmla="*/ 8373576 w 15"/>
                      <a:gd name="T7" fmla="*/ 26147118 h 14"/>
                      <a:gd name="T8" fmla="*/ 2143484 w 15"/>
                      <a:gd name="T9" fmla="*/ 23688603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3" y="11"/>
                        </a:moveTo>
                        <a:cubicBezTo>
                          <a:pt x="0" y="8"/>
                          <a:pt x="1" y="4"/>
                          <a:pt x="4" y="2"/>
                        </a:cubicBezTo>
                        <a:cubicBezTo>
                          <a:pt x="7" y="0"/>
                          <a:pt x="11" y="1"/>
                          <a:pt x="13" y="4"/>
                        </a:cubicBezTo>
                        <a:cubicBezTo>
                          <a:pt x="15" y="7"/>
                          <a:pt x="14" y="10"/>
                          <a:pt x="11" y="12"/>
                        </a:cubicBezTo>
                        <a:cubicBezTo>
                          <a:pt x="9" y="14"/>
                          <a:pt x="5" y="14"/>
                          <a:pt x="3" y="1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67" name="Freeform 218">
                    <a:extLst>
                      <a:ext uri="{FF2B5EF4-FFF2-40B4-BE49-F238E27FC236}">
                        <a16:creationId xmlns:a16="http://schemas.microsoft.com/office/drawing/2014/main" id="{2BEA5065-95FA-4A8A-9DEC-8D26CF0B1E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" y="1987"/>
                    <a:ext cx="35" cy="38"/>
                  </a:xfrm>
                  <a:custGeom>
                    <a:avLst/>
                    <a:gdLst>
                      <a:gd name="T0" fmla="*/ 1983720 w 14"/>
                      <a:gd name="T1" fmla="*/ 31640369 h 14"/>
                      <a:gd name="T2" fmla="*/ 3769063 w 14"/>
                      <a:gd name="T3" fmla="*/ 6078195 h 14"/>
                      <a:gd name="T4" fmla="*/ 12398250 w 14"/>
                      <a:gd name="T5" fmla="*/ 16497958 h 14"/>
                      <a:gd name="T6" fmla="*/ 9422658 w 14"/>
                      <a:gd name="T7" fmla="*/ 41239630 h 14"/>
                      <a:gd name="T8" fmla="*/ 1983720 w 14"/>
                      <a:gd name="T9" fmla="*/ 31640369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2" y="10"/>
                        </a:moveTo>
                        <a:cubicBezTo>
                          <a:pt x="0" y="7"/>
                          <a:pt x="1" y="3"/>
                          <a:pt x="4" y="2"/>
                        </a:cubicBezTo>
                        <a:cubicBezTo>
                          <a:pt x="8" y="0"/>
                          <a:pt x="11" y="1"/>
                          <a:pt x="13" y="5"/>
                        </a:cubicBezTo>
                        <a:cubicBezTo>
                          <a:pt x="14" y="8"/>
                          <a:pt x="13" y="11"/>
                          <a:pt x="10" y="13"/>
                        </a:cubicBezTo>
                        <a:cubicBezTo>
                          <a:pt x="7" y="14"/>
                          <a:pt x="4" y="13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68" name="Freeform 219">
                    <a:extLst>
                      <a:ext uri="{FF2B5EF4-FFF2-40B4-BE49-F238E27FC236}">
                        <a16:creationId xmlns:a16="http://schemas.microsoft.com/office/drawing/2014/main" id="{3EA0FFF5-BEA0-4EAB-BBE6-0E3250486F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16" y="1974"/>
                    <a:ext cx="35" cy="37"/>
                  </a:xfrm>
                  <a:custGeom>
                    <a:avLst/>
                    <a:gdLst>
                      <a:gd name="T0" fmla="*/ 1983720 w 14"/>
                      <a:gd name="T1" fmla="*/ 19385537 h 14"/>
                      <a:gd name="T2" fmla="*/ 4959300 w 14"/>
                      <a:gd name="T3" fmla="*/ 2458515 h 14"/>
                      <a:gd name="T4" fmla="*/ 12398250 w 14"/>
                      <a:gd name="T5" fmla="*/ 10452978 h 14"/>
                      <a:gd name="T6" fmla="*/ 9422658 w 14"/>
                      <a:gd name="T7" fmla="*/ 27625728 h 14"/>
                      <a:gd name="T8" fmla="*/ 1983720 w 14"/>
                      <a:gd name="T9" fmla="*/ 19385537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2" y="9"/>
                        </a:move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9" y="0"/>
                          <a:pt x="12" y="1"/>
                          <a:pt x="13" y="5"/>
                        </a:cubicBezTo>
                        <a:cubicBezTo>
                          <a:pt x="14" y="8"/>
                          <a:pt x="13" y="12"/>
                          <a:pt x="10" y="13"/>
                        </a:cubicBezTo>
                        <a:cubicBezTo>
                          <a:pt x="7" y="14"/>
                          <a:pt x="3" y="12"/>
                          <a:pt x="2" y="9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69" name="Freeform 220">
                    <a:extLst>
                      <a:ext uri="{FF2B5EF4-FFF2-40B4-BE49-F238E27FC236}">
                        <a16:creationId xmlns:a16="http://schemas.microsoft.com/office/drawing/2014/main" id="{B96D48FE-BB53-4474-A670-08B088E555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8" y="1963"/>
                    <a:ext cx="35" cy="38"/>
                  </a:xfrm>
                  <a:custGeom>
                    <a:avLst/>
                    <a:gdLst>
                      <a:gd name="T0" fmla="*/ 1195125 w 14"/>
                      <a:gd name="T1" fmla="*/ 26043145 h 14"/>
                      <a:gd name="T2" fmla="*/ 5676300 w 14"/>
                      <a:gd name="T3" fmla="*/ 3534942 h 14"/>
                      <a:gd name="T4" fmla="*/ 13115238 w 14"/>
                      <a:gd name="T5" fmla="*/ 18728607 h 14"/>
                      <a:gd name="T6" fmla="*/ 8659688 w 14"/>
                      <a:gd name="T7" fmla="*/ 41239630 h 14"/>
                      <a:gd name="T8" fmla="*/ 1195125 w 14"/>
                      <a:gd name="T9" fmla="*/ 2604314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" y="8"/>
                        </a:moveTo>
                        <a:cubicBezTo>
                          <a:pt x="0" y="5"/>
                          <a:pt x="3" y="2"/>
                          <a:pt x="6" y="1"/>
                        </a:cubicBezTo>
                        <a:cubicBezTo>
                          <a:pt x="10" y="0"/>
                          <a:pt x="13" y="2"/>
                          <a:pt x="14" y="6"/>
                        </a:cubicBezTo>
                        <a:cubicBezTo>
                          <a:pt x="14" y="9"/>
                          <a:pt x="12" y="12"/>
                          <a:pt x="9" y="13"/>
                        </a:cubicBezTo>
                        <a:cubicBezTo>
                          <a:pt x="6" y="14"/>
                          <a:pt x="2" y="12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70" name="Freeform 221">
                    <a:extLst>
                      <a:ext uri="{FF2B5EF4-FFF2-40B4-BE49-F238E27FC236}">
                        <a16:creationId xmlns:a16="http://schemas.microsoft.com/office/drawing/2014/main" id="{AB95EDFF-8EFB-4BFD-9D67-8483D1EBF6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3" y="1958"/>
                    <a:ext cx="33" cy="35"/>
                  </a:xfrm>
                  <a:custGeom>
                    <a:avLst/>
                    <a:gdLst>
                      <a:gd name="T0" fmla="*/ 1431152 w 13"/>
                      <a:gd name="T1" fmla="*/ 23056016 h 13"/>
                      <a:gd name="T2" fmla="*/ 6875535 w 13"/>
                      <a:gd name="T3" fmla="*/ 0 h 13"/>
                      <a:gd name="T4" fmla="*/ 15253364 w 13"/>
                      <a:gd name="T5" fmla="*/ 16811725 h 13"/>
                      <a:gd name="T6" fmla="*/ 9222038 w 13"/>
                      <a:gd name="T7" fmla="*/ 36680022 h 13"/>
                      <a:gd name="T8" fmla="*/ 1431152 w 13"/>
                      <a:gd name="T9" fmla="*/ 23056016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1" y="8"/>
                        </a:moveTo>
                        <a:cubicBezTo>
                          <a:pt x="0" y="4"/>
                          <a:pt x="3" y="1"/>
                          <a:pt x="6" y="0"/>
                        </a:cubicBezTo>
                        <a:cubicBezTo>
                          <a:pt x="10" y="0"/>
                          <a:pt x="13" y="3"/>
                          <a:pt x="13" y="6"/>
                        </a:cubicBezTo>
                        <a:cubicBezTo>
                          <a:pt x="13" y="10"/>
                          <a:pt x="11" y="13"/>
                          <a:pt x="8" y="13"/>
                        </a:cubicBezTo>
                        <a:cubicBezTo>
                          <a:pt x="4" y="13"/>
                          <a:pt x="1" y="11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71" name="Freeform 222">
                    <a:extLst>
                      <a:ext uri="{FF2B5EF4-FFF2-40B4-BE49-F238E27FC236}">
                        <a16:creationId xmlns:a16="http://schemas.microsoft.com/office/drawing/2014/main" id="{505ABC52-992B-4636-AA56-9220826800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8" y="1958"/>
                    <a:ext cx="33" cy="35"/>
                  </a:xfrm>
                  <a:custGeom>
                    <a:avLst/>
                    <a:gdLst>
                      <a:gd name="T0" fmla="*/ 0 w 13"/>
                      <a:gd name="T1" fmla="*/ 16811725 h 13"/>
                      <a:gd name="T2" fmla="*/ 8377098 w 13"/>
                      <a:gd name="T3" fmla="*/ 0 h 13"/>
                      <a:gd name="T4" fmla="*/ 15253364 w 13"/>
                      <a:gd name="T5" fmla="*/ 19868297 h 13"/>
                      <a:gd name="T6" fmla="*/ 6875535 w 13"/>
                      <a:gd name="T7" fmla="*/ 36680022 h 13"/>
                      <a:gd name="T8" fmla="*/ 0 w 13"/>
                      <a:gd name="T9" fmla="*/ 16811725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0" y="6"/>
                        </a:moveTo>
                        <a:cubicBezTo>
                          <a:pt x="0" y="3"/>
                          <a:pt x="3" y="0"/>
                          <a:pt x="7" y="0"/>
                        </a:cubicBezTo>
                        <a:cubicBezTo>
                          <a:pt x="10" y="0"/>
                          <a:pt x="13" y="3"/>
                          <a:pt x="13" y="7"/>
                        </a:cubicBezTo>
                        <a:cubicBezTo>
                          <a:pt x="12" y="10"/>
                          <a:pt x="10" y="13"/>
                          <a:pt x="6" y="13"/>
                        </a:cubicBezTo>
                        <a:cubicBezTo>
                          <a:pt x="3" y="12"/>
                          <a:pt x="0" y="10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72" name="Freeform 223">
                    <a:extLst>
                      <a:ext uri="{FF2B5EF4-FFF2-40B4-BE49-F238E27FC236}">
                        <a16:creationId xmlns:a16="http://schemas.microsoft.com/office/drawing/2014/main" id="{50A4D200-FBCC-4BB2-A0ED-E1426C906E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3" y="1961"/>
                    <a:ext cx="33" cy="34"/>
                  </a:xfrm>
                  <a:custGeom>
                    <a:avLst/>
                    <a:gdLst>
                      <a:gd name="T0" fmla="*/ 0 w 13"/>
                      <a:gd name="T1" fmla="*/ 11274290 h 13"/>
                      <a:gd name="T2" fmla="*/ 8377098 w 13"/>
                      <a:gd name="T3" fmla="*/ 0 h 13"/>
                      <a:gd name="T4" fmla="*/ 13820352 w 13"/>
                      <a:gd name="T5" fmla="*/ 14766375 h 13"/>
                      <a:gd name="T6" fmla="*/ 6008901 w 13"/>
                      <a:gd name="T7" fmla="*/ 23853375 h 13"/>
                      <a:gd name="T8" fmla="*/ 0 w 13"/>
                      <a:gd name="T9" fmla="*/ 11274290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0" y="6"/>
                        </a:moveTo>
                        <a:cubicBezTo>
                          <a:pt x="0" y="2"/>
                          <a:pt x="3" y="0"/>
                          <a:pt x="7" y="0"/>
                        </a:cubicBezTo>
                        <a:cubicBezTo>
                          <a:pt x="11" y="1"/>
                          <a:pt x="13" y="4"/>
                          <a:pt x="12" y="8"/>
                        </a:cubicBezTo>
                        <a:cubicBezTo>
                          <a:pt x="11" y="11"/>
                          <a:pt x="8" y="13"/>
                          <a:pt x="5" y="13"/>
                        </a:cubicBezTo>
                        <a:cubicBezTo>
                          <a:pt x="2" y="12"/>
                          <a:pt x="0" y="9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73" name="Freeform 224">
                    <a:extLst>
                      <a:ext uri="{FF2B5EF4-FFF2-40B4-BE49-F238E27FC236}">
                        <a16:creationId xmlns:a16="http://schemas.microsoft.com/office/drawing/2014/main" id="{0353CE29-2183-49A3-8470-3ADD172B22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3" y="1969"/>
                    <a:ext cx="35" cy="34"/>
                  </a:xfrm>
                  <a:custGeom>
                    <a:avLst/>
                    <a:gdLst>
                      <a:gd name="T0" fmla="*/ 1195125 w 14"/>
                      <a:gd name="T1" fmla="*/ 9120408 h 13"/>
                      <a:gd name="T2" fmla="*/ 8659688 w 14"/>
                      <a:gd name="T3" fmla="*/ 2158752 h 13"/>
                      <a:gd name="T4" fmla="*/ 12398250 w 14"/>
                      <a:gd name="T5" fmla="*/ 16918230 h 13"/>
                      <a:gd name="T6" fmla="*/ 4959300 w 14"/>
                      <a:gd name="T7" fmla="*/ 23853375 h 13"/>
                      <a:gd name="T8" fmla="*/ 1195125 w 14"/>
                      <a:gd name="T9" fmla="*/ 9120408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" y="5"/>
                        </a:moveTo>
                        <a:cubicBezTo>
                          <a:pt x="2" y="2"/>
                          <a:pt x="5" y="0"/>
                          <a:pt x="9" y="1"/>
                        </a:cubicBezTo>
                        <a:cubicBezTo>
                          <a:pt x="13" y="2"/>
                          <a:pt x="14" y="5"/>
                          <a:pt x="13" y="9"/>
                        </a:cubicBezTo>
                        <a:cubicBezTo>
                          <a:pt x="12" y="12"/>
                          <a:pt x="9" y="13"/>
                          <a:pt x="5" y="13"/>
                        </a:cubicBezTo>
                        <a:cubicBezTo>
                          <a:pt x="2" y="12"/>
                          <a:pt x="0" y="8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74" name="Freeform 225">
                    <a:extLst>
                      <a:ext uri="{FF2B5EF4-FFF2-40B4-BE49-F238E27FC236}">
                        <a16:creationId xmlns:a16="http://schemas.microsoft.com/office/drawing/2014/main" id="{958AF56E-9472-497F-9869-267BA12070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6" y="1979"/>
                    <a:ext cx="35" cy="38"/>
                  </a:xfrm>
                  <a:custGeom>
                    <a:avLst/>
                    <a:gdLst>
                      <a:gd name="T0" fmla="*/ 1195125 w 14"/>
                      <a:gd name="T1" fmla="*/ 16497958 h 14"/>
                      <a:gd name="T2" fmla="*/ 9422658 w 14"/>
                      <a:gd name="T3" fmla="*/ 6078195 h 14"/>
                      <a:gd name="T4" fmla="*/ 12398250 w 14"/>
                      <a:gd name="T5" fmla="*/ 31640369 h 14"/>
                      <a:gd name="T6" fmla="*/ 3769063 w 14"/>
                      <a:gd name="T7" fmla="*/ 41239630 h 14"/>
                      <a:gd name="T8" fmla="*/ 1195125 w 14"/>
                      <a:gd name="T9" fmla="*/ 1649795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" y="5"/>
                        </a:moveTo>
                        <a:cubicBezTo>
                          <a:pt x="2" y="2"/>
                          <a:pt x="6" y="0"/>
                          <a:pt x="10" y="2"/>
                        </a:cubicBezTo>
                        <a:cubicBezTo>
                          <a:pt x="13" y="3"/>
                          <a:pt x="14" y="7"/>
                          <a:pt x="13" y="10"/>
                        </a:cubicBezTo>
                        <a:cubicBezTo>
                          <a:pt x="11" y="13"/>
                          <a:pt x="7" y="14"/>
                          <a:pt x="4" y="13"/>
                        </a:cubicBezTo>
                        <a:cubicBezTo>
                          <a:pt x="2" y="12"/>
                          <a:pt x="0" y="8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75" name="Freeform 226">
                    <a:extLst>
                      <a:ext uri="{FF2B5EF4-FFF2-40B4-BE49-F238E27FC236}">
                        <a16:creationId xmlns:a16="http://schemas.microsoft.com/office/drawing/2014/main" id="{D4F8409B-0E7F-47DB-9845-CD588082E0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6" y="1995"/>
                    <a:ext cx="35" cy="40"/>
                  </a:xfrm>
                  <a:custGeom>
                    <a:avLst/>
                    <a:gdLst>
                      <a:gd name="T0" fmla="*/ 1983720 w 14"/>
                      <a:gd name="T1" fmla="*/ 9949581 h 15"/>
                      <a:gd name="T2" fmla="*/ 9422658 w 14"/>
                      <a:gd name="T3" fmla="*/ 4507819 h 15"/>
                      <a:gd name="T4" fmla="*/ 11208020 w 14"/>
                      <a:gd name="T5" fmla="*/ 26532216 h 15"/>
                      <a:gd name="T6" fmla="*/ 3769063 w 14"/>
                      <a:gd name="T7" fmla="*/ 32055603 h 15"/>
                      <a:gd name="T8" fmla="*/ 1983720 w 14"/>
                      <a:gd name="T9" fmla="*/ 9949581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5">
                        <a:moveTo>
                          <a:pt x="2" y="4"/>
                        </a:moveTo>
                        <a:cubicBezTo>
                          <a:pt x="3" y="1"/>
                          <a:pt x="7" y="0"/>
                          <a:pt x="10" y="2"/>
                        </a:cubicBezTo>
                        <a:cubicBezTo>
                          <a:pt x="13" y="4"/>
                          <a:pt x="14" y="8"/>
                          <a:pt x="12" y="11"/>
                        </a:cubicBezTo>
                        <a:cubicBezTo>
                          <a:pt x="10" y="14"/>
                          <a:pt x="6" y="15"/>
                          <a:pt x="4" y="13"/>
                        </a:cubicBezTo>
                        <a:cubicBezTo>
                          <a:pt x="1" y="11"/>
                          <a:pt x="0" y="7"/>
                          <a:pt x="2" y="4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76" name="Freeform 227">
                    <a:extLst>
                      <a:ext uri="{FF2B5EF4-FFF2-40B4-BE49-F238E27FC236}">
                        <a16:creationId xmlns:a16="http://schemas.microsoft.com/office/drawing/2014/main" id="{47738088-1628-44A0-9986-C8CCF81AB8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3" y="2017"/>
                    <a:ext cx="35" cy="37"/>
                  </a:xfrm>
                  <a:custGeom>
                    <a:avLst/>
                    <a:gdLst>
                      <a:gd name="T0" fmla="*/ 1983720 w 14"/>
                      <a:gd name="T1" fmla="*/ 8963255 h 14"/>
                      <a:gd name="T2" fmla="*/ 10445125 w 14"/>
                      <a:gd name="T3" fmla="*/ 3955181 h 14"/>
                      <a:gd name="T4" fmla="*/ 11208020 w 14"/>
                      <a:gd name="T5" fmla="*/ 23688603 h 14"/>
                      <a:gd name="T6" fmla="*/ 2987813 w 14"/>
                      <a:gd name="T7" fmla="*/ 26147118 h 14"/>
                      <a:gd name="T8" fmla="*/ 1983720 w 14"/>
                      <a:gd name="T9" fmla="*/ 896325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2" y="4"/>
                        </a:moveTo>
                        <a:cubicBezTo>
                          <a:pt x="4" y="1"/>
                          <a:pt x="8" y="0"/>
                          <a:pt x="11" y="2"/>
                        </a:cubicBezTo>
                        <a:cubicBezTo>
                          <a:pt x="14" y="5"/>
                          <a:pt x="14" y="9"/>
                          <a:pt x="12" y="11"/>
                        </a:cubicBezTo>
                        <a:cubicBezTo>
                          <a:pt x="9" y="14"/>
                          <a:pt x="6" y="14"/>
                          <a:pt x="3" y="12"/>
                        </a:cubicBezTo>
                        <a:cubicBezTo>
                          <a:pt x="1" y="10"/>
                          <a:pt x="0" y="6"/>
                          <a:pt x="2" y="4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77" name="Freeform 228">
                    <a:extLst>
                      <a:ext uri="{FF2B5EF4-FFF2-40B4-BE49-F238E27FC236}">
                        <a16:creationId xmlns:a16="http://schemas.microsoft.com/office/drawing/2014/main" id="{CEF6A6DE-A8BF-4186-9D32-F49DFE00F5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8" y="2041"/>
                    <a:ext cx="36" cy="37"/>
                  </a:xfrm>
                  <a:custGeom>
                    <a:avLst/>
                    <a:gdLst>
                      <a:gd name="T0" fmla="*/ 4513189 w 14"/>
                      <a:gd name="T1" fmla="*/ 6497504 h 14"/>
                      <a:gd name="T2" fmla="*/ 17228831 w 14"/>
                      <a:gd name="T3" fmla="*/ 6497504 h 14"/>
                      <a:gd name="T4" fmla="*/ 15468555 w 14"/>
                      <a:gd name="T5" fmla="*/ 26147118 h 14"/>
                      <a:gd name="T6" fmla="*/ 4513189 w 14"/>
                      <a:gd name="T7" fmla="*/ 26147118 h 14"/>
                      <a:gd name="T8" fmla="*/ 4513189 w 14"/>
                      <a:gd name="T9" fmla="*/ 6497504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3" y="3"/>
                        </a:moveTo>
                        <a:cubicBezTo>
                          <a:pt x="5" y="1"/>
                          <a:pt x="9" y="0"/>
                          <a:pt x="12" y="3"/>
                        </a:cubicBezTo>
                        <a:cubicBezTo>
                          <a:pt x="14" y="6"/>
                          <a:pt x="14" y="10"/>
                          <a:pt x="11" y="12"/>
                        </a:cubicBezTo>
                        <a:cubicBezTo>
                          <a:pt x="9" y="14"/>
                          <a:pt x="5" y="14"/>
                          <a:pt x="3" y="12"/>
                        </a:cubicBezTo>
                        <a:cubicBezTo>
                          <a:pt x="0" y="9"/>
                          <a:pt x="0" y="6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78" name="Freeform 229">
                    <a:extLst>
                      <a:ext uri="{FF2B5EF4-FFF2-40B4-BE49-F238E27FC236}">
                        <a16:creationId xmlns:a16="http://schemas.microsoft.com/office/drawing/2014/main" id="{F1C8E102-C24C-4618-B013-3877A7E673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21" y="2070"/>
                    <a:ext cx="35" cy="37"/>
                  </a:xfrm>
                  <a:custGeom>
                    <a:avLst/>
                    <a:gdLst>
                      <a:gd name="T0" fmla="*/ 2987813 w 14"/>
                      <a:gd name="T1" fmla="*/ 3955181 h 14"/>
                      <a:gd name="T2" fmla="*/ 11208020 w 14"/>
                      <a:gd name="T3" fmla="*/ 6497504 h 14"/>
                      <a:gd name="T4" fmla="*/ 10445125 w 14"/>
                      <a:gd name="T5" fmla="*/ 26147118 h 14"/>
                      <a:gd name="T6" fmla="*/ 1983720 w 14"/>
                      <a:gd name="T7" fmla="*/ 23688603 h 14"/>
                      <a:gd name="T8" fmla="*/ 2987813 w 14"/>
                      <a:gd name="T9" fmla="*/ 3955181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3" y="2"/>
                        </a:moveTo>
                        <a:cubicBezTo>
                          <a:pt x="6" y="0"/>
                          <a:pt x="10" y="0"/>
                          <a:pt x="12" y="3"/>
                        </a:cubicBezTo>
                        <a:cubicBezTo>
                          <a:pt x="14" y="6"/>
                          <a:pt x="14" y="10"/>
                          <a:pt x="11" y="12"/>
                        </a:cubicBezTo>
                        <a:cubicBezTo>
                          <a:pt x="8" y="14"/>
                          <a:pt x="4" y="13"/>
                          <a:pt x="2" y="11"/>
                        </a:cubicBezTo>
                        <a:cubicBezTo>
                          <a:pt x="0" y="8"/>
                          <a:pt x="1" y="4"/>
                          <a:pt x="3" y="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79" name="Freeform 230">
                    <a:extLst>
                      <a:ext uri="{FF2B5EF4-FFF2-40B4-BE49-F238E27FC236}">
                        <a16:creationId xmlns:a16="http://schemas.microsoft.com/office/drawing/2014/main" id="{B29A6EC4-9D90-4CC1-B9AE-C6ADC96206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39" y="2099"/>
                    <a:ext cx="37" cy="38"/>
                  </a:xfrm>
                  <a:custGeom>
                    <a:avLst/>
                    <a:gdLst>
                      <a:gd name="T0" fmla="*/ 3144223 w 15"/>
                      <a:gd name="T1" fmla="*/ 6078195 h 14"/>
                      <a:gd name="T2" fmla="*/ 9888201 w 15"/>
                      <a:gd name="T3" fmla="*/ 12954154 h 14"/>
                      <a:gd name="T4" fmla="*/ 7755750 w 15"/>
                      <a:gd name="T5" fmla="*/ 41239630 h 14"/>
                      <a:gd name="T6" fmla="*/ 1523988 w 15"/>
                      <a:gd name="T7" fmla="*/ 31640369 h 14"/>
                      <a:gd name="T8" fmla="*/ 3144223 w 15"/>
                      <a:gd name="T9" fmla="*/ 607819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4" y="2"/>
                        </a:moveTo>
                        <a:cubicBezTo>
                          <a:pt x="7" y="0"/>
                          <a:pt x="11" y="1"/>
                          <a:pt x="13" y="4"/>
                        </a:cubicBezTo>
                        <a:cubicBezTo>
                          <a:pt x="15" y="7"/>
                          <a:pt x="13" y="11"/>
                          <a:pt x="10" y="13"/>
                        </a:cubicBezTo>
                        <a:cubicBezTo>
                          <a:pt x="7" y="14"/>
                          <a:pt x="4" y="13"/>
                          <a:pt x="2" y="10"/>
                        </a:cubicBezTo>
                        <a:cubicBezTo>
                          <a:pt x="0" y="7"/>
                          <a:pt x="1" y="4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0" name="Freeform 231">
                    <a:extLst>
                      <a:ext uri="{FF2B5EF4-FFF2-40B4-BE49-F238E27FC236}">
                        <a16:creationId xmlns:a16="http://schemas.microsoft.com/office/drawing/2014/main" id="{DE316896-8653-4292-A193-6A09F54F58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54" y="2131"/>
                    <a:ext cx="35" cy="38"/>
                  </a:xfrm>
                  <a:custGeom>
                    <a:avLst/>
                    <a:gdLst>
                      <a:gd name="T0" fmla="*/ 4959300 w 14"/>
                      <a:gd name="T1" fmla="*/ 6078195 h 14"/>
                      <a:gd name="T2" fmla="*/ 12398250 w 14"/>
                      <a:gd name="T3" fmla="*/ 16497958 h 14"/>
                      <a:gd name="T4" fmla="*/ 8659688 w 14"/>
                      <a:gd name="T5" fmla="*/ 41239630 h 14"/>
                      <a:gd name="T6" fmla="*/ 1195125 w 14"/>
                      <a:gd name="T7" fmla="*/ 31640369 h 14"/>
                      <a:gd name="T8" fmla="*/ 4959300 w 14"/>
                      <a:gd name="T9" fmla="*/ 607819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5" y="2"/>
                        </a:moveTo>
                        <a:cubicBezTo>
                          <a:pt x="8" y="0"/>
                          <a:pt x="12" y="2"/>
                          <a:pt x="13" y="5"/>
                        </a:cubicBezTo>
                        <a:cubicBezTo>
                          <a:pt x="14" y="8"/>
                          <a:pt x="13" y="12"/>
                          <a:pt x="9" y="13"/>
                        </a:cubicBezTo>
                        <a:cubicBezTo>
                          <a:pt x="6" y="14"/>
                          <a:pt x="3" y="13"/>
                          <a:pt x="1" y="10"/>
                        </a:cubicBezTo>
                        <a:cubicBezTo>
                          <a:pt x="0" y="7"/>
                          <a:pt x="2" y="3"/>
                          <a:pt x="5" y="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1" name="Freeform 232">
                    <a:extLst>
                      <a:ext uri="{FF2B5EF4-FFF2-40B4-BE49-F238E27FC236}">
                        <a16:creationId xmlns:a16="http://schemas.microsoft.com/office/drawing/2014/main" id="{6218EE8B-392D-441B-B59E-F45E775E54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6" y="2166"/>
                    <a:ext cx="33" cy="37"/>
                  </a:xfrm>
                  <a:custGeom>
                    <a:avLst/>
                    <a:gdLst>
                      <a:gd name="T0" fmla="*/ 6008901 w 13"/>
                      <a:gd name="T1" fmla="*/ 2458515 h 14"/>
                      <a:gd name="T2" fmla="*/ 15253364 w 13"/>
                      <a:gd name="T3" fmla="*/ 12868944 h 14"/>
                      <a:gd name="T4" fmla="*/ 9222038 w 13"/>
                      <a:gd name="T5" fmla="*/ 27625728 h 14"/>
                      <a:gd name="T6" fmla="*/ 0 w 13"/>
                      <a:gd name="T7" fmla="*/ 19385537 h 14"/>
                      <a:gd name="T8" fmla="*/ 6008901 w 13"/>
                      <a:gd name="T9" fmla="*/ 245851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4">
                        <a:moveTo>
                          <a:pt x="5" y="1"/>
                        </a:moveTo>
                        <a:cubicBezTo>
                          <a:pt x="8" y="0"/>
                          <a:pt x="12" y="2"/>
                          <a:pt x="13" y="6"/>
                        </a:cubicBezTo>
                        <a:cubicBezTo>
                          <a:pt x="13" y="9"/>
                          <a:pt x="11" y="13"/>
                          <a:pt x="8" y="13"/>
                        </a:cubicBezTo>
                        <a:cubicBezTo>
                          <a:pt x="5" y="14"/>
                          <a:pt x="1" y="12"/>
                          <a:pt x="0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2" name="Freeform 233">
                    <a:extLst>
                      <a:ext uri="{FF2B5EF4-FFF2-40B4-BE49-F238E27FC236}">
                        <a16:creationId xmlns:a16="http://schemas.microsoft.com/office/drawing/2014/main" id="{2C1A960D-0FD5-45CC-AB3C-263C9C266C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71" y="2203"/>
                    <a:ext cx="35" cy="35"/>
                  </a:xfrm>
                  <a:custGeom>
                    <a:avLst/>
                    <a:gdLst>
                      <a:gd name="T0" fmla="*/ 5676300 w 14"/>
                      <a:gd name="T1" fmla="*/ 0 h 13"/>
                      <a:gd name="T2" fmla="*/ 12398250 w 14"/>
                      <a:gd name="T3" fmla="*/ 16811725 h 13"/>
                      <a:gd name="T4" fmla="*/ 7469533 w 14"/>
                      <a:gd name="T5" fmla="*/ 36680022 h 13"/>
                      <a:gd name="T6" fmla="*/ 1195125 w 14"/>
                      <a:gd name="T7" fmla="*/ 19868297 h 13"/>
                      <a:gd name="T8" fmla="*/ 5676300 w 14"/>
                      <a:gd name="T9" fmla="*/ 0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6" y="0"/>
                        </a:moveTo>
                        <a:cubicBezTo>
                          <a:pt x="10" y="0"/>
                          <a:pt x="13" y="2"/>
                          <a:pt x="13" y="6"/>
                        </a:cubicBezTo>
                        <a:cubicBezTo>
                          <a:pt x="14" y="9"/>
                          <a:pt x="11" y="13"/>
                          <a:pt x="8" y="13"/>
                        </a:cubicBezTo>
                        <a:cubicBezTo>
                          <a:pt x="4" y="13"/>
                          <a:pt x="1" y="11"/>
                          <a:pt x="1" y="7"/>
                        </a:cubicBezTo>
                        <a:cubicBezTo>
                          <a:pt x="0" y="4"/>
                          <a:pt x="3" y="1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3" name="Freeform 234">
                    <a:extLst>
                      <a:ext uri="{FF2B5EF4-FFF2-40B4-BE49-F238E27FC236}">
                        <a16:creationId xmlns:a16="http://schemas.microsoft.com/office/drawing/2014/main" id="{C2507B7D-C295-412D-8030-EDB3EBDF20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76" y="2241"/>
                    <a:ext cx="30" cy="34"/>
                  </a:xfrm>
                  <a:custGeom>
                    <a:avLst/>
                    <a:gdLst>
                      <a:gd name="T0" fmla="*/ 5676300 w 12"/>
                      <a:gd name="T1" fmla="*/ 0 h 13"/>
                      <a:gd name="T2" fmla="*/ 11208020 w 12"/>
                      <a:gd name="T3" fmla="*/ 11274290 h 13"/>
                      <a:gd name="T4" fmla="*/ 5676300 w 12"/>
                      <a:gd name="T5" fmla="*/ 21699551 h 13"/>
                      <a:gd name="T6" fmla="*/ 0 w 12"/>
                      <a:gd name="T7" fmla="*/ 11274290 h 13"/>
                      <a:gd name="T8" fmla="*/ 5676300 w 12"/>
                      <a:gd name="T9" fmla="*/ 0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2" h="13">
                        <a:moveTo>
                          <a:pt x="6" y="0"/>
                        </a:moveTo>
                        <a:cubicBezTo>
                          <a:pt x="9" y="0"/>
                          <a:pt x="12" y="2"/>
                          <a:pt x="12" y="6"/>
                        </a:cubicBezTo>
                        <a:cubicBezTo>
                          <a:pt x="12" y="10"/>
                          <a:pt x="9" y="13"/>
                          <a:pt x="6" y="12"/>
                        </a:cubicBezTo>
                        <a:cubicBezTo>
                          <a:pt x="2" y="12"/>
                          <a:pt x="0" y="9"/>
                          <a:pt x="0" y="6"/>
                        </a:cubicBezTo>
                        <a:cubicBezTo>
                          <a:pt x="0" y="3"/>
                          <a:pt x="2" y="0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4" name="Freeform 235">
                    <a:extLst>
                      <a:ext uri="{FF2B5EF4-FFF2-40B4-BE49-F238E27FC236}">
                        <a16:creationId xmlns:a16="http://schemas.microsoft.com/office/drawing/2014/main" id="{0826F40F-0FAC-44C7-A177-B7C481F11B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71" y="2275"/>
                    <a:ext cx="35" cy="35"/>
                  </a:xfrm>
                  <a:custGeom>
                    <a:avLst/>
                    <a:gdLst>
                      <a:gd name="T0" fmla="*/ 7469533 w 14"/>
                      <a:gd name="T1" fmla="*/ 0 h 13"/>
                      <a:gd name="T2" fmla="*/ 12398250 w 14"/>
                      <a:gd name="T3" fmla="*/ 19868297 h 13"/>
                      <a:gd name="T4" fmla="*/ 5676300 w 14"/>
                      <a:gd name="T5" fmla="*/ 36680022 h 13"/>
                      <a:gd name="T6" fmla="*/ 1195125 w 14"/>
                      <a:gd name="T7" fmla="*/ 16811725 h 13"/>
                      <a:gd name="T8" fmla="*/ 7469533 w 14"/>
                      <a:gd name="T9" fmla="*/ 0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8" y="0"/>
                        </a:moveTo>
                        <a:cubicBezTo>
                          <a:pt x="11" y="1"/>
                          <a:pt x="14" y="4"/>
                          <a:pt x="13" y="7"/>
                        </a:cubicBezTo>
                        <a:cubicBezTo>
                          <a:pt x="13" y="11"/>
                          <a:pt x="10" y="13"/>
                          <a:pt x="6" y="13"/>
                        </a:cubicBezTo>
                        <a:cubicBezTo>
                          <a:pt x="3" y="12"/>
                          <a:pt x="0" y="9"/>
                          <a:pt x="1" y="6"/>
                        </a:cubicBezTo>
                        <a:cubicBezTo>
                          <a:pt x="1" y="3"/>
                          <a:pt x="4" y="0"/>
                          <a:pt x="8" y="0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5" name="Freeform 236">
                    <a:extLst>
                      <a:ext uri="{FF2B5EF4-FFF2-40B4-BE49-F238E27FC236}">
                        <a16:creationId xmlns:a16="http://schemas.microsoft.com/office/drawing/2014/main" id="{34238698-C3B3-426F-9D5B-6A44E81D9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6" y="2310"/>
                    <a:ext cx="33" cy="37"/>
                  </a:xfrm>
                  <a:custGeom>
                    <a:avLst/>
                    <a:gdLst>
                      <a:gd name="T0" fmla="*/ 9222038 w 13"/>
                      <a:gd name="T1" fmla="*/ 2458515 h 14"/>
                      <a:gd name="T2" fmla="*/ 15253364 w 13"/>
                      <a:gd name="T3" fmla="*/ 19385537 h 14"/>
                      <a:gd name="T4" fmla="*/ 6008901 w 13"/>
                      <a:gd name="T5" fmla="*/ 27625728 h 14"/>
                      <a:gd name="T6" fmla="*/ 0 w 13"/>
                      <a:gd name="T7" fmla="*/ 10452978 h 14"/>
                      <a:gd name="T8" fmla="*/ 9222038 w 13"/>
                      <a:gd name="T9" fmla="*/ 245851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4">
                        <a:moveTo>
                          <a:pt x="8" y="1"/>
                        </a:moveTo>
                        <a:cubicBezTo>
                          <a:pt x="11" y="2"/>
                          <a:pt x="13" y="5"/>
                          <a:pt x="13" y="9"/>
                        </a:cubicBezTo>
                        <a:cubicBezTo>
                          <a:pt x="12" y="12"/>
                          <a:pt x="8" y="14"/>
                          <a:pt x="5" y="13"/>
                        </a:cubicBezTo>
                        <a:cubicBezTo>
                          <a:pt x="2" y="12"/>
                          <a:pt x="0" y="8"/>
                          <a:pt x="0" y="5"/>
                        </a:cubicBezTo>
                        <a:cubicBezTo>
                          <a:pt x="1" y="2"/>
                          <a:pt x="5" y="0"/>
                          <a:pt x="8" y="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6" name="Freeform 237">
                    <a:extLst>
                      <a:ext uri="{FF2B5EF4-FFF2-40B4-BE49-F238E27FC236}">
                        <a16:creationId xmlns:a16="http://schemas.microsoft.com/office/drawing/2014/main" id="{A771EE0C-393E-465F-9E28-24034769A1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54" y="2345"/>
                    <a:ext cx="35" cy="37"/>
                  </a:xfrm>
                  <a:custGeom>
                    <a:avLst/>
                    <a:gdLst>
                      <a:gd name="T0" fmla="*/ 8659688 w 14"/>
                      <a:gd name="T1" fmla="*/ 2458515 h 14"/>
                      <a:gd name="T2" fmla="*/ 12398250 w 14"/>
                      <a:gd name="T3" fmla="*/ 19385537 h 14"/>
                      <a:gd name="T4" fmla="*/ 4959300 w 14"/>
                      <a:gd name="T5" fmla="*/ 27625728 h 14"/>
                      <a:gd name="T6" fmla="*/ 1195125 w 14"/>
                      <a:gd name="T7" fmla="*/ 8963255 h 14"/>
                      <a:gd name="T8" fmla="*/ 8659688 w 14"/>
                      <a:gd name="T9" fmla="*/ 245851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9" y="1"/>
                        </a:moveTo>
                        <a:cubicBezTo>
                          <a:pt x="13" y="2"/>
                          <a:pt x="14" y="6"/>
                          <a:pt x="13" y="9"/>
                        </a:cubicBezTo>
                        <a:cubicBezTo>
                          <a:pt x="12" y="13"/>
                          <a:pt x="8" y="14"/>
                          <a:pt x="5" y="13"/>
                        </a:cubicBezTo>
                        <a:cubicBezTo>
                          <a:pt x="2" y="11"/>
                          <a:pt x="0" y="7"/>
                          <a:pt x="1" y="4"/>
                        </a:cubicBezTo>
                        <a:cubicBezTo>
                          <a:pt x="3" y="1"/>
                          <a:pt x="6" y="0"/>
                          <a:pt x="9" y="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7" name="Freeform 238">
                    <a:extLst>
                      <a:ext uri="{FF2B5EF4-FFF2-40B4-BE49-F238E27FC236}">
                        <a16:creationId xmlns:a16="http://schemas.microsoft.com/office/drawing/2014/main" id="{D4D15680-6598-4EC4-AEF0-7C6003A58A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39" y="2377"/>
                    <a:ext cx="37" cy="37"/>
                  </a:xfrm>
                  <a:custGeom>
                    <a:avLst/>
                    <a:gdLst>
                      <a:gd name="T0" fmla="*/ 7755750 w 15"/>
                      <a:gd name="T1" fmla="*/ 2458515 h 14"/>
                      <a:gd name="T2" fmla="*/ 9888201 w 15"/>
                      <a:gd name="T3" fmla="*/ 21128224 h 14"/>
                      <a:gd name="T4" fmla="*/ 3144223 w 15"/>
                      <a:gd name="T5" fmla="*/ 26147118 h 14"/>
                      <a:gd name="T6" fmla="*/ 1523988 w 15"/>
                      <a:gd name="T7" fmla="*/ 8963255 h 14"/>
                      <a:gd name="T8" fmla="*/ 7755750 w 15"/>
                      <a:gd name="T9" fmla="*/ 245851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10" y="1"/>
                        </a:moveTo>
                        <a:cubicBezTo>
                          <a:pt x="13" y="3"/>
                          <a:pt x="15" y="7"/>
                          <a:pt x="13" y="10"/>
                        </a:cubicBezTo>
                        <a:cubicBezTo>
                          <a:pt x="11" y="13"/>
                          <a:pt x="7" y="14"/>
                          <a:pt x="4" y="12"/>
                        </a:cubicBezTo>
                        <a:cubicBezTo>
                          <a:pt x="1" y="10"/>
                          <a:pt x="0" y="7"/>
                          <a:pt x="2" y="4"/>
                        </a:cubicBezTo>
                        <a:cubicBezTo>
                          <a:pt x="4" y="1"/>
                          <a:pt x="7" y="0"/>
                          <a:pt x="10" y="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8" name="Freeform 239">
                    <a:extLst>
                      <a:ext uri="{FF2B5EF4-FFF2-40B4-BE49-F238E27FC236}">
                        <a16:creationId xmlns:a16="http://schemas.microsoft.com/office/drawing/2014/main" id="{02F3CB35-5AEA-4A58-B273-4F1ED1EDD0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21" y="2406"/>
                    <a:ext cx="35" cy="40"/>
                  </a:xfrm>
                  <a:custGeom>
                    <a:avLst/>
                    <a:gdLst>
                      <a:gd name="T0" fmla="*/ 10445125 w 14"/>
                      <a:gd name="T1" fmla="*/ 4507819 h 15"/>
                      <a:gd name="T2" fmla="*/ 11208020 w 14"/>
                      <a:gd name="T3" fmla="*/ 26532216 h 15"/>
                      <a:gd name="T4" fmla="*/ 2987813 w 14"/>
                      <a:gd name="T5" fmla="*/ 29327360 h 15"/>
                      <a:gd name="T6" fmla="*/ 1983720 w 14"/>
                      <a:gd name="T7" fmla="*/ 9949581 h 15"/>
                      <a:gd name="T8" fmla="*/ 10445125 w 14"/>
                      <a:gd name="T9" fmla="*/ 4507819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5">
                        <a:moveTo>
                          <a:pt x="11" y="2"/>
                        </a:moveTo>
                        <a:cubicBezTo>
                          <a:pt x="14" y="4"/>
                          <a:pt x="14" y="8"/>
                          <a:pt x="12" y="11"/>
                        </a:cubicBezTo>
                        <a:cubicBezTo>
                          <a:pt x="10" y="14"/>
                          <a:pt x="6" y="15"/>
                          <a:pt x="3" y="12"/>
                        </a:cubicBezTo>
                        <a:cubicBezTo>
                          <a:pt x="1" y="10"/>
                          <a:pt x="0" y="6"/>
                          <a:pt x="2" y="4"/>
                        </a:cubicBezTo>
                        <a:cubicBezTo>
                          <a:pt x="4" y="1"/>
                          <a:pt x="8" y="0"/>
                          <a:pt x="11" y="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9" name="Freeform 240">
                    <a:extLst>
                      <a:ext uri="{FF2B5EF4-FFF2-40B4-BE49-F238E27FC236}">
                        <a16:creationId xmlns:a16="http://schemas.microsoft.com/office/drawing/2014/main" id="{815AE9F5-64B5-4A3F-B5C8-566753524D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8" y="2435"/>
                    <a:ext cx="36" cy="38"/>
                  </a:xfrm>
                  <a:custGeom>
                    <a:avLst/>
                    <a:gdLst>
                      <a:gd name="T0" fmla="*/ 15468555 w 14"/>
                      <a:gd name="T1" fmla="*/ 6078195 h 14"/>
                      <a:gd name="T2" fmla="*/ 17228831 w 14"/>
                      <a:gd name="T3" fmla="*/ 35161275 h 14"/>
                      <a:gd name="T4" fmla="*/ 4513189 w 14"/>
                      <a:gd name="T5" fmla="*/ 35161275 h 14"/>
                      <a:gd name="T6" fmla="*/ 4513189 w 14"/>
                      <a:gd name="T7" fmla="*/ 6078195 h 14"/>
                      <a:gd name="T8" fmla="*/ 15468555 w 14"/>
                      <a:gd name="T9" fmla="*/ 607819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1" y="2"/>
                        </a:moveTo>
                        <a:cubicBezTo>
                          <a:pt x="14" y="4"/>
                          <a:pt x="14" y="8"/>
                          <a:pt x="12" y="11"/>
                        </a:cubicBezTo>
                        <a:cubicBezTo>
                          <a:pt x="9" y="14"/>
                          <a:pt x="5" y="14"/>
                          <a:pt x="3" y="11"/>
                        </a:cubicBezTo>
                        <a:cubicBezTo>
                          <a:pt x="0" y="8"/>
                          <a:pt x="0" y="5"/>
                          <a:pt x="3" y="2"/>
                        </a:cubicBezTo>
                        <a:cubicBezTo>
                          <a:pt x="5" y="0"/>
                          <a:pt x="9" y="0"/>
                          <a:pt x="11" y="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0" name="Freeform 241">
                    <a:extLst>
                      <a:ext uri="{FF2B5EF4-FFF2-40B4-BE49-F238E27FC236}">
                        <a16:creationId xmlns:a16="http://schemas.microsoft.com/office/drawing/2014/main" id="{C3F576CC-4B21-4821-983F-79EEEC48B7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3" y="2459"/>
                    <a:ext cx="35" cy="38"/>
                  </a:xfrm>
                  <a:custGeom>
                    <a:avLst/>
                    <a:gdLst>
                      <a:gd name="T0" fmla="*/ 11208020 w 14"/>
                      <a:gd name="T1" fmla="*/ 9594843 h 14"/>
                      <a:gd name="T2" fmla="*/ 10445125 w 14"/>
                      <a:gd name="T3" fmla="*/ 39005874 h 14"/>
                      <a:gd name="T4" fmla="*/ 1983720 w 14"/>
                      <a:gd name="T5" fmla="*/ 35161275 h 14"/>
                      <a:gd name="T6" fmla="*/ 2987813 w 14"/>
                      <a:gd name="T7" fmla="*/ 6078195 h 14"/>
                      <a:gd name="T8" fmla="*/ 11208020 w 14"/>
                      <a:gd name="T9" fmla="*/ 9594843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2" y="3"/>
                        </a:moveTo>
                        <a:cubicBezTo>
                          <a:pt x="14" y="5"/>
                          <a:pt x="14" y="10"/>
                          <a:pt x="11" y="12"/>
                        </a:cubicBezTo>
                        <a:cubicBezTo>
                          <a:pt x="8" y="14"/>
                          <a:pt x="4" y="13"/>
                          <a:pt x="2" y="11"/>
                        </a:cubicBezTo>
                        <a:cubicBezTo>
                          <a:pt x="0" y="8"/>
                          <a:pt x="1" y="4"/>
                          <a:pt x="3" y="2"/>
                        </a:cubicBezTo>
                        <a:cubicBezTo>
                          <a:pt x="6" y="0"/>
                          <a:pt x="9" y="0"/>
                          <a:pt x="12" y="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1" name="Freeform 242">
                    <a:extLst>
                      <a:ext uri="{FF2B5EF4-FFF2-40B4-BE49-F238E27FC236}">
                        <a16:creationId xmlns:a16="http://schemas.microsoft.com/office/drawing/2014/main" id="{92AFCB38-E5B1-4FC6-B791-09C59E588B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6" y="2481"/>
                    <a:ext cx="35" cy="37"/>
                  </a:xfrm>
                  <a:custGeom>
                    <a:avLst/>
                    <a:gdLst>
                      <a:gd name="T0" fmla="*/ 11208020 w 14"/>
                      <a:gd name="T1" fmla="*/ 6497504 h 14"/>
                      <a:gd name="T2" fmla="*/ 9422658 w 14"/>
                      <a:gd name="T3" fmla="*/ 26147118 h 14"/>
                      <a:gd name="T4" fmla="*/ 1983720 w 14"/>
                      <a:gd name="T5" fmla="*/ 21128224 h 14"/>
                      <a:gd name="T6" fmla="*/ 3769063 w 14"/>
                      <a:gd name="T7" fmla="*/ 2458515 h 14"/>
                      <a:gd name="T8" fmla="*/ 11208020 w 14"/>
                      <a:gd name="T9" fmla="*/ 6497504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2" y="3"/>
                        </a:moveTo>
                        <a:cubicBezTo>
                          <a:pt x="14" y="6"/>
                          <a:pt x="13" y="10"/>
                          <a:pt x="10" y="12"/>
                        </a:cubicBezTo>
                        <a:cubicBezTo>
                          <a:pt x="7" y="14"/>
                          <a:pt x="3" y="13"/>
                          <a:pt x="2" y="10"/>
                        </a:cubicBezTo>
                        <a:cubicBezTo>
                          <a:pt x="0" y="7"/>
                          <a:pt x="1" y="3"/>
                          <a:pt x="4" y="1"/>
                        </a:cubicBezTo>
                        <a:cubicBezTo>
                          <a:pt x="6" y="0"/>
                          <a:pt x="10" y="0"/>
                          <a:pt x="12" y="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2" name="Freeform 243">
                    <a:extLst>
                      <a:ext uri="{FF2B5EF4-FFF2-40B4-BE49-F238E27FC236}">
                        <a16:creationId xmlns:a16="http://schemas.microsoft.com/office/drawing/2014/main" id="{32850568-BBA2-472B-8442-A718B3ED0C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6" y="2497"/>
                    <a:ext cx="35" cy="37"/>
                  </a:xfrm>
                  <a:custGeom>
                    <a:avLst/>
                    <a:gdLst>
                      <a:gd name="T0" fmla="*/ 12398250 w 14"/>
                      <a:gd name="T1" fmla="*/ 8963255 h 14"/>
                      <a:gd name="T2" fmla="*/ 9422658 w 14"/>
                      <a:gd name="T3" fmla="*/ 27625728 h 14"/>
                      <a:gd name="T4" fmla="*/ 1195125 w 14"/>
                      <a:gd name="T5" fmla="*/ 19385537 h 14"/>
                      <a:gd name="T6" fmla="*/ 3769063 w 14"/>
                      <a:gd name="T7" fmla="*/ 2458515 h 14"/>
                      <a:gd name="T8" fmla="*/ 12398250 w 14"/>
                      <a:gd name="T9" fmla="*/ 896325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3" y="4"/>
                        </a:moveTo>
                        <a:cubicBezTo>
                          <a:pt x="14" y="7"/>
                          <a:pt x="13" y="11"/>
                          <a:pt x="10" y="13"/>
                        </a:cubicBezTo>
                        <a:cubicBezTo>
                          <a:pt x="6" y="14"/>
                          <a:pt x="2" y="12"/>
                          <a:pt x="1" y="9"/>
                        </a:cubicBezTo>
                        <a:cubicBezTo>
                          <a:pt x="0" y="6"/>
                          <a:pt x="2" y="3"/>
                          <a:pt x="4" y="1"/>
                        </a:cubicBezTo>
                        <a:cubicBezTo>
                          <a:pt x="7" y="0"/>
                          <a:pt x="11" y="1"/>
                          <a:pt x="13" y="4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3" name="Freeform 244">
                    <a:extLst>
                      <a:ext uri="{FF2B5EF4-FFF2-40B4-BE49-F238E27FC236}">
                        <a16:creationId xmlns:a16="http://schemas.microsoft.com/office/drawing/2014/main" id="{ADB5F507-465D-45BA-9661-35F6BB2B25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3" y="2510"/>
                    <a:ext cx="35" cy="37"/>
                  </a:xfrm>
                  <a:custGeom>
                    <a:avLst/>
                    <a:gdLst>
                      <a:gd name="T0" fmla="*/ 12398250 w 14"/>
                      <a:gd name="T1" fmla="*/ 10452978 h 14"/>
                      <a:gd name="T2" fmla="*/ 8659688 w 14"/>
                      <a:gd name="T3" fmla="*/ 27625728 h 14"/>
                      <a:gd name="T4" fmla="*/ 1195125 w 14"/>
                      <a:gd name="T5" fmla="*/ 17171975 h 14"/>
                      <a:gd name="T6" fmla="*/ 4959300 w 14"/>
                      <a:gd name="T7" fmla="*/ 2458515 h 14"/>
                      <a:gd name="T8" fmla="*/ 12398250 w 14"/>
                      <a:gd name="T9" fmla="*/ 1045297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3" y="5"/>
                        </a:moveTo>
                        <a:cubicBezTo>
                          <a:pt x="14" y="8"/>
                          <a:pt x="13" y="12"/>
                          <a:pt x="9" y="13"/>
                        </a:cubicBezTo>
                        <a:cubicBezTo>
                          <a:pt x="5" y="14"/>
                          <a:pt x="2" y="12"/>
                          <a:pt x="1" y="8"/>
                        </a:cubicBezTo>
                        <a:cubicBezTo>
                          <a:pt x="0" y="5"/>
                          <a:pt x="2" y="1"/>
                          <a:pt x="5" y="1"/>
                        </a:cubicBezTo>
                        <a:cubicBezTo>
                          <a:pt x="9" y="0"/>
                          <a:pt x="12" y="1"/>
                          <a:pt x="13" y="5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4" name="Freeform 245">
                    <a:extLst>
                      <a:ext uri="{FF2B5EF4-FFF2-40B4-BE49-F238E27FC236}">
                        <a16:creationId xmlns:a16="http://schemas.microsoft.com/office/drawing/2014/main" id="{16ABA9B5-C528-4400-B8C6-DCAAC0B25A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3" y="2518"/>
                    <a:ext cx="33" cy="35"/>
                  </a:xfrm>
                  <a:custGeom>
                    <a:avLst/>
                    <a:gdLst>
                      <a:gd name="T0" fmla="*/ 13820352 w 13"/>
                      <a:gd name="T1" fmla="*/ 13624008 h 13"/>
                      <a:gd name="T2" fmla="*/ 8377098 w 13"/>
                      <a:gd name="T3" fmla="*/ 36680022 h 13"/>
                      <a:gd name="T4" fmla="*/ 0 w 13"/>
                      <a:gd name="T5" fmla="*/ 19868297 h 13"/>
                      <a:gd name="T6" fmla="*/ 6008901 w 13"/>
                      <a:gd name="T7" fmla="*/ 0 h 13"/>
                      <a:gd name="T8" fmla="*/ 13820352 w 13"/>
                      <a:gd name="T9" fmla="*/ 13624008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12" y="5"/>
                        </a:moveTo>
                        <a:cubicBezTo>
                          <a:pt x="13" y="9"/>
                          <a:pt x="11" y="12"/>
                          <a:pt x="7" y="13"/>
                        </a:cubicBezTo>
                        <a:cubicBezTo>
                          <a:pt x="3" y="13"/>
                          <a:pt x="0" y="11"/>
                          <a:pt x="0" y="7"/>
                        </a:cubicBezTo>
                        <a:cubicBezTo>
                          <a:pt x="0" y="4"/>
                          <a:pt x="2" y="1"/>
                          <a:pt x="5" y="0"/>
                        </a:cubicBezTo>
                        <a:cubicBezTo>
                          <a:pt x="8" y="0"/>
                          <a:pt x="11" y="2"/>
                          <a:pt x="12" y="5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5" name="Freeform 246">
                    <a:extLst>
                      <a:ext uri="{FF2B5EF4-FFF2-40B4-BE49-F238E27FC236}">
                        <a16:creationId xmlns:a16="http://schemas.microsoft.com/office/drawing/2014/main" id="{CD1ADCDF-3D5E-4B8B-A468-5E6E1302A8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8" y="2521"/>
                    <a:ext cx="33" cy="34"/>
                  </a:xfrm>
                  <a:custGeom>
                    <a:avLst/>
                    <a:gdLst>
                      <a:gd name="T0" fmla="*/ 15253364 w 13"/>
                      <a:gd name="T1" fmla="*/ 12607624 h 13"/>
                      <a:gd name="T2" fmla="*/ 8377098 w 13"/>
                      <a:gd name="T3" fmla="*/ 23853375 h 13"/>
                      <a:gd name="T4" fmla="*/ 0 w 13"/>
                      <a:gd name="T5" fmla="*/ 12607624 h 13"/>
                      <a:gd name="T6" fmla="*/ 6875535 w 13"/>
                      <a:gd name="T7" fmla="*/ 2158752 h 13"/>
                      <a:gd name="T8" fmla="*/ 15253364 w 13"/>
                      <a:gd name="T9" fmla="*/ 12607624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cubicBezTo>
                          <a:pt x="13" y="10"/>
                          <a:pt x="10" y="13"/>
                          <a:pt x="7" y="13"/>
                        </a:cubicBezTo>
                        <a:cubicBezTo>
                          <a:pt x="3" y="13"/>
                          <a:pt x="0" y="10"/>
                          <a:pt x="0" y="7"/>
                        </a:cubicBezTo>
                        <a:cubicBezTo>
                          <a:pt x="0" y="3"/>
                          <a:pt x="3" y="1"/>
                          <a:pt x="6" y="1"/>
                        </a:cubicBezTo>
                        <a:cubicBezTo>
                          <a:pt x="10" y="0"/>
                          <a:pt x="12" y="3"/>
                          <a:pt x="13" y="7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6" name="Freeform 247">
                    <a:extLst>
                      <a:ext uri="{FF2B5EF4-FFF2-40B4-BE49-F238E27FC236}">
                        <a16:creationId xmlns:a16="http://schemas.microsoft.com/office/drawing/2014/main" id="{387A1D45-D280-40D3-9496-AC73121FB1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3" y="2521"/>
                    <a:ext cx="33" cy="34"/>
                  </a:xfrm>
                  <a:custGeom>
                    <a:avLst/>
                    <a:gdLst>
                      <a:gd name="T0" fmla="*/ 15253364 w 13"/>
                      <a:gd name="T1" fmla="*/ 12607624 h 13"/>
                      <a:gd name="T2" fmla="*/ 6875535 w 13"/>
                      <a:gd name="T3" fmla="*/ 23853375 h 13"/>
                      <a:gd name="T4" fmla="*/ 1431152 w 13"/>
                      <a:gd name="T5" fmla="*/ 11274290 h 13"/>
                      <a:gd name="T6" fmla="*/ 9222038 w 13"/>
                      <a:gd name="T7" fmla="*/ 0 h 13"/>
                      <a:gd name="T8" fmla="*/ 15253364 w 13"/>
                      <a:gd name="T9" fmla="*/ 12607624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cubicBezTo>
                          <a:pt x="13" y="10"/>
                          <a:pt x="10" y="13"/>
                          <a:pt x="6" y="13"/>
                        </a:cubicBezTo>
                        <a:cubicBezTo>
                          <a:pt x="3" y="12"/>
                          <a:pt x="0" y="9"/>
                          <a:pt x="1" y="6"/>
                        </a:cubicBezTo>
                        <a:cubicBezTo>
                          <a:pt x="1" y="2"/>
                          <a:pt x="4" y="0"/>
                          <a:pt x="8" y="0"/>
                        </a:cubicBezTo>
                        <a:cubicBezTo>
                          <a:pt x="11" y="0"/>
                          <a:pt x="13" y="3"/>
                          <a:pt x="13" y="7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7" name="Freeform 248">
                    <a:extLst>
                      <a:ext uri="{FF2B5EF4-FFF2-40B4-BE49-F238E27FC236}">
                        <a16:creationId xmlns:a16="http://schemas.microsoft.com/office/drawing/2014/main" id="{DBF893E3-9EE0-4231-8F6B-E299C64DA5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8" y="2513"/>
                    <a:ext cx="35" cy="37"/>
                  </a:xfrm>
                  <a:custGeom>
                    <a:avLst/>
                    <a:gdLst>
                      <a:gd name="T0" fmla="*/ 13115238 w 14"/>
                      <a:gd name="T1" fmla="*/ 17171975 h 14"/>
                      <a:gd name="T2" fmla="*/ 5676300 w 14"/>
                      <a:gd name="T3" fmla="*/ 27625728 h 14"/>
                      <a:gd name="T4" fmla="*/ 1195125 w 14"/>
                      <a:gd name="T5" fmla="*/ 12868944 h 14"/>
                      <a:gd name="T6" fmla="*/ 8659688 w 14"/>
                      <a:gd name="T7" fmla="*/ 2458515 h 14"/>
                      <a:gd name="T8" fmla="*/ 13115238 w 14"/>
                      <a:gd name="T9" fmla="*/ 1717197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4" y="8"/>
                        </a:moveTo>
                        <a:cubicBezTo>
                          <a:pt x="13" y="12"/>
                          <a:pt x="10" y="14"/>
                          <a:pt x="6" y="13"/>
                        </a:cubicBezTo>
                        <a:cubicBezTo>
                          <a:pt x="3" y="13"/>
                          <a:pt x="0" y="9"/>
                          <a:pt x="1" y="6"/>
                        </a:cubicBezTo>
                        <a:cubicBezTo>
                          <a:pt x="2" y="2"/>
                          <a:pt x="6" y="0"/>
                          <a:pt x="9" y="1"/>
                        </a:cubicBezTo>
                        <a:cubicBezTo>
                          <a:pt x="12" y="2"/>
                          <a:pt x="14" y="5"/>
                          <a:pt x="14" y="8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8" name="Freeform 249">
                    <a:extLst>
                      <a:ext uri="{FF2B5EF4-FFF2-40B4-BE49-F238E27FC236}">
                        <a16:creationId xmlns:a16="http://schemas.microsoft.com/office/drawing/2014/main" id="{8FCB4E68-34A0-4AD8-89B2-4D4BAD0F3A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16" y="2502"/>
                    <a:ext cx="35" cy="40"/>
                  </a:xfrm>
                  <a:custGeom>
                    <a:avLst/>
                    <a:gdLst>
                      <a:gd name="T0" fmla="*/ 12398250 w 14"/>
                      <a:gd name="T1" fmla="*/ 22113544 h 15"/>
                      <a:gd name="T2" fmla="*/ 4959300 w 14"/>
                      <a:gd name="T3" fmla="*/ 32055603 h 15"/>
                      <a:gd name="T4" fmla="*/ 1983720 w 14"/>
                      <a:gd name="T5" fmla="*/ 12020851 h 15"/>
                      <a:gd name="T6" fmla="*/ 9422658 w 14"/>
                      <a:gd name="T7" fmla="*/ 4507819 h 15"/>
                      <a:gd name="T8" fmla="*/ 12398250 w 14"/>
                      <a:gd name="T9" fmla="*/ 22113544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5">
                        <a:moveTo>
                          <a:pt x="13" y="9"/>
                        </a:moveTo>
                        <a:cubicBezTo>
                          <a:pt x="12" y="13"/>
                          <a:pt x="9" y="15"/>
                          <a:pt x="5" y="13"/>
                        </a:cubicBezTo>
                        <a:cubicBezTo>
                          <a:pt x="2" y="12"/>
                          <a:pt x="0" y="8"/>
                          <a:pt x="2" y="5"/>
                        </a:cubicBezTo>
                        <a:cubicBezTo>
                          <a:pt x="3" y="2"/>
                          <a:pt x="7" y="0"/>
                          <a:pt x="10" y="2"/>
                        </a:cubicBezTo>
                        <a:cubicBezTo>
                          <a:pt x="13" y="3"/>
                          <a:pt x="14" y="6"/>
                          <a:pt x="13" y="9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9" name="Freeform 250">
                    <a:extLst>
                      <a:ext uri="{FF2B5EF4-FFF2-40B4-BE49-F238E27FC236}">
                        <a16:creationId xmlns:a16="http://schemas.microsoft.com/office/drawing/2014/main" id="{81D851A0-6971-49CC-9FDC-CE54948BDD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" y="2489"/>
                    <a:ext cx="35" cy="37"/>
                  </a:xfrm>
                  <a:custGeom>
                    <a:avLst/>
                    <a:gdLst>
                      <a:gd name="T0" fmla="*/ 12398250 w 14"/>
                      <a:gd name="T1" fmla="*/ 21128224 h 14"/>
                      <a:gd name="T2" fmla="*/ 3769063 w 14"/>
                      <a:gd name="T3" fmla="*/ 27625728 h 14"/>
                      <a:gd name="T4" fmla="*/ 1983720 w 14"/>
                      <a:gd name="T5" fmla="*/ 8963255 h 14"/>
                      <a:gd name="T6" fmla="*/ 9422658 w 14"/>
                      <a:gd name="T7" fmla="*/ 2458515 h 14"/>
                      <a:gd name="T8" fmla="*/ 12398250 w 14"/>
                      <a:gd name="T9" fmla="*/ 21128224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3" y="10"/>
                        </a:moveTo>
                        <a:cubicBezTo>
                          <a:pt x="11" y="13"/>
                          <a:pt x="8" y="14"/>
                          <a:pt x="4" y="13"/>
                        </a:cubicBezTo>
                        <a:cubicBezTo>
                          <a:pt x="1" y="11"/>
                          <a:pt x="0" y="7"/>
                          <a:pt x="2" y="4"/>
                        </a:cubicBezTo>
                        <a:cubicBezTo>
                          <a:pt x="4" y="1"/>
                          <a:pt x="7" y="0"/>
                          <a:pt x="10" y="1"/>
                        </a:cubicBezTo>
                        <a:cubicBezTo>
                          <a:pt x="13" y="3"/>
                          <a:pt x="14" y="6"/>
                          <a:pt x="13" y="10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0" name="Freeform 251">
                    <a:extLst>
                      <a:ext uri="{FF2B5EF4-FFF2-40B4-BE49-F238E27FC236}">
                        <a16:creationId xmlns:a16="http://schemas.microsoft.com/office/drawing/2014/main" id="{8EC526B7-CA32-48F7-A75D-ECE545C897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6" y="2470"/>
                    <a:ext cx="37" cy="37"/>
                  </a:xfrm>
                  <a:custGeom>
                    <a:avLst/>
                    <a:gdLst>
                      <a:gd name="T0" fmla="*/ 9888201 w 15"/>
                      <a:gd name="T1" fmla="*/ 21128224 h 14"/>
                      <a:gd name="T2" fmla="*/ 3144223 w 15"/>
                      <a:gd name="T3" fmla="*/ 26147118 h 14"/>
                      <a:gd name="T4" fmla="*/ 2143484 w 15"/>
                      <a:gd name="T5" fmla="*/ 6497504 h 14"/>
                      <a:gd name="T6" fmla="*/ 8373576 w 15"/>
                      <a:gd name="T7" fmla="*/ 3955181 h 14"/>
                      <a:gd name="T8" fmla="*/ 9888201 w 15"/>
                      <a:gd name="T9" fmla="*/ 21128224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13" y="10"/>
                        </a:moveTo>
                        <a:cubicBezTo>
                          <a:pt x="11" y="13"/>
                          <a:pt x="7" y="14"/>
                          <a:pt x="4" y="12"/>
                        </a:cubicBezTo>
                        <a:cubicBezTo>
                          <a:pt x="1" y="10"/>
                          <a:pt x="0" y="6"/>
                          <a:pt x="3" y="3"/>
                        </a:cubicBezTo>
                        <a:cubicBezTo>
                          <a:pt x="5" y="0"/>
                          <a:pt x="9" y="0"/>
                          <a:pt x="11" y="2"/>
                        </a:cubicBezTo>
                        <a:cubicBezTo>
                          <a:pt x="14" y="4"/>
                          <a:pt x="15" y="7"/>
                          <a:pt x="13" y="10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1" name="Freeform 252">
                    <a:extLst>
                      <a:ext uri="{FF2B5EF4-FFF2-40B4-BE49-F238E27FC236}">
                        <a16:creationId xmlns:a16="http://schemas.microsoft.com/office/drawing/2014/main" id="{F7A0093C-BCD1-46E8-8CAE-6947D450BE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1" y="2449"/>
                    <a:ext cx="35" cy="37"/>
                  </a:xfrm>
                  <a:custGeom>
                    <a:avLst/>
                    <a:gdLst>
                      <a:gd name="T0" fmla="*/ 11208020 w 14"/>
                      <a:gd name="T1" fmla="*/ 23688603 h 14"/>
                      <a:gd name="T2" fmla="*/ 2987813 w 14"/>
                      <a:gd name="T3" fmla="*/ 23688603 h 14"/>
                      <a:gd name="T4" fmla="*/ 1983720 w 14"/>
                      <a:gd name="T5" fmla="*/ 3955181 h 14"/>
                      <a:gd name="T6" fmla="*/ 10445125 w 14"/>
                      <a:gd name="T7" fmla="*/ 3955181 h 14"/>
                      <a:gd name="T8" fmla="*/ 11208020 w 14"/>
                      <a:gd name="T9" fmla="*/ 23688603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2" y="11"/>
                        </a:moveTo>
                        <a:cubicBezTo>
                          <a:pt x="9" y="13"/>
                          <a:pt x="5" y="14"/>
                          <a:pt x="3" y="11"/>
                        </a:cubicBezTo>
                        <a:cubicBezTo>
                          <a:pt x="0" y="9"/>
                          <a:pt x="0" y="5"/>
                          <a:pt x="2" y="2"/>
                        </a:cubicBezTo>
                        <a:cubicBezTo>
                          <a:pt x="5" y="0"/>
                          <a:pt x="9" y="0"/>
                          <a:pt x="11" y="2"/>
                        </a:cubicBezTo>
                        <a:cubicBezTo>
                          <a:pt x="14" y="4"/>
                          <a:pt x="14" y="8"/>
                          <a:pt x="12" y="1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2" name="Freeform 253">
                    <a:extLst>
                      <a:ext uri="{FF2B5EF4-FFF2-40B4-BE49-F238E27FC236}">
                        <a16:creationId xmlns:a16="http://schemas.microsoft.com/office/drawing/2014/main" id="{FA265B8E-7205-4A0C-8030-F277BFE3F9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06" y="2422"/>
                    <a:ext cx="35" cy="37"/>
                  </a:xfrm>
                  <a:custGeom>
                    <a:avLst/>
                    <a:gdLst>
                      <a:gd name="T0" fmla="*/ 11208020 w 14"/>
                      <a:gd name="T1" fmla="*/ 23688603 h 14"/>
                      <a:gd name="T2" fmla="*/ 2987813 w 14"/>
                      <a:gd name="T3" fmla="*/ 23688603 h 14"/>
                      <a:gd name="T4" fmla="*/ 3769063 w 14"/>
                      <a:gd name="T5" fmla="*/ 3955181 h 14"/>
                      <a:gd name="T6" fmla="*/ 11208020 w 14"/>
                      <a:gd name="T7" fmla="*/ 6497504 h 14"/>
                      <a:gd name="T8" fmla="*/ 11208020 w 14"/>
                      <a:gd name="T9" fmla="*/ 23688603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2" y="11"/>
                        </a:moveTo>
                        <a:cubicBezTo>
                          <a:pt x="9" y="14"/>
                          <a:pt x="5" y="14"/>
                          <a:pt x="3" y="11"/>
                        </a:cubicBezTo>
                        <a:cubicBezTo>
                          <a:pt x="0" y="8"/>
                          <a:pt x="1" y="4"/>
                          <a:pt x="4" y="2"/>
                        </a:cubicBezTo>
                        <a:cubicBezTo>
                          <a:pt x="6" y="0"/>
                          <a:pt x="10" y="0"/>
                          <a:pt x="12" y="3"/>
                        </a:cubicBezTo>
                        <a:cubicBezTo>
                          <a:pt x="14" y="5"/>
                          <a:pt x="14" y="9"/>
                          <a:pt x="12" y="1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3" name="Freeform 254">
                    <a:extLst>
                      <a:ext uri="{FF2B5EF4-FFF2-40B4-BE49-F238E27FC236}">
                        <a16:creationId xmlns:a16="http://schemas.microsoft.com/office/drawing/2014/main" id="{3A885900-267F-4421-9281-58A6DC06A3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85" y="2393"/>
                    <a:ext cx="36" cy="37"/>
                  </a:xfrm>
                  <a:custGeom>
                    <a:avLst/>
                    <a:gdLst>
                      <a:gd name="T0" fmla="*/ 15468555 w 14"/>
                      <a:gd name="T1" fmla="*/ 26147118 h 14"/>
                      <a:gd name="T2" fmla="*/ 2767495 w 14"/>
                      <a:gd name="T3" fmla="*/ 21128224 h 14"/>
                      <a:gd name="T4" fmla="*/ 5589795 w 14"/>
                      <a:gd name="T5" fmla="*/ 3955181 h 14"/>
                      <a:gd name="T6" fmla="*/ 18299355 w 14"/>
                      <a:gd name="T7" fmla="*/ 6497504 h 14"/>
                      <a:gd name="T8" fmla="*/ 15468555 w 14"/>
                      <a:gd name="T9" fmla="*/ 2614711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1" y="12"/>
                        </a:moveTo>
                        <a:cubicBezTo>
                          <a:pt x="8" y="14"/>
                          <a:pt x="4" y="13"/>
                          <a:pt x="2" y="10"/>
                        </a:cubicBezTo>
                        <a:cubicBezTo>
                          <a:pt x="0" y="7"/>
                          <a:pt x="1" y="3"/>
                          <a:pt x="4" y="2"/>
                        </a:cubicBezTo>
                        <a:cubicBezTo>
                          <a:pt x="7" y="0"/>
                          <a:pt x="11" y="1"/>
                          <a:pt x="13" y="3"/>
                        </a:cubicBezTo>
                        <a:cubicBezTo>
                          <a:pt x="14" y="6"/>
                          <a:pt x="14" y="10"/>
                          <a:pt x="11" y="1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4" name="Freeform 255">
                    <a:extLst>
                      <a:ext uri="{FF2B5EF4-FFF2-40B4-BE49-F238E27FC236}">
                        <a16:creationId xmlns:a16="http://schemas.microsoft.com/office/drawing/2014/main" id="{F4861D4D-E051-4130-A948-D01599A28C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68" y="2361"/>
                    <a:ext cx="38" cy="37"/>
                  </a:xfrm>
                  <a:custGeom>
                    <a:avLst/>
                    <a:gdLst>
                      <a:gd name="T0" fmla="*/ 12576014 w 15"/>
                      <a:gd name="T1" fmla="*/ 27625728 h 14"/>
                      <a:gd name="T2" fmla="*/ 2321093 w 15"/>
                      <a:gd name="T3" fmla="*/ 21128224 h 14"/>
                      <a:gd name="T4" fmla="*/ 5880102 w 15"/>
                      <a:gd name="T5" fmla="*/ 2458515 h 14"/>
                      <a:gd name="T6" fmla="*/ 14896258 w 15"/>
                      <a:gd name="T7" fmla="*/ 8963255 h 14"/>
                      <a:gd name="T8" fmla="*/ 12576014 w 15"/>
                      <a:gd name="T9" fmla="*/ 2762572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11" y="13"/>
                        </a:moveTo>
                        <a:cubicBezTo>
                          <a:pt x="7" y="14"/>
                          <a:pt x="4" y="13"/>
                          <a:pt x="2" y="10"/>
                        </a:cubicBezTo>
                        <a:cubicBezTo>
                          <a:pt x="0" y="6"/>
                          <a:pt x="2" y="3"/>
                          <a:pt x="5" y="1"/>
                        </a:cubicBezTo>
                        <a:cubicBezTo>
                          <a:pt x="8" y="0"/>
                          <a:pt x="12" y="1"/>
                          <a:pt x="13" y="4"/>
                        </a:cubicBezTo>
                        <a:cubicBezTo>
                          <a:pt x="15" y="7"/>
                          <a:pt x="14" y="11"/>
                          <a:pt x="11" y="1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5" name="Freeform 256">
                    <a:extLst>
                      <a:ext uri="{FF2B5EF4-FFF2-40B4-BE49-F238E27FC236}">
                        <a16:creationId xmlns:a16="http://schemas.microsoft.com/office/drawing/2014/main" id="{F179BB05-BA36-4D0F-9736-DB19BF646F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55" y="2329"/>
                    <a:ext cx="38" cy="37"/>
                  </a:xfrm>
                  <a:custGeom>
                    <a:avLst/>
                    <a:gdLst>
                      <a:gd name="T0" fmla="*/ 11168963 w 15"/>
                      <a:gd name="T1" fmla="*/ 26147118 h 14"/>
                      <a:gd name="T2" fmla="*/ 2321093 w 15"/>
                      <a:gd name="T3" fmla="*/ 17171975 h 14"/>
                      <a:gd name="T4" fmla="*/ 6709133 w 15"/>
                      <a:gd name="T5" fmla="*/ 0 h 14"/>
                      <a:gd name="T6" fmla="*/ 15720790 w 15"/>
                      <a:gd name="T7" fmla="*/ 8963255 h 14"/>
                      <a:gd name="T8" fmla="*/ 11168963 w 15"/>
                      <a:gd name="T9" fmla="*/ 2614711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10" y="12"/>
                        </a:moveTo>
                        <a:cubicBezTo>
                          <a:pt x="7" y="14"/>
                          <a:pt x="3" y="12"/>
                          <a:pt x="2" y="8"/>
                        </a:cubicBezTo>
                        <a:cubicBezTo>
                          <a:pt x="0" y="5"/>
                          <a:pt x="3" y="1"/>
                          <a:pt x="6" y="0"/>
                        </a:cubicBezTo>
                        <a:cubicBezTo>
                          <a:pt x="9" y="0"/>
                          <a:pt x="12" y="1"/>
                          <a:pt x="14" y="4"/>
                        </a:cubicBezTo>
                        <a:cubicBezTo>
                          <a:pt x="15" y="7"/>
                          <a:pt x="13" y="11"/>
                          <a:pt x="10" y="1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6" name="Freeform 257">
                    <a:extLst>
                      <a:ext uri="{FF2B5EF4-FFF2-40B4-BE49-F238E27FC236}">
                        <a16:creationId xmlns:a16="http://schemas.microsoft.com/office/drawing/2014/main" id="{F16FC2D0-5D16-4A4F-B36A-FF0EBAC7EE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48" y="2294"/>
                    <a:ext cx="35" cy="35"/>
                  </a:xfrm>
                  <a:custGeom>
                    <a:avLst/>
                    <a:gdLst>
                      <a:gd name="T0" fmla="*/ 8659688 w 14"/>
                      <a:gd name="T1" fmla="*/ 33675452 h 13"/>
                      <a:gd name="T2" fmla="*/ 1195125 w 14"/>
                      <a:gd name="T3" fmla="*/ 23056016 h 13"/>
                      <a:gd name="T4" fmla="*/ 5676300 w 14"/>
                      <a:gd name="T5" fmla="*/ 0 h 13"/>
                      <a:gd name="T6" fmla="*/ 12398250 w 14"/>
                      <a:gd name="T7" fmla="*/ 13624008 h 13"/>
                      <a:gd name="T8" fmla="*/ 8659688 w 14"/>
                      <a:gd name="T9" fmla="*/ 33675452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9" y="12"/>
                        </a:moveTo>
                        <a:cubicBezTo>
                          <a:pt x="5" y="13"/>
                          <a:pt x="2" y="11"/>
                          <a:pt x="1" y="8"/>
                        </a:cubicBezTo>
                        <a:cubicBezTo>
                          <a:pt x="0" y="4"/>
                          <a:pt x="3" y="1"/>
                          <a:pt x="6" y="0"/>
                        </a:cubicBezTo>
                        <a:cubicBezTo>
                          <a:pt x="10" y="0"/>
                          <a:pt x="13" y="2"/>
                          <a:pt x="13" y="5"/>
                        </a:cubicBezTo>
                        <a:cubicBezTo>
                          <a:pt x="14" y="8"/>
                          <a:pt x="12" y="11"/>
                          <a:pt x="9" y="1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" name="Freeform 258">
                    <a:extLst>
                      <a:ext uri="{FF2B5EF4-FFF2-40B4-BE49-F238E27FC236}">
                        <a16:creationId xmlns:a16="http://schemas.microsoft.com/office/drawing/2014/main" id="{19021CAB-B8E4-4D71-840A-2176348FC1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45" y="2259"/>
                    <a:ext cx="33" cy="35"/>
                  </a:xfrm>
                  <a:custGeom>
                    <a:avLst/>
                    <a:gdLst>
                      <a:gd name="T0" fmla="*/ 8377098 w 13"/>
                      <a:gd name="T1" fmla="*/ 33675452 h 13"/>
                      <a:gd name="T2" fmla="*/ 0 w 13"/>
                      <a:gd name="T3" fmla="*/ 16811725 h 13"/>
                      <a:gd name="T4" fmla="*/ 6875535 w 13"/>
                      <a:gd name="T5" fmla="*/ 0 h 13"/>
                      <a:gd name="T6" fmla="*/ 15253364 w 13"/>
                      <a:gd name="T7" fmla="*/ 13624008 h 13"/>
                      <a:gd name="T8" fmla="*/ 8377098 w 13"/>
                      <a:gd name="T9" fmla="*/ 33675452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7" y="12"/>
                        </a:moveTo>
                        <a:cubicBezTo>
                          <a:pt x="4" y="13"/>
                          <a:pt x="0" y="10"/>
                          <a:pt x="0" y="6"/>
                        </a:cubicBezTo>
                        <a:cubicBezTo>
                          <a:pt x="0" y="3"/>
                          <a:pt x="3" y="0"/>
                          <a:pt x="6" y="0"/>
                        </a:cubicBezTo>
                        <a:cubicBezTo>
                          <a:pt x="10" y="0"/>
                          <a:pt x="13" y="2"/>
                          <a:pt x="13" y="5"/>
                        </a:cubicBezTo>
                        <a:cubicBezTo>
                          <a:pt x="13" y="9"/>
                          <a:pt x="10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8" name="Freeform 259">
                    <a:extLst>
                      <a:ext uri="{FF2B5EF4-FFF2-40B4-BE49-F238E27FC236}">
                        <a16:creationId xmlns:a16="http://schemas.microsoft.com/office/drawing/2014/main" id="{E4CA56C4-ED19-4999-B816-BF9C4AA0AA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98" y="2219"/>
                    <a:ext cx="30" cy="38"/>
                  </a:xfrm>
                  <a:custGeom>
                    <a:avLst/>
                    <a:gdLst>
                      <a:gd name="T0" fmla="*/ 5676300 w 12"/>
                      <a:gd name="T1" fmla="*/ 44780172 h 14"/>
                      <a:gd name="T2" fmla="*/ 0 w 12"/>
                      <a:gd name="T3" fmla="*/ 22573050 h 14"/>
                      <a:gd name="T4" fmla="*/ 6752470 w 12"/>
                      <a:gd name="T5" fmla="*/ 3534942 h 14"/>
                      <a:gd name="T6" fmla="*/ 11208020 w 12"/>
                      <a:gd name="T7" fmla="*/ 26043145 h 14"/>
                      <a:gd name="T8" fmla="*/ 5676300 w 12"/>
                      <a:gd name="T9" fmla="*/ 44780172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2" h="14">
                        <a:moveTo>
                          <a:pt x="6" y="14"/>
                        </a:moveTo>
                        <a:cubicBezTo>
                          <a:pt x="2" y="14"/>
                          <a:pt x="0" y="11"/>
                          <a:pt x="0" y="7"/>
                        </a:cubicBezTo>
                        <a:cubicBezTo>
                          <a:pt x="0" y="3"/>
                          <a:pt x="3" y="0"/>
                          <a:pt x="7" y="1"/>
                        </a:cubicBezTo>
                        <a:cubicBezTo>
                          <a:pt x="10" y="2"/>
                          <a:pt x="12" y="4"/>
                          <a:pt x="12" y="8"/>
                        </a:cubicBezTo>
                        <a:cubicBezTo>
                          <a:pt x="12" y="11"/>
                          <a:pt x="9" y="14"/>
                          <a:pt x="6" y="14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" name="Freeform 260">
                    <a:extLst>
                      <a:ext uri="{FF2B5EF4-FFF2-40B4-BE49-F238E27FC236}">
                        <a16:creationId xmlns:a16="http://schemas.microsoft.com/office/drawing/2014/main" id="{9F5923D0-F5AC-48C0-9392-DB381F43AE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01" y="2185"/>
                    <a:ext cx="35" cy="34"/>
                  </a:xfrm>
                  <a:custGeom>
                    <a:avLst/>
                    <a:gdLst>
                      <a:gd name="T0" fmla="*/ 5676300 w 14"/>
                      <a:gd name="T1" fmla="*/ 23853375 h 13"/>
                      <a:gd name="T2" fmla="*/ 1195125 w 14"/>
                      <a:gd name="T3" fmla="*/ 9120408 h 13"/>
                      <a:gd name="T4" fmla="*/ 8659688 w 14"/>
                      <a:gd name="T5" fmla="*/ 2158752 h 13"/>
                      <a:gd name="T6" fmla="*/ 12398250 w 14"/>
                      <a:gd name="T7" fmla="*/ 14766375 h 13"/>
                      <a:gd name="T8" fmla="*/ 5676300 w 14"/>
                      <a:gd name="T9" fmla="*/ 23853375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6" y="13"/>
                        </a:moveTo>
                        <a:cubicBezTo>
                          <a:pt x="3" y="12"/>
                          <a:pt x="0" y="9"/>
                          <a:pt x="1" y="5"/>
                        </a:cubicBezTo>
                        <a:cubicBezTo>
                          <a:pt x="2" y="2"/>
                          <a:pt x="5" y="0"/>
                          <a:pt x="9" y="1"/>
                        </a:cubicBezTo>
                        <a:cubicBezTo>
                          <a:pt x="12" y="2"/>
                          <a:pt x="14" y="5"/>
                          <a:pt x="13" y="8"/>
                        </a:cubicBezTo>
                        <a:cubicBezTo>
                          <a:pt x="12" y="11"/>
                          <a:pt x="9" y="13"/>
                          <a:pt x="6" y="1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0" name="Freeform 261">
                    <a:extLst>
                      <a:ext uri="{FF2B5EF4-FFF2-40B4-BE49-F238E27FC236}">
                        <a16:creationId xmlns:a16="http://schemas.microsoft.com/office/drawing/2014/main" id="{BB1A66F8-937A-4DA3-8C05-38D2DF0138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11" y="2147"/>
                    <a:ext cx="35" cy="40"/>
                  </a:xfrm>
                  <a:custGeom>
                    <a:avLst/>
                    <a:gdLst>
                      <a:gd name="T0" fmla="*/ 4959300 w 14"/>
                      <a:gd name="T1" fmla="*/ 34129843 h 15"/>
                      <a:gd name="T2" fmla="*/ 1195125 w 14"/>
                      <a:gd name="T3" fmla="*/ 12020851 h 15"/>
                      <a:gd name="T4" fmla="*/ 9422658 w 14"/>
                      <a:gd name="T5" fmla="*/ 4507819 h 15"/>
                      <a:gd name="T6" fmla="*/ 12398250 w 14"/>
                      <a:gd name="T7" fmla="*/ 24821704 h 15"/>
                      <a:gd name="T8" fmla="*/ 4959300 w 14"/>
                      <a:gd name="T9" fmla="*/ 34129843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5">
                        <a:moveTo>
                          <a:pt x="5" y="14"/>
                        </a:moveTo>
                        <a:cubicBezTo>
                          <a:pt x="2" y="13"/>
                          <a:pt x="0" y="9"/>
                          <a:pt x="1" y="5"/>
                        </a:cubicBezTo>
                        <a:cubicBezTo>
                          <a:pt x="3" y="2"/>
                          <a:pt x="7" y="0"/>
                          <a:pt x="10" y="2"/>
                        </a:cubicBezTo>
                        <a:cubicBezTo>
                          <a:pt x="13" y="3"/>
                          <a:pt x="14" y="7"/>
                          <a:pt x="13" y="10"/>
                        </a:cubicBezTo>
                        <a:cubicBezTo>
                          <a:pt x="12" y="13"/>
                          <a:pt x="8" y="15"/>
                          <a:pt x="5" y="14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1" name="Freeform 262">
                    <a:extLst>
                      <a:ext uri="{FF2B5EF4-FFF2-40B4-BE49-F238E27FC236}">
                        <a16:creationId xmlns:a16="http://schemas.microsoft.com/office/drawing/2014/main" id="{CFAB9742-0C5F-41E2-A21B-754850B17B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6" y="2115"/>
                    <a:ext cx="35" cy="38"/>
                  </a:xfrm>
                  <a:custGeom>
                    <a:avLst/>
                    <a:gdLst>
                      <a:gd name="T0" fmla="*/ 3769063 w 14"/>
                      <a:gd name="T1" fmla="*/ 41239630 h 14"/>
                      <a:gd name="T2" fmla="*/ 1983720 w 14"/>
                      <a:gd name="T3" fmla="*/ 12954154 h 14"/>
                      <a:gd name="T4" fmla="*/ 9422658 w 14"/>
                      <a:gd name="T5" fmla="*/ 6078195 h 14"/>
                      <a:gd name="T6" fmla="*/ 11208020 w 14"/>
                      <a:gd name="T7" fmla="*/ 31640369 h 14"/>
                      <a:gd name="T8" fmla="*/ 3769063 w 14"/>
                      <a:gd name="T9" fmla="*/ 41239630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4" y="13"/>
                        </a:moveTo>
                        <a:cubicBezTo>
                          <a:pt x="1" y="11"/>
                          <a:pt x="0" y="7"/>
                          <a:pt x="2" y="4"/>
                        </a:cubicBezTo>
                        <a:cubicBezTo>
                          <a:pt x="3" y="1"/>
                          <a:pt x="7" y="0"/>
                          <a:pt x="10" y="2"/>
                        </a:cubicBezTo>
                        <a:cubicBezTo>
                          <a:pt x="13" y="4"/>
                          <a:pt x="14" y="8"/>
                          <a:pt x="12" y="10"/>
                        </a:cubicBezTo>
                        <a:cubicBezTo>
                          <a:pt x="11" y="13"/>
                          <a:pt x="7" y="14"/>
                          <a:pt x="4" y="1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" name="Freeform 263">
                    <a:extLst>
                      <a:ext uri="{FF2B5EF4-FFF2-40B4-BE49-F238E27FC236}">
                        <a16:creationId xmlns:a16="http://schemas.microsoft.com/office/drawing/2014/main" id="{EFBA7195-B798-4CF6-800E-16346CB773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3" y="2086"/>
                    <a:ext cx="38" cy="37"/>
                  </a:xfrm>
                  <a:custGeom>
                    <a:avLst/>
                    <a:gdLst>
                      <a:gd name="T0" fmla="*/ 4408801 w 15"/>
                      <a:gd name="T1" fmla="*/ 26147118 h 14"/>
                      <a:gd name="T2" fmla="*/ 3559247 w 15"/>
                      <a:gd name="T3" fmla="*/ 6497504 h 14"/>
                      <a:gd name="T4" fmla="*/ 13490061 w 15"/>
                      <a:gd name="T5" fmla="*/ 3955181 h 14"/>
                      <a:gd name="T6" fmla="*/ 14896258 w 15"/>
                      <a:gd name="T7" fmla="*/ 23688603 h 14"/>
                      <a:gd name="T8" fmla="*/ 4408801 w 15"/>
                      <a:gd name="T9" fmla="*/ 2614711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4" y="12"/>
                        </a:moveTo>
                        <a:cubicBezTo>
                          <a:pt x="1" y="10"/>
                          <a:pt x="0" y="6"/>
                          <a:pt x="3" y="3"/>
                        </a:cubicBezTo>
                        <a:cubicBezTo>
                          <a:pt x="5" y="0"/>
                          <a:pt x="9" y="0"/>
                          <a:pt x="12" y="2"/>
                        </a:cubicBezTo>
                        <a:cubicBezTo>
                          <a:pt x="14" y="5"/>
                          <a:pt x="15" y="8"/>
                          <a:pt x="13" y="11"/>
                        </a:cubicBezTo>
                        <a:cubicBezTo>
                          <a:pt x="11" y="13"/>
                          <a:pt x="7" y="14"/>
                          <a:pt x="4" y="1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3" name="Freeform 264">
                    <a:extLst>
                      <a:ext uri="{FF2B5EF4-FFF2-40B4-BE49-F238E27FC236}">
                        <a16:creationId xmlns:a16="http://schemas.microsoft.com/office/drawing/2014/main" id="{B5E6D231-1934-41A7-9C69-136078128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8" y="2059"/>
                    <a:ext cx="35" cy="38"/>
                  </a:xfrm>
                  <a:custGeom>
                    <a:avLst/>
                    <a:gdLst>
                      <a:gd name="T0" fmla="*/ 1983720 w 14"/>
                      <a:gd name="T1" fmla="*/ 35161275 h 14"/>
                      <a:gd name="T2" fmla="*/ 2987813 w 14"/>
                      <a:gd name="T3" fmla="*/ 6078195 h 14"/>
                      <a:gd name="T4" fmla="*/ 11208020 w 14"/>
                      <a:gd name="T5" fmla="*/ 9594843 h 14"/>
                      <a:gd name="T6" fmla="*/ 10445125 w 14"/>
                      <a:gd name="T7" fmla="*/ 39005874 h 14"/>
                      <a:gd name="T8" fmla="*/ 1983720 w 14"/>
                      <a:gd name="T9" fmla="*/ 3516127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2" y="11"/>
                        </a:moveTo>
                        <a:cubicBezTo>
                          <a:pt x="0" y="9"/>
                          <a:pt x="0" y="5"/>
                          <a:pt x="3" y="2"/>
                        </a:cubicBezTo>
                        <a:cubicBezTo>
                          <a:pt x="5" y="0"/>
                          <a:pt x="10" y="0"/>
                          <a:pt x="12" y="3"/>
                        </a:cubicBezTo>
                        <a:cubicBezTo>
                          <a:pt x="14" y="6"/>
                          <a:pt x="14" y="9"/>
                          <a:pt x="11" y="12"/>
                        </a:cubicBezTo>
                        <a:cubicBezTo>
                          <a:pt x="9" y="14"/>
                          <a:pt x="5" y="14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" name="Freeform 265">
                    <a:extLst>
                      <a:ext uri="{FF2B5EF4-FFF2-40B4-BE49-F238E27FC236}">
                        <a16:creationId xmlns:a16="http://schemas.microsoft.com/office/drawing/2014/main" id="{E139076F-F571-43C5-BBA1-BDC8548DA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96" y="2035"/>
                    <a:ext cx="35" cy="38"/>
                  </a:xfrm>
                  <a:custGeom>
                    <a:avLst/>
                    <a:gdLst>
                      <a:gd name="T0" fmla="*/ 1983720 w 14"/>
                      <a:gd name="T1" fmla="*/ 35161275 h 14"/>
                      <a:gd name="T2" fmla="*/ 2987813 w 14"/>
                      <a:gd name="T3" fmla="*/ 6078195 h 14"/>
                      <a:gd name="T4" fmla="*/ 11208020 w 14"/>
                      <a:gd name="T5" fmla="*/ 12954154 h 14"/>
                      <a:gd name="T6" fmla="*/ 9422658 w 14"/>
                      <a:gd name="T7" fmla="*/ 41239630 h 14"/>
                      <a:gd name="T8" fmla="*/ 1983720 w 14"/>
                      <a:gd name="T9" fmla="*/ 3516127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2" y="11"/>
                        </a:moveTo>
                        <a:cubicBezTo>
                          <a:pt x="0" y="9"/>
                          <a:pt x="0" y="4"/>
                          <a:pt x="3" y="2"/>
                        </a:cubicBezTo>
                        <a:cubicBezTo>
                          <a:pt x="7" y="0"/>
                          <a:pt x="11" y="1"/>
                          <a:pt x="12" y="4"/>
                        </a:cubicBezTo>
                        <a:cubicBezTo>
                          <a:pt x="14" y="7"/>
                          <a:pt x="13" y="11"/>
                          <a:pt x="10" y="13"/>
                        </a:cubicBezTo>
                        <a:cubicBezTo>
                          <a:pt x="8" y="14"/>
                          <a:pt x="4" y="14"/>
                          <a:pt x="2" y="1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5" name="Freeform 266">
                    <a:extLst>
                      <a:ext uri="{FF2B5EF4-FFF2-40B4-BE49-F238E27FC236}">
                        <a16:creationId xmlns:a16="http://schemas.microsoft.com/office/drawing/2014/main" id="{B7E9978D-CE90-462A-A7A2-EDF394216C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6" y="2019"/>
                    <a:ext cx="35" cy="38"/>
                  </a:xfrm>
                  <a:custGeom>
                    <a:avLst/>
                    <a:gdLst>
                      <a:gd name="T0" fmla="*/ 1195125 w 14"/>
                      <a:gd name="T1" fmla="*/ 31640369 h 14"/>
                      <a:gd name="T2" fmla="*/ 3769063 w 14"/>
                      <a:gd name="T3" fmla="*/ 3534942 h 14"/>
                      <a:gd name="T4" fmla="*/ 12398250 w 14"/>
                      <a:gd name="T5" fmla="*/ 16497958 h 14"/>
                      <a:gd name="T6" fmla="*/ 8659688 w 14"/>
                      <a:gd name="T7" fmla="*/ 41239630 h 14"/>
                      <a:gd name="T8" fmla="*/ 1195125 w 14"/>
                      <a:gd name="T9" fmla="*/ 31640369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" y="10"/>
                        </a:moveTo>
                        <a:cubicBezTo>
                          <a:pt x="0" y="7"/>
                          <a:pt x="1" y="3"/>
                          <a:pt x="4" y="1"/>
                        </a:cubicBezTo>
                        <a:cubicBezTo>
                          <a:pt x="8" y="0"/>
                          <a:pt x="12" y="1"/>
                          <a:pt x="13" y="5"/>
                        </a:cubicBezTo>
                        <a:cubicBezTo>
                          <a:pt x="14" y="8"/>
                          <a:pt x="12" y="12"/>
                          <a:pt x="9" y="13"/>
                        </a:cubicBezTo>
                        <a:cubicBezTo>
                          <a:pt x="7" y="14"/>
                          <a:pt x="3" y="13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" name="Freeform 267">
                    <a:extLst>
                      <a:ext uri="{FF2B5EF4-FFF2-40B4-BE49-F238E27FC236}">
                        <a16:creationId xmlns:a16="http://schemas.microsoft.com/office/drawing/2014/main" id="{77E92A6F-CA5B-42A4-B48C-C4EC6B3D1D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8" y="2006"/>
                    <a:ext cx="33" cy="37"/>
                  </a:xfrm>
                  <a:custGeom>
                    <a:avLst/>
                    <a:gdLst>
                      <a:gd name="T0" fmla="*/ 1431152 w 13"/>
                      <a:gd name="T1" fmla="*/ 19385537 h 14"/>
                      <a:gd name="T2" fmla="*/ 6008901 w 13"/>
                      <a:gd name="T3" fmla="*/ 3955181 h 14"/>
                      <a:gd name="T4" fmla="*/ 15253364 w 13"/>
                      <a:gd name="T5" fmla="*/ 12868944 h 14"/>
                      <a:gd name="T6" fmla="*/ 9222038 w 13"/>
                      <a:gd name="T7" fmla="*/ 30091318 h 14"/>
                      <a:gd name="T8" fmla="*/ 1431152 w 13"/>
                      <a:gd name="T9" fmla="*/ 19385537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4">
                        <a:moveTo>
                          <a:pt x="1" y="9"/>
                        </a:moveTo>
                        <a:cubicBezTo>
                          <a:pt x="0" y="6"/>
                          <a:pt x="2" y="2"/>
                          <a:pt x="5" y="2"/>
                        </a:cubicBezTo>
                        <a:cubicBezTo>
                          <a:pt x="9" y="0"/>
                          <a:pt x="12" y="3"/>
                          <a:pt x="13" y="6"/>
                        </a:cubicBezTo>
                        <a:cubicBezTo>
                          <a:pt x="13" y="10"/>
                          <a:pt x="11" y="13"/>
                          <a:pt x="8" y="14"/>
                        </a:cubicBezTo>
                        <a:cubicBezTo>
                          <a:pt x="5" y="14"/>
                          <a:pt x="2" y="13"/>
                          <a:pt x="1" y="9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7" name="Freeform 268">
                    <a:extLst>
                      <a:ext uri="{FF2B5EF4-FFF2-40B4-BE49-F238E27FC236}">
                        <a16:creationId xmlns:a16="http://schemas.microsoft.com/office/drawing/2014/main" id="{BB7EA46C-DDB3-49A3-BEB0-D08E3C500E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91" y="2003"/>
                    <a:ext cx="35" cy="35"/>
                  </a:xfrm>
                  <a:custGeom>
                    <a:avLst/>
                    <a:gdLst>
                      <a:gd name="T0" fmla="*/ 1195125 w 14"/>
                      <a:gd name="T1" fmla="*/ 19868297 h 13"/>
                      <a:gd name="T2" fmla="*/ 6752470 w 14"/>
                      <a:gd name="T3" fmla="*/ 0 h 13"/>
                      <a:gd name="T4" fmla="*/ 13115238 w 14"/>
                      <a:gd name="T5" fmla="*/ 16811725 h 13"/>
                      <a:gd name="T6" fmla="*/ 7469533 w 14"/>
                      <a:gd name="T7" fmla="*/ 36680022 h 13"/>
                      <a:gd name="T8" fmla="*/ 1195125 w 14"/>
                      <a:gd name="T9" fmla="*/ 19868297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" y="7"/>
                        </a:moveTo>
                        <a:cubicBezTo>
                          <a:pt x="0" y="4"/>
                          <a:pt x="3" y="0"/>
                          <a:pt x="7" y="0"/>
                        </a:cubicBezTo>
                        <a:cubicBezTo>
                          <a:pt x="11" y="0"/>
                          <a:pt x="14" y="3"/>
                          <a:pt x="14" y="6"/>
                        </a:cubicBezTo>
                        <a:cubicBezTo>
                          <a:pt x="14" y="9"/>
                          <a:pt x="11" y="12"/>
                          <a:pt x="8" y="13"/>
                        </a:cubicBezTo>
                        <a:cubicBezTo>
                          <a:pt x="5" y="13"/>
                          <a:pt x="2" y="11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8" name="Freeform 269">
                    <a:extLst>
                      <a:ext uri="{FF2B5EF4-FFF2-40B4-BE49-F238E27FC236}">
                        <a16:creationId xmlns:a16="http://schemas.microsoft.com/office/drawing/2014/main" id="{A4F4AF47-0024-4155-9109-335916FD1C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8" y="2003"/>
                    <a:ext cx="33" cy="35"/>
                  </a:xfrm>
                  <a:custGeom>
                    <a:avLst/>
                    <a:gdLst>
                      <a:gd name="T0" fmla="*/ 0 w 13"/>
                      <a:gd name="T1" fmla="*/ 16811725 h 13"/>
                      <a:gd name="T2" fmla="*/ 6875535 w 13"/>
                      <a:gd name="T3" fmla="*/ 0 h 13"/>
                      <a:gd name="T4" fmla="*/ 13820352 w 13"/>
                      <a:gd name="T5" fmla="*/ 19868297 h 13"/>
                      <a:gd name="T6" fmla="*/ 6008901 w 13"/>
                      <a:gd name="T7" fmla="*/ 36680022 h 13"/>
                      <a:gd name="T8" fmla="*/ 0 w 13"/>
                      <a:gd name="T9" fmla="*/ 16811725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0" y="6"/>
                        </a:moveTo>
                        <a:cubicBezTo>
                          <a:pt x="0" y="3"/>
                          <a:pt x="3" y="0"/>
                          <a:pt x="6" y="0"/>
                        </a:cubicBezTo>
                        <a:cubicBezTo>
                          <a:pt x="10" y="0"/>
                          <a:pt x="13" y="4"/>
                          <a:pt x="12" y="7"/>
                        </a:cubicBezTo>
                        <a:cubicBezTo>
                          <a:pt x="12" y="11"/>
                          <a:pt x="9" y="13"/>
                          <a:pt x="5" y="13"/>
                        </a:cubicBezTo>
                        <a:cubicBezTo>
                          <a:pt x="2" y="12"/>
                          <a:pt x="0" y="9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9" name="Freeform 270">
                    <a:extLst>
                      <a:ext uri="{FF2B5EF4-FFF2-40B4-BE49-F238E27FC236}">
                        <a16:creationId xmlns:a16="http://schemas.microsoft.com/office/drawing/2014/main" id="{F53714F7-CAF3-49F4-BB82-BC384EB882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61" y="2006"/>
                    <a:ext cx="35" cy="37"/>
                  </a:xfrm>
                  <a:custGeom>
                    <a:avLst/>
                    <a:gdLst>
                      <a:gd name="T0" fmla="*/ 0 w 14"/>
                      <a:gd name="T1" fmla="*/ 12868944 h 14"/>
                      <a:gd name="T2" fmla="*/ 7469533 w 14"/>
                      <a:gd name="T3" fmla="*/ 3955181 h 14"/>
                      <a:gd name="T4" fmla="*/ 11208020 w 14"/>
                      <a:gd name="T5" fmla="*/ 19385537 h 14"/>
                      <a:gd name="T6" fmla="*/ 4959300 w 14"/>
                      <a:gd name="T7" fmla="*/ 30091318 h 14"/>
                      <a:gd name="T8" fmla="*/ 0 w 14"/>
                      <a:gd name="T9" fmla="*/ 12868944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0" y="6"/>
                        </a:moveTo>
                        <a:cubicBezTo>
                          <a:pt x="1" y="3"/>
                          <a:pt x="4" y="0"/>
                          <a:pt x="8" y="2"/>
                        </a:cubicBezTo>
                        <a:cubicBezTo>
                          <a:pt x="12" y="2"/>
                          <a:pt x="14" y="6"/>
                          <a:pt x="12" y="9"/>
                        </a:cubicBezTo>
                        <a:cubicBezTo>
                          <a:pt x="11" y="13"/>
                          <a:pt x="8" y="14"/>
                          <a:pt x="5" y="14"/>
                        </a:cubicBezTo>
                        <a:cubicBezTo>
                          <a:pt x="2" y="13"/>
                          <a:pt x="0" y="10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0" name="Freeform 271">
                    <a:extLst>
                      <a:ext uri="{FF2B5EF4-FFF2-40B4-BE49-F238E27FC236}">
                        <a16:creationId xmlns:a16="http://schemas.microsoft.com/office/drawing/2014/main" id="{92A8AFC6-672F-48E8-BD5B-646CE8364F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1" y="2019"/>
                    <a:ext cx="37" cy="38"/>
                  </a:xfrm>
                  <a:custGeom>
                    <a:avLst/>
                    <a:gdLst>
                      <a:gd name="T0" fmla="*/ 617833 w 15"/>
                      <a:gd name="T1" fmla="*/ 16497958 h 14"/>
                      <a:gd name="T2" fmla="*/ 7755750 w 15"/>
                      <a:gd name="T3" fmla="*/ 3534942 h 14"/>
                      <a:gd name="T4" fmla="*/ 9888201 w 15"/>
                      <a:gd name="T5" fmla="*/ 31640369 h 14"/>
                      <a:gd name="T6" fmla="*/ 3759170 w 15"/>
                      <a:gd name="T7" fmla="*/ 41239630 h 14"/>
                      <a:gd name="T8" fmla="*/ 617833 w 15"/>
                      <a:gd name="T9" fmla="*/ 1649795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1" y="5"/>
                        </a:moveTo>
                        <a:cubicBezTo>
                          <a:pt x="3" y="1"/>
                          <a:pt x="6" y="0"/>
                          <a:pt x="10" y="1"/>
                        </a:cubicBezTo>
                        <a:cubicBezTo>
                          <a:pt x="13" y="3"/>
                          <a:pt x="15" y="7"/>
                          <a:pt x="13" y="10"/>
                        </a:cubicBezTo>
                        <a:cubicBezTo>
                          <a:pt x="11" y="13"/>
                          <a:pt x="8" y="14"/>
                          <a:pt x="5" y="13"/>
                        </a:cubicBezTo>
                        <a:cubicBezTo>
                          <a:pt x="2" y="12"/>
                          <a:pt x="0" y="8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1" name="Freeform 272">
                    <a:extLst>
                      <a:ext uri="{FF2B5EF4-FFF2-40B4-BE49-F238E27FC236}">
                        <a16:creationId xmlns:a16="http://schemas.microsoft.com/office/drawing/2014/main" id="{E70E6210-1585-4EFE-A01A-BC80911196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21" y="2035"/>
                    <a:ext cx="37" cy="38"/>
                  </a:xfrm>
                  <a:custGeom>
                    <a:avLst/>
                    <a:gdLst>
                      <a:gd name="T0" fmla="*/ 1523988 w 15"/>
                      <a:gd name="T1" fmla="*/ 12954154 h 14"/>
                      <a:gd name="T2" fmla="*/ 8373576 w 15"/>
                      <a:gd name="T3" fmla="*/ 6078195 h 14"/>
                      <a:gd name="T4" fmla="*/ 9272619 w 15"/>
                      <a:gd name="T5" fmla="*/ 35161275 h 14"/>
                      <a:gd name="T6" fmla="*/ 3144223 w 15"/>
                      <a:gd name="T7" fmla="*/ 41239630 h 14"/>
                      <a:gd name="T8" fmla="*/ 1523988 w 15"/>
                      <a:gd name="T9" fmla="*/ 12954154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2" y="4"/>
                        </a:moveTo>
                        <a:cubicBezTo>
                          <a:pt x="4" y="1"/>
                          <a:pt x="8" y="0"/>
                          <a:pt x="11" y="2"/>
                        </a:cubicBezTo>
                        <a:cubicBezTo>
                          <a:pt x="14" y="4"/>
                          <a:pt x="15" y="9"/>
                          <a:pt x="12" y="11"/>
                        </a:cubicBezTo>
                        <a:cubicBezTo>
                          <a:pt x="10" y="14"/>
                          <a:pt x="7" y="14"/>
                          <a:pt x="4" y="13"/>
                        </a:cubicBezTo>
                        <a:cubicBezTo>
                          <a:pt x="1" y="11"/>
                          <a:pt x="0" y="7"/>
                          <a:pt x="2" y="4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2" name="Freeform 273">
                    <a:extLst>
                      <a:ext uri="{FF2B5EF4-FFF2-40B4-BE49-F238E27FC236}">
                        <a16:creationId xmlns:a16="http://schemas.microsoft.com/office/drawing/2014/main" id="{2AF40FB8-0750-4BAD-BD77-75E9685580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8" y="2059"/>
                    <a:ext cx="35" cy="38"/>
                  </a:xfrm>
                  <a:custGeom>
                    <a:avLst/>
                    <a:gdLst>
                      <a:gd name="T0" fmla="*/ 1983720 w 14"/>
                      <a:gd name="T1" fmla="*/ 9594843 h 14"/>
                      <a:gd name="T2" fmla="*/ 10445125 w 14"/>
                      <a:gd name="T3" fmla="*/ 6078195 h 14"/>
                      <a:gd name="T4" fmla="*/ 11208020 w 14"/>
                      <a:gd name="T5" fmla="*/ 35161275 h 14"/>
                      <a:gd name="T6" fmla="*/ 2987813 w 14"/>
                      <a:gd name="T7" fmla="*/ 39005874 h 14"/>
                      <a:gd name="T8" fmla="*/ 1983720 w 14"/>
                      <a:gd name="T9" fmla="*/ 9594843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2" y="3"/>
                        </a:moveTo>
                        <a:cubicBezTo>
                          <a:pt x="4" y="0"/>
                          <a:pt x="9" y="0"/>
                          <a:pt x="11" y="2"/>
                        </a:cubicBezTo>
                        <a:cubicBezTo>
                          <a:pt x="14" y="5"/>
                          <a:pt x="14" y="9"/>
                          <a:pt x="12" y="11"/>
                        </a:cubicBezTo>
                        <a:cubicBezTo>
                          <a:pt x="9" y="14"/>
                          <a:pt x="5" y="14"/>
                          <a:pt x="3" y="12"/>
                        </a:cubicBezTo>
                        <a:cubicBezTo>
                          <a:pt x="1" y="9"/>
                          <a:pt x="0" y="6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3" name="Freeform 274">
                    <a:extLst>
                      <a:ext uri="{FF2B5EF4-FFF2-40B4-BE49-F238E27FC236}">
                        <a16:creationId xmlns:a16="http://schemas.microsoft.com/office/drawing/2014/main" id="{CC9C482C-F35D-452E-B784-EC29ACEEB1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3" y="2086"/>
                    <a:ext cx="35" cy="37"/>
                  </a:xfrm>
                  <a:custGeom>
                    <a:avLst/>
                    <a:gdLst>
                      <a:gd name="T0" fmla="*/ 1983720 w 14"/>
                      <a:gd name="T1" fmla="*/ 3955181 h 14"/>
                      <a:gd name="T2" fmla="*/ 10445125 w 14"/>
                      <a:gd name="T3" fmla="*/ 6497504 h 14"/>
                      <a:gd name="T4" fmla="*/ 9422658 w 14"/>
                      <a:gd name="T5" fmla="*/ 26147118 h 14"/>
                      <a:gd name="T6" fmla="*/ 1983720 w 14"/>
                      <a:gd name="T7" fmla="*/ 23688603 h 14"/>
                      <a:gd name="T8" fmla="*/ 1983720 w 14"/>
                      <a:gd name="T9" fmla="*/ 3955181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2" y="2"/>
                        </a:moveTo>
                        <a:cubicBezTo>
                          <a:pt x="5" y="0"/>
                          <a:pt x="9" y="0"/>
                          <a:pt x="11" y="3"/>
                        </a:cubicBezTo>
                        <a:cubicBezTo>
                          <a:pt x="14" y="6"/>
                          <a:pt x="13" y="10"/>
                          <a:pt x="10" y="12"/>
                        </a:cubicBezTo>
                        <a:cubicBezTo>
                          <a:pt x="7" y="14"/>
                          <a:pt x="4" y="13"/>
                          <a:pt x="2" y="11"/>
                        </a:cubicBezTo>
                        <a:cubicBezTo>
                          <a:pt x="0" y="8"/>
                          <a:pt x="0" y="5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4" name="Freeform 275">
                    <a:extLst>
                      <a:ext uri="{FF2B5EF4-FFF2-40B4-BE49-F238E27FC236}">
                        <a16:creationId xmlns:a16="http://schemas.microsoft.com/office/drawing/2014/main" id="{61E81C2C-61B7-4181-AE7D-D9E4A64057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1" y="2115"/>
                    <a:ext cx="38" cy="38"/>
                  </a:xfrm>
                  <a:custGeom>
                    <a:avLst/>
                    <a:gdLst>
                      <a:gd name="T0" fmla="*/ 4408801 w 15"/>
                      <a:gd name="T1" fmla="*/ 6078195 h 14"/>
                      <a:gd name="T2" fmla="*/ 14896258 w 15"/>
                      <a:gd name="T3" fmla="*/ 12954154 h 14"/>
                      <a:gd name="T4" fmla="*/ 11168963 w 15"/>
                      <a:gd name="T5" fmla="*/ 41239630 h 14"/>
                      <a:gd name="T6" fmla="*/ 2321093 w 15"/>
                      <a:gd name="T7" fmla="*/ 31640369 h 14"/>
                      <a:gd name="T8" fmla="*/ 4408801 w 15"/>
                      <a:gd name="T9" fmla="*/ 607819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4" y="2"/>
                        </a:moveTo>
                        <a:cubicBezTo>
                          <a:pt x="7" y="0"/>
                          <a:pt x="11" y="1"/>
                          <a:pt x="13" y="4"/>
                        </a:cubicBezTo>
                        <a:cubicBezTo>
                          <a:pt x="15" y="7"/>
                          <a:pt x="13" y="11"/>
                          <a:pt x="10" y="13"/>
                        </a:cubicBezTo>
                        <a:cubicBezTo>
                          <a:pt x="7" y="14"/>
                          <a:pt x="3" y="13"/>
                          <a:pt x="2" y="10"/>
                        </a:cubicBezTo>
                        <a:cubicBezTo>
                          <a:pt x="0" y="8"/>
                          <a:pt x="1" y="4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5" name="Freeform 276">
                    <a:extLst>
                      <a:ext uri="{FF2B5EF4-FFF2-40B4-BE49-F238E27FC236}">
                        <a16:creationId xmlns:a16="http://schemas.microsoft.com/office/drawing/2014/main" id="{6210AC54-8C81-45F3-BE46-DDA7D0AB82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6" y="2147"/>
                    <a:ext cx="35" cy="40"/>
                  </a:xfrm>
                  <a:custGeom>
                    <a:avLst/>
                    <a:gdLst>
                      <a:gd name="T0" fmla="*/ 4959300 w 14"/>
                      <a:gd name="T1" fmla="*/ 4507819 h 15"/>
                      <a:gd name="T2" fmla="*/ 12398250 w 14"/>
                      <a:gd name="T3" fmla="*/ 12020851 h 15"/>
                      <a:gd name="T4" fmla="*/ 8659688 w 14"/>
                      <a:gd name="T5" fmla="*/ 34129843 h 15"/>
                      <a:gd name="T6" fmla="*/ 1195125 w 14"/>
                      <a:gd name="T7" fmla="*/ 24821704 h 15"/>
                      <a:gd name="T8" fmla="*/ 4959300 w 14"/>
                      <a:gd name="T9" fmla="*/ 4507819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5">
                        <a:moveTo>
                          <a:pt x="5" y="2"/>
                        </a:moveTo>
                        <a:cubicBezTo>
                          <a:pt x="8" y="0"/>
                          <a:pt x="12" y="2"/>
                          <a:pt x="13" y="5"/>
                        </a:cubicBezTo>
                        <a:cubicBezTo>
                          <a:pt x="14" y="9"/>
                          <a:pt x="13" y="13"/>
                          <a:pt x="9" y="14"/>
                        </a:cubicBezTo>
                        <a:cubicBezTo>
                          <a:pt x="6" y="15"/>
                          <a:pt x="2" y="13"/>
                          <a:pt x="1" y="10"/>
                        </a:cubicBezTo>
                        <a:cubicBezTo>
                          <a:pt x="0" y="7"/>
                          <a:pt x="1" y="3"/>
                          <a:pt x="5" y="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6" name="Freeform 277">
                    <a:extLst>
                      <a:ext uri="{FF2B5EF4-FFF2-40B4-BE49-F238E27FC236}">
                        <a16:creationId xmlns:a16="http://schemas.microsoft.com/office/drawing/2014/main" id="{53F43A4E-75BE-4172-9966-4BF9C595C3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16" y="2185"/>
                    <a:ext cx="35" cy="34"/>
                  </a:xfrm>
                  <a:custGeom>
                    <a:avLst/>
                    <a:gdLst>
                      <a:gd name="T0" fmla="*/ 5676300 w 14"/>
                      <a:gd name="T1" fmla="*/ 2158752 h 13"/>
                      <a:gd name="T2" fmla="*/ 12398250 w 14"/>
                      <a:gd name="T3" fmla="*/ 9120408 h 13"/>
                      <a:gd name="T4" fmla="*/ 7469533 w 14"/>
                      <a:gd name="T5" fmla="*/ 23853375 h 13"/>
                      <a:gd name="T6" fmla="*/ 1195125 w 14"/>
                      <a:gd name="T7" fmla="*/ 14766375 h 13"/>
                      <a:gd name="T8" fmla="*/ 5676300 w 14"/>
                      <a:gd name="T9" fmla="*/ 2158752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6" y="1"/>
                        </a:moveTo>
                        <a:cubicBezTo>
                          <a:pt x="9" y="0"/>
                          <a:pt x="12" y="2"/>
                          <a:pt x="13" y="5"/>
                        </a:cubicBezTo>
                        <a:cubicBezTo>
                          <a:pt x="14" y="9"/>
                          <a:pt x="12" y="12"/>
                          <a:pt x="8" y="13"/>
                        </a:cubicBezTo>
                        <a:cubicBezTo>
                          <a:pt x="5" y="13"/>
                          <a:pt x="2" y="11"/>
                          <a:pt x="1" y="8"/>
                        </a:cubicBezTo>
                        <a:cubicBezTo>
                          <a:pt x="0" y="5"/>
                          <a:pt x="2" y="2"/>
                          <a:pt x="6" y="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7" name="Freeform 278">
                    <a:extLst>
                      <a:ext uri="{FF2B5EF4-FFF2-40B4-BE49-F238E27FC236}">
                        <a16:creationId xmlns:a16="http://schemas.microsoft.com/office/drawing/2014/main" id="{5410DA2D-ABE8-4DDA-83CA-FE88C0E319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24" y="2219"/>
                    <a:ext cx="32" cy="38"/>
                  </a:xfrm>
                  <a:custGeom>
                    <a:avLst/>
                    <a:gdLst>
                      <a:gd name="T0" fmla="*/ 3659353 w 13"/>
                      <a:gd name="T1" fmla="*/ 3534942 h 14"/>
                      <a:gd name="T2" fmla="*/ 9007638 w 13"/>
                      <a:gd name="T3" fmla="*/ 22573050 h 14"/>
                      <a:gd name="T4" fmla="*/ 4499360 w 13"/>
                      <a:gd name="T5" fmla="*/ 44780172 h 14"/>
                      <a:gd name="T6" fmla="*/ 0 w 13"/>
                      <a:gd name="T7" fmla="*/ 26043145 h 14"/>
                      <a:gd name="T8" fmla="*/ 3659353 w 13"/>
                      <a:gd name="T9" fmla="*/ 3534942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4">
                        <a:moveTo>
                          <a:pt x="5" y="1"/>
                        </a:moveTo>
                        <a:cubicBezTo>
                          <a:pt x="9" y="0"/>
                          <a:pt x="12" y="3"/>
                          <a:pt x="12" y="7"/>
                        </a:cubicBezTo>
                        <a:cubicBezTo>
                          <a:pt x="13" y="11"/>
                          <a:pt x="10" y="14"/>
                          <a:pt x="6" y="14"/>
                        </a:cubicBezTo>
                        <a:cubicBezTo>
                          <a:pt x="3" y="14"/>
                          <a:pt x="0" y="11"/>
                          <a:pt x="0" y="8"/>
                        </a:cubicBezTo>
                        <a:cubicBezTo>
                          <a:pt x="0" y="4"/>
                          <a:pt x="2" y="2"/>
                          <a:pt x="5" y="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8" name="Freeform 279">
                    <a:extLst>
                      <a:ext uri="{FF2B5EF4-FFF2-40B4-BE49-F238E27FC236}">
                        <a16:creationId xmlns:a16="http://schemas.microsoft.com/office/drawing/2014/main" id="{62F8BE94-CC6A-46C0-976B-2860E4FFEA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24" y="2259"/>
                    <a:ext cx="32" cy="35"/>
                  </a:xfrm>
                  <a:custGeom>
                    <a:avLst/>
                    <a:gdLst>
                      <a:gd name="T0" fmla="*/ 4499360 w 13"/>
                      <a:gd name="T1" fmla="*/ 0 h 13"/>
                      <a:gd name="T2" fmla="*/ 9007638 w 13"/>
                      <a:gd name="T3" fmla="*/ 16811725 h 13"/>
                      <a:gd name="T4" fmla="*/ 3659353 w 13"/>
                      <a:gd name="T5" fmla="*/ 33675452 h 13"/>
                      <a:gd name="T6" fmla="*/ 0 w 13"/>
                      <a:gd name="T7" fmla="*/ 13624008 h 13"/>
                      <a:gd name="T8" fmla="*/ 4499360 w 13"/>
                      <a:gd name="T9" fmla="*/ 0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cubicBezTo>
                          <a:pt x="10" y="0"/>
                          <a:pt x="13" y="3"/>
                          <a:pt x="12" y="6"/>
                        </a:cubicBezTo>
                        <a:cubicBezTo>
                          <a:pt x="12" y="10"/>
                          <a:pt x="9" y="13"/>
                          <a:pt x="5" y="12"/>
                        </a:cubicBezTo>
                        <a:cubicBezTo>
                          <a:pt x="2" y="12"/>
                          <a:pt x="0" y="9"/>
                          <a:pt x="0" y="5"/>
                        </a:cubicBezTo>
                        <a:cubicBezTo>
                          <a:pt x="0" y="2"/>
                          <a:pt x="3" y="0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9" name="Freeform 280">
                    <a:extLst>
                      <a:ext uri="{FF2B5EF4-FFF2-40B4-BE49-F238E27FC236}">
                        <a16:creationId xmlns:a16="http://schemas.microsoft.com/office/drawing/2014/main" id="{35F1C0A0-9A8C-4CB1-AFA5-F0937127BB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16" y="2294"/>
                    <a:ext cx="35" cy="37"/>
                  </a:xfrm>
                  <a:custGeom>
                    <a:avLst/>
                    <a:gdLst>
                      <a:gd name="T0" fmla="*/ 7469533 w 14"/>
                      <a:gd name="T1" fmla="*/ 0 h 14"/>
                      <a:gd name="T2" fmla="*/ 12398250 w 14"/>
                      <a:gd name="T3" fmla="*/ 17171975 h 14"/>
                      <a:gd name="T4" fmla="*/ 5676300 w 14"/>
                      <a:gd name="T5" fmla="*/ 27625728 h 14"/>
                      <a:gd name="T6" fmla="*/ 1195125 w 14"/>
                      <a:gd name="T7" fmla="*/ 10452978 h 14"/>
                      <a:gd name="T8" fmla="*/ 7469533 w 14"/>
                      <a:gd name="T9" fmla="*/ 0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8" y="0"/>
                        </a:moveTo>
                        <a:cubicBezTo>
                          <a:pt x="12" y="1"/>
                          <a:pt x="14" y="4"/>
                          <a:pt x="13" y="8"/>
                        </a:cubicBezTo>
                        <a:cubicBezTo>
                          <a:pt x="12" y="11"/>
                          <a:pt x="9" y="14"/>
                          <a:pt x="6" y="13"/>
                        </a:cubicBezTo>
                        <a:cubicBezTo>
                          <a:pt x="2" y="12"/>
                          <a:pt x="0" y="8"/>
                          <a:pt x="1" y="5"/>
                        </a:cubicBezTo>
                        <a:cubicBezTo>
                          <a:pt x="2" y="2"/>
                          <a:pt x="5" y="0"/>
                          <a:pt x="8" y="0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30" name="Freeform 281">
                    <a:extLst>
                      <a:ext uri="{FF2B5EF4-FFF2-40B4-BE49-F238E27FC236}">
                        <a16:creationId xmlns:a16="http://schemas.microsoft.com/office/drawing/2014/main" id="{28A9C6A4-1B2B-492E-956C-880863F630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6" y="2329"/>
                    <a:ext cx="35" cy="37"/>
                  </a:xfrm>
                  <a:custGeom>
                    <a:avLst/>
                    <a:gdLst>
                      <a:gd name="T0" fmla="*/ 8659688 w 14"/>
                      <a:gd name="T1" fmla="*/ 2458515 h 14"/>
                      <a:gd name="T2" fmla="*/ 12398250 w 14"/>
                      <a:gd name="T3" fmla="*/ 19385537 h 14"/>
                      <a:gd name="T4" fmla="*/ 4959300 w 14"/>
                      <a:gd name="T5" fmla="*/ 26147118 h 14"/>
                      <a:gd name="T6" fmla="*/ 1195125 w 14"/>
                      <a:gd name="T7" fmla="*/ 8963255 h 14"/>
                      <a:gd name="T8" fmla="*/ 8659688 w 14"/>
                      <a:gd name="T9" fmla="*/ 245851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9" y="1"/>
                        </a:moveTo>
                        <a:cubicBezTo>
                          <a:pt x="13" y="2"/>
                          <a:pt x="14" y="5"/>
                          <a:pt x="13" y="9"/>
                        </a:cubicBezTo>
                        <a:cubicBezTo>
                          <a:pt x="12" y="12"/>
                          <a:pt x="8" y="14"/>
                          <a:pt x="5" y="12"/>
                        </a:cubicBezTo>
                        <a:cubicBezTo>
                          <a:pt x="1" y="11"/>
                          <a:pt x="0" y="7"/>
                          <a:pt x="1" y="4"/>
                        </a:cubicBezTo>
                        <a:cubicBezTo>
                          <a:pt x="2" y="1"/>
                          <a:pt x="6" y="0"/>
                          <a:pt x="9" y="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31" name="Freeform 282">
                    <a:extLst>
                      <a:ext uri="{FF2B5EF4-FFF2-40B4-BE49-F238E27FC236}">
                        <a16:creationId xmlns:a16="http://schemas.microsoft.com/office/drawing/2014/main" id="{5FA3B027-C671-4BA0-ACB3-B2580D97FA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1" y="2361"/>
                    <a:ext cx="38" cy="37"/>
                  </a:xfrm>
                  <a:custGeom>
                    <a:avLst/>
                    <a:gdLst>
                      <a:gd name="T0" fmla="*/ 11168963 w 15"/>
                      <a:gd name="T1" fmla="*/ 2458515 h 14"/>
                      <a:gd name="T2" fmla="*/ 14896258 w 15"/>
                      <a:gd name="T3" fmla="*/ 21128224 h 14"/>
                      <a:gd name="T4" fmla="*/ 4408801 w 15"/>
                      <a:gd name="T5" fmla="*/ 26147118 h 14"/>
                      <a:gd name="T6" fmla="*/ 2321093 w 15"/>
                      <a:gd name="T7" fmla="*/ 8963255 h 14"/>
                      <a:gd name="T8" fmla="*/ 11168963 w 15"/>
                      <a:gd name="T9" fmla="*/ 245851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10" y="1"/>
                        </a:moveTo>
                        <a:cubicBezTo>
                          <a:pt x="13" y="3"/>
                          <a:pt x="15" y="7"/>
                          <a:pt x="13" y="10"/>
                        </a:cubicBezTo>
                        <a:cubicBezTo>
                          <a:pt x="11" y="13"/>
                          <a:pt x="7" y="14"/>
                          <a:pt x="4" y="12"/>
                        </a:cubicBezTo>
                        <a:cubicBezTo>
                          <a:pt x="1" y="10"/>
                          <a:pt x="0" y="7"/>
                          <a:pt x="2" y="4"/>
                        </a:cubicBezTo>
                        <a:cubicBezTo>
                          <a:pt x="3" y="1"/>
                          <a:pt x="7" y="0"/>
                          <a:pt x="10" y="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32" name="Freeform 283">
                    <a:extLst>
                      <a:ext uri="{FF2B5EF4-FFF2-40B4-BE49-F238E27FC236}">
                        <a16:creationId xmlns:a16="http://schemas.microsoft.com/office/drawing/2014/main" id="{9CE52E43-E42F-46A1-87E2-F4F4351065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3" y="2390"/>
                    <a:ext cx="35" cy="37"/>
                  </a:xfrm>
                  <a:custGeom>
                    <a:avLst/>
                    <a:gdLst>
                      <a:gd name="T0" fmla="*/ 9422658 w 14"/>
                      <a:gd name="T1" fmla="*/ 3955181 h 14"/>
                      <a:gd name="T2" fmla="*/ 10445125 w 14"/>
                      <a:gd name="T3" fmla="*/ 23688603 h 14"/>
                      <a:gd name="T4" fmla="*/ 1983720 w 14"/>
                      <a:gd name="T5" fmla="*/ 26147118 h 14"/>
                      <a:gd name="T6" fmla="*/ 1983720 w 14"/>
                      <a:gd name="T7" fmla="*/ 6497504 h 14"/>
                      <a:gd name="T8" fmla="*/ 9422658 w 14"/>
                      <a:gd name="T9" fmla="*/ 3955181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0" y="2"/>
                        </a:moveTo>
                        <a:cubicBezTo>
                          <a:pt x="13" y="4"/>
                          <a:pt x="14" y="8"/>
                          <a:pt x="11" y="11"/>
                        </a:cubicBezTo>
                        <a:cubicBezTo>
                          <a:pt x="9" y="14"/>
                          <a:pt x="5" y="14"/>
                          <a:pt x="2" y="12"/>
                        </a:cubicBezTo>
                        <a:cubicBezTo>
                          <a:pt x="0" y="10"/>
                          <a:pt x="0" y="6"/>
                          <a:pt x="2" y="3"/>
                        </a:cubicBezTo>
                        <a:cubicBezTo>
                          <a:pt x="4" y="1"/>
                          <a:pt x="7" y="0"/>
                          <a:pt x="10" y="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33" name="Freeform 284">
                    <a:extLst>
                      <a:ext uri="{FF2B5EF4-FFF2-40B4-BE49-F238E27FC236}">
                        <a16:creationId xmlns:a16="http://schemas.microsoft.com/office/drawing/2014/main" id="{D1D7E9D3-AA88-4557-8710-E0FA88DF2E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8" y="2417"/>
                    <a:ext cx="35" cy="40"/>
                  </a:xfrm>
                  <a:custGeom>
                    <a:avLst/>
                    <a:gdLst>
                      <a:gd name="T0" fmla="*/ 11208020 w 14"/>
                      <a:gd name="T1" fmla="*/ 7221760 h 15"/>
                      <a:gd name="T2" fmla="*/ 10445125 w 14"/>
                      <a:gd name="T3" fmla="*/ 29327360 h 15"/>
                      <a:gd name="T4" fmla="*/ 1983720 w 14"/>
                      <a:gd name="T5" fmla="*/ 26532216 h 15"/>
                      <a:gd name="T6" fmla="*/ 2987813 w 14"/>
                      <a:gd name="T7" fmla="*/ 7221760 h 15"/>
                      <a:gd name="T8" fmla="*/ 11208020 w 14"/>
                      <a:gd name="T9" fmla="*/ 7221760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5">
                        <a:moveTo>
                          <a:pt x="12" y="3"/>
                        </a:moveTo>
                        <a:cubicBezTo>
                          <a:pt x="14" y="5"/>
                          <a:pt x="14" y="9"/>
                          <a:pt x="11" y="12"/>
                        </a:cubicBezTo>
                        <a:cubicBezTo>
                          <a:pt x="9" y="15"/>
                          <a:pt x="4" y="14"/>
                          <a:pt x="2" y="11"/>
                        </a:cubicBezTo>
                        <a:cubicBezTo>
                          <a:pt x="0" y="8"/>
                          <a:pt x="1" y="5"/>
                          <a:pt x="3" y="3"/>
                        </a:cubicBezTo>
                        <a:cubicBezTo>
                          <a:pt x="5" y="0"/>
                          <a:pt x="9" y="1"/>
                          <a:pt x="12" y="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34" name="Freeform 285">
                    <a:extLst>
                      <a:ext uri="{FF2B5EF4-FFF2-40B4-BE49-F238E27FC236}">
                        <a16:creationId xmlns:a16="http://schemas.microsoft.com/office/drawing/2014/main" id="{48E0EF60-45C3-48C1-BBD8-959867F4CC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21" y="2441"/>
                    <a:ext cx="37" cy="37"/>
                  </a:xfrm>
                  <a:custGeom>
                    <a:avLst/>
                    <a:gdLst>
                      <a:gd name="T0" fmla="*/ 9272619 w 15"/>
                      <a:gd name="T1" fmla="*/ 6497504 h 14"/>
                      <a:gd name="T2" fmla="*/ 8373576 w 15"/>
                      <a:gd name="T3" fmla="*/ 26147118 h 14"/>
                      <a:gd name="T4" fmla="*/ 1523988 w 15"/>
                      <a:gd name="T5" fmla="*/ 21128224 h 14"/>
                      <a:gd name="T6" fmla="*/ 3144223 w 15"/>
                      <a:gd name="T7" fmla="*/ 2458515 h 14"/>
                      <a:gd name="T8" fmla="*/ 9272619 w 15"/>
                      <a:gd name="T9" fmla="*/ 6497504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12" y="3"/>
                        </a:moveTo>
                        <a:cubicBezTo>
                          <a:pt x="15" y="6"/>
                          <a:pt x="14" y="10"/>
                          <a:pt x="11" y="12"/>
                        </a:cubicBezTo>
                        <a:cubicBezTo>
                          <a:pt x="8" y="14"/>
                          <a:pt x="4" y="13"/>
                          <a:pt x="2" y="10"/>
                        </a:cubicBezTo>
                        <a:cubicBezTo>
                          <a:pt x="0" y="7"/>
                          <a:pt x="1" y="3"/>
                          <a:pt x="4" y="1"/>
                        </a:cubicBezTo>
                        <a:cubicBezTo>
                          <a:pt x="7" y="0"/>
                          <a:pt x="10" y="0"/>
                          <a:pt x="12" y="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35" name="Freeform 286">
                    <a:extLst>
                      <a:ext uri="{FF2B5EF4-FFF2-40B4-BE49-F238E27FC236}">
                        <a16:creationId xmlns:a16="http://schemas.microsoft.com/office/drawing/2014/main" id="{70F07DFC-CD91-43B6-81E9-628E7A29FB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1" y="2457"/>
                    <a:ext cx="37" cy="37"/>
                  </a:xfrm>
                  <a:custGeom>
                    <a:avLst/>
                    <a:gdLst>
                      <a:gd name="T0" fmla="*/ 9888201 w 15"/>
                      <a:gd name="T1" fmla="*/ 8963255 h 14"/>
                      <a:gd name="T2" fmla="*/ 7755750 w 15"/>
                      <a:gd name="T3" fmla="*/ 27625728 h 14"/>
                      <a:gd name="T4" fmla="*/ 617833 w 15"/>
                      <a:gd name="T5" fmla="*/ 19385537 h 14"/>
                      <a:gd name="T6" fmla="*/ 3759170 w 15"/>
                      <a:gd name="T7" fmla="*/ 2458515 h 14"/>
                      <a:gd name="T8" fmla="*/ 9888201 w 15"/>
                      <a:gd name="T9" fmla="*/ 896325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13" y="4"/>
                        </a:moveTo>
                        <a:cubicBezTo>
                          <a:pt x="15" y="7"/>
                          <a:pt x="13" y="11"/>
                          <a:pt x="10" y="13"/>
                        </a:cubicBezTo>
                        <a:cubicBezTo>
                          <a:pt x="6" y="14"/>
                          <a:pt x="3" y="13"/>
                          <a:pt x="1" y="9"/>
                        </a:cubicBezTo>
                        <a:cubicBezTo>
                          <a:pt x="0" y="6"/>
                          <a:pt x="2" y="3"/>
                          <a:pt x="5" y="1"/>
                        </a:cubicBezTo>
                        <a:cubicBezTo>
                          <a:pt x="8" y="0"/>
                          <a:pt x="11" y="1"/>
                          <a:pt x="13" y="4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36" name="Freeform 287">
                    <a:extLst>
                      <a:ext uri="{FF2B5EF4-FFF2-40B4-BE49-F238E27FC236}">
                        <a16:creationId xmlns:a16="http://schemas.microsoft.com/office/drawing/2014/main" id="{64F601E3-2EAE-4940-AA28-1EDC9F5219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61" y="2470"/>
                    <a:ext cx="35" cy="37"/>
                  </a:xfrm>
                  <a:custGeom>
                    <a:avLst/>
                    <a:gdLst>
                      <a:gd name="T0" fmla="*/ 11208020 w 14"/>
                      <a:gd name="T1" fmla="*/ 10452978 h 14"/>
                      <a:gd name="T2" fmla="*/ 7469533 w 14"/>
                      <a:gd name="T3" fmla="*/ 27625728 h 14"/>
                      <a:gd name="T4" fmla="*/ 0 w 14"/>
                      <a:gd name="T5" fmla="*/ 17171975 h 14"/>
                      <a:gd name="T6" fmla="*/ 4959300 w 14"/>
                      <a:gd name="T7" fmla="*/ 0 h 14"/>
                      <a:gd name="T8" fmla="*/ 11208020 w 14"/>
                      <a:gd name="T9" fmla="*/ 1045297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2" y="5"/>
                        </a:moveTo>
                        <a:cubicBezTo>
                          <a:pt x="14" y="8"/>
                          <a:pt x="12" y="12"/>
                          <a:pt x="8" y="13"/>
                        </a:cubicBezTo>
                        <a:cubicBezTo>
                          <a:pt x="4" y="14"/>
                          <a:pt x="1" y="11"/>
                          <a:pt x="0" y="8"/>
                        </a:cubicBezTo>
                        <a:cubicBezTo>
                          <a:pt x="0" y="4"/>
                          <a:pt x="2" y="1"/>
                          <a:pt x="5" y="0"/>
                        </a:cubicBezTo>
                        <a:cubicBezTo>
                          <a:pt x="8" y="0"/>
                          <a:pt x="11" y="2"/>
                          <a:pt x="12" y="5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37" name="Freeform 288">
                    <a:extLst>
                      <a:ext uri="{FF2B5EF4-FFF2-40B4-BE49-F238E27FC236}">
                        <a16:creationId xmlns:a16="http://schemas.microsoft.com/office/drawing/2014/main" id="{B5C47AB3-C5B6-43E0-9A7E-C13D549E0E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8" y="2475"/>
                    <a:ext cx="33" cy="35"/>
                  </a:xfrm>
                  <a:custGeom>
                    <a:avLst/>
                    <a:gdLst>
                      <a:gd name="T0" fmla="*/ 13820352 w 13"/>
                      <a:gd name="T1" fmla="*/ 16811725 h 13"/>
                      <a:gd name="T2" fmla="*/ 6875535 w 13"/>
                      <a:gd name="T3" fmla="*/ 36680022 h 13"/>
                      <a:gd name="T4" fmla="*/ 0 w 13"/>
                      <a:gd name="T5" fmla="*/ 19868297 h 13"/>
                      <a:gd name="T6" fmla="*/ 6008901 w 13"/>
                      <a:gd name="T7" fmla="*/ 3180789 h 13"/>
                      <a:gd name="T8" fmla="*/ 13820352 w 13"/>
                      <a:gd name="T9" fmla="*/ 16811725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12" y="6"/>
                        </a:moveTo>
                        <a:cubicBezTo>
                          <a:pt x="13" y="9"/>
                          <a:pt x="10" y="13"/>
                          <a:pt x="6" y="13"/>
                        </a:cubicBezTo>
                        <a:cubicBezTo>
                          <a:pt x="3" y="13"/>
                          <a:pt x="0" y="11"/>
                          <a:pt x="0" y="7"/>
                        </a:cubicBezTo>
                        <a:cubicBezTo>
                          <a:pt x="0" y="4"/>
                          <a:pt x="2" y="1"/>
                          <a:pt x="5" y="1"/>
                        </a:cubicBezTo>
                        <a:cubicBezTo>
                          <a:pt x="9" y="0"/>
                          <a:pt x="12" y="3"/>
                          <a:pt x="12" y="6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38" name="Freeform 289">
                    <a:extLst>
                      <a:ext uri="{FF2B5EF4-FFF2-40B4-BE49-F238E27FC236}">
                        <a16:creationId xmlns:a16="http://schemas.microsoft.com/office/drawing/2014/main" id="{8F611F27-3CA7-484F-BBF4-E6B7CC423F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91" y="2475"/>
                    <a:ext cx="35" cy="35"/>
                  </a:xfrm>
                  <a:custGeom>
                    <a:avLst/>
                    <a:gdLst>
                      <a:gd name="T0" fmla="*/ 13115238 w 14"/>
                      <a:gd name="T1" fmla="*/ 19868297 h 13"/>
                      <a:gd name="T2" fmla="*/ 6752470 w 14"/>
                      <a:gd name="T3" fmla="*/ 36680022 h 13"/>
                      <a:gd name="T4" fmla="*/ 1195125 w 14"/>
                      <a:gd name="T5" fmla="*/ 16811725 h 13"/>
                      <a:gd name="T6" fmla="*/ 7469533 w 14"/>
                      <a:gd name="T7" fmla="*/ 3180789 h 13"/>
                      <a:gd name="T8" fmla="*/ 13115238 w 14"/>
                      <a:gd name="T9" fmla="*/ 19868297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4" y="7"/>
                        </a:moveTo>
                        <a:cubicBezTo>
                          <a:pt x="14" y="11"/>
                          <a:pt x="11" y="13"/>
                          <a:pt x="7" y="13"/>
                        </a:cubicBezTo>
                        <a:cubicBezTo>
                          <a:pt x="3" y="13"/>
                          <a:pt x="0" y="9"/>
                          <a:pt x="1" y="6"/>
                        </a:cubicBezTo>
                        <a:cubicBezTo>
                          <a:pt x="2" y="3"/>
                          <a:pt x="5" y="0"/>
                          <a:pt x="8" y="1"/>
                        </a:cubicBezTo>
                        <a:cubicBezTo>
                          <a:pt x="11" y="1"/>
                          <a:pt x="14" y="4"/>
                          <a:pt x="14" y="7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39" name="Freeform 290">
                    <a:extLst>
                      <a:ext uri="{FF2B5EF4-FFF2-40B4-BE49-F238E27FC236}">
                        <a16:creationId xmlns:a16="http://schemas.microsoft.com/office/drawing/2014/main" id="{5C58E776-2652-414A-AB67-CCFE66FF22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8" y="2470"/>
                    <a:ext cx="33" cy="37"/>
                  </a:xfrm>
                  <a:custGeom>
                    <a:avLst/>
                    <a:gdLst>
                      <a:gd name="T0" fmla="*/ 15253364 w 13"/>
                      <a:gd name="T1" fmla="*/ 17171975 h 14"/>
                      <a:gd name="T2" fmla="*/ 6008901 w 13"/>
                      <a:gd name="T3" fmla="*/ 27625728 h 14"/>
                      <a:gd name="T4" fmla="*/ 1431152 w 13"/>
                      <a:gd name="T5" fmla="*/ 10452978 h 14"/>
                      <a:gd name="T6" fmla="*/ 9222038 w 13"/>
                      <a:gd name="T7" fmla="*/ 0 h 14"/>
                      <a:gd name="T8" fmla="*/ 15253364 w 13"/>
                      <a:gd name="T9" fmla="*/ 17171975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14">
                        <a:moveTo>
                          <a:pt x="13" y="8"/>
                        </a:moveTo>
                        <a:cubicBezTo>
                          <a:pt x="12" y="11"/>
                          <a:pt x="9" y="14"/>
                          <a:pt x="5" y="13"/>
                        </a:cubicBezTo>
                        <a:cubicBezTo>
                          <a:pt x="2" y="12"/>
                          <a:pt x="0" y="8"/>
                          <a:pt x="1" y="5"/>
                        </a:cubicBezTo>
                        <a:cubicBezTo>
                          <a:pt x="2" y="2"/>
                          <a:pt x="5" y="0"/>
                          <a:pt x="8" y="0"/>
                        </a:cubicBezTo>
                        <a:cubicBezTo>
                          <a:pt x="11" y="1"/>
                          <a:pt x="13" y="4"/>
                          <a:pt x="13" y="8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0" name="Freeform 291">
                    <a:extLst>
                      <a:ext uri="{FF2B5EF4-FFF2-40B4-BE49-F238E27FC236}">
                        <a16:creationId xmlns:a16="http://schemas.microsoft.com/office/drawing/2014/main" id="{365A7CAD-21FE-46D2-A81F-48F4DD7833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6" y="2457"/>
                    <a:ext cx="35" cy="37"/>
                  </a:xfrm>
                  <a:custGeom>
                    <a:avLst/>
                    <a:gdLst>
                      <a:gd name="T0" fmla="*/ 12398250 w 14"/>
                      <a:gd name="T1" fmla="*/ 19385537 h 14"/>
                      <a:gd name="T2" fmla="*/ 3769063 w 14"/>
                      <a:gd name="T3" fmla="*/ 27625728 h 14"/>
                      <a:gd name="T4" fmla="*/ 1195125 w 14"/>
                      <a:gd name="T5" fmla="*/ 8963255 h 14"/>
                      <a:gd name="T6" fmla="*/ 8659688 w 14"/>
                      <a:gd name="T7" fmla="*/ 2458515 h 14"/>
                      <a:gd name="T8" fmla="*/ 12398250 w 14"/>
                      <a:gd name="T9" fmla="*/ 19385537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3" y="9"/>
                        </a:moveTo>
                        <a:cubicBezTo>
                          <a:pt x="12" y="13"/>
                          <a:pt x="8" y="14"/>
                          <a:pt x="4" y="13"/>
                        </a:cubicBezTo>
                        <a:cubicBezTo>
                          <a:pt x="1" y="11"/>
                          <a:pt x="0" y="7"/>
                          <a:pt x="1" y="4"/>
                        </a:cubicBezTo>
                        <a:cubicBezTo>
                          <a:pt x="3" y="1"/>
                          <a:pt x="7" y="0"/>
                          <a:pt x="9" y="1"/>
                        </a:cubicBezTo>
                        <a:cubicBezTo>
                          <a:pt x="12" y="3"/>
                          <a:pt x="14" y="6"/>
                          <a:pt x="13" y="9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1" name="Freeform 292">
                    <a:extLst>
                      <a:ext uri="{FF2B5EF4-FFF2-40B4-BE49-F238E27FC236}">
                        <a16:creationId xmlns:a16="http://schemas.microsoft.com/office/drawing/2014/main" id="{4AB39A11-CD4C-47FC-BD24-0574E370C1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96" y="2441"/>
                    <a:ext cx="35" cy="37"/>
                  </a:xfrm>
                  <a:custGeom>
                    <a:avLst/>
                    <a:gdLst>
                      <a:gd name="T0" fmla="*/ 11208020 w 14"/>
                      <a:gd name="T1" fmla="*/ 21128224 h 14"/>
                      <a:gd name="T2" fmla="*/ 2987813 w 14"/>
                      <a:gd name="T3" fmla="*/ 26147118 h 14"/>
                      <a:gd name="T4" fmla="*/ 1983720 w 14"/>
                      <a:gd name="T5" fmla="*/ 6497504 h 14"/>
                      <a:gd name="T6" fmla="*/ 9422658 w 14"/>
                      <a:gd name="T7" fmla="*/ 2458515 h 14"/>
                      <a:gd name="T8" fmla="*/ 11208020 w 14"/>
                      <a:gd name="T9" fmla="*/ 21128224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2" y="10"/>
                        </a:moveTo>
                        <a:cubicBezTo>
                          <a:pt x="11" y="13"/>
                          <a:pt x="7" y="14"/>
                          <a:pt x="3" y="12"/>
                        </a:cubicBezTo>
                        <a:cubicBezTo>
                          <a:pt x="0" y="10"/>
                          <a:pt x="0" y="6"/>
                          <a:pt x="2" y="3"/>
                        </a:cubicBezTo>
                        <a:cubicBezTo>
                          <a:pt x="4" y="0"/>
                          <a:pt x="8" y="0"/>
                          <a:pt x="10" y="1"/>
                        </a:cubicBezTo>
                        <a:cubicBezTo>
                          <a:pt x="13" y="3"/>
                          <a:pt x="14" y="7"/>
                          <a:pt x="12" y="10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2" name="Freeform 293">
                    <a:extLst>
                      <a:ext uri="{FF2B5EF4-FFF2-40B4-BE49-F238E27FC236}">
                        <a16:creationId xmlns:a16="http://schemas.microsoft.com/office/drawing/2014/main" id="{92D775A1-992A-49EA-992B-31C5AB5599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8" y="2417"/>
                    <a:ext cx="35" cy="40"/>
                  </a:xfrm>
                  <a:custGeom>
                    <a:avLst/>
                    <a:gdLst>
                      <a:gd name="T0" fmla="*/ 11208020 w 14"/>
                      <a:gd name="T1" fmla="*/ 26532216 h 15"/>
                      <a:gd name="T2" fmla="*/ 2987813 w 14"/>
                      <a:gd name="T3" fmla="*/ 29327360 h 15"/>
                      <a:gd name="T4" fmla="*/ 1983720 w 14"/>
                      <a:gd name="T5" fmla="*/ 7221760 h 15"/>
                      <a:gd name="T6" fmla="*/ 10445125 w 14"/>
                      <a:gd name="T7" fmla="*/ 7221760 h 15"/>
                      <a:gd name="T8" fmla="*/ 11208020 w 14"/>
                      <a:gd name="T9" fmla="*/ 26532216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5">
                        <a:moveTo>
                          <a:pt x="12" y="11"/>
                        </a:moveTo>
                        <a:cubicBezTo>
                          <a:pt x="10" y="14"/>
                          <a:pt x="5" y="15"/>
                          <a:pt x="3" y="12"/>
                        </a:cubicBezTo>
                        <a:cubicBezTo>
                          <a:pt x="0" y="9"/>
                          <a:pt x="0" y="5"/>
                          <a:pt x="2" y="3"/>
                        </a:cubicBezTo>
                        <a:cubicBezTo>
                          <a:pt x="5" y="1"/>
                          <a:pt x="9" y="0"/>
                          <a:pt x="11" y="3"/>
                        </a:cubicBezTo>
                        <a:cubicBezTo>
                          <a:pt x="14" y="5"/>
                          <a:pt x="14" y="8"/>
                          <a:pt x="12" y="11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3" name="Freeform 294">
                    <a:extLst>
                      <a:ext uri="{FF2B5EF4-FFF2-40B4-BE49-F238E27FC236}">
                        <a16:creationId xmlns:a16="http://schemas.microsoft.com/office/drawing/2014/main" id="{9E216F82-AF38-4567-A1F6-E85E9C9A63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3" y="2390"/>
                    <a:ext cx="38" cy="37"/>
                  </a:xfrm>
                  <a:custGeom>
                    <a:avLst/>
                    <a:gdLst>
                      <a:gd name="T0" fmla="*/ 13490061 w 15"/>
                      <a:gd name="T1" fmla="*/ 26147118 h 14"/>
                      <a:gd name="T2" fmla="*/ 3559247 w 15"/>
                      <a:gd name="T3" fmla="*/ 23688603 h 14"/>
                      <a:gd name="T4" fmla="*/ 4408801 w 15"/>
                      <a:gd name="T5" fmla="*/ 3955181 h 14"/>
                      <a:gd name="T6" fmla="*/ 14896258 w 15"/>
                      <a:gd name="T7" fmla="*/ 6497504 h 14"/>
                      <a:gd name="T8" fmla="*/ 13490061 w 15"/>
                      <a:gd name="T9" fmla="*/ 2614711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12" y="12"/>
                        </a:moveTo>
                        <a:cubicBezTo>
                          <a:pt x="9" y="14"/>
                          <a:pt x="5" y="14"/>
                          <a:pt x="3" y="11"/>
                        </a:cubicBezTo>
                        <a:cubicBezTo>
                          <a:pt x="0" y="8"/>
                          <a:pt x="1" y="4"/>
                          <a:pt x="4" y="2"/>
                        </a:cubicBezTo>
                        <a:cubicBezTo>
                          <a:pt x="7" y="0"/>
                          <a:pt x="11" y="1"/>
                          <a:pt x="13" y="3"/>
                        </a:cubicBezTo>
                        <a:cubicBezTo>
                          <a:pt x="15" y="6"/>
                          <a:pt x="14" y="10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4" name="Freeform 295">
                    <a:extLst>
                      <a:ext uri="{FF2B5EF4-FFF2-40B4-BE49-F238E27FC236}">
                        <a16:creationId xmlns:a16="http://schemas.microsoft.com/office/drawing/2014/main" id="{D1DA25C0-43DF-4251-AA0F-069C816F3E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6" y="2361"/>
                    <a:ext cx="35" cy="37"/>
                  </a:xfrm>
                  <a:custGeom>
                    <a:avLst/>
                    <a:gdLst>
                      <a:gd name="T0" fmla="*/ 9422658 w 14"/>
                      <a:gd name="T1" fmla="*/ 26147118 h 14"/>
                      <a:gd name="T2" fmla="*/ 1983720 w 14"/>
                      <a:gd name="T3" fmla="*/ 21128224 h 14"/>
                      <a:gd name="T4" fmla="*/ 3769063 w 14"/>
                      <a:gd name="T5" fmla="*/ 2458515 h 14"/>
                      <a:gd name="T6" fmla="*/ 11208020 w 14"/>
                      <a:gd name="T7" fmla="*/ 8963255 h 14"/>
                      <a:gd name="T8" fmla="*/ 9422658 w 14"/>
                      <a:gd name="T9" fmla="*/ 2614711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0" y="12"/>
                        </a:moveTo>
                        <a:cubicBezTo>
                          <a:pt x="7" y="14"/>
                          <a:pt x="3" y="13"/>
                          <a:pt x="2" y="10"/>
                        </a:cubicBezTo>
                        <a:cubicBezTo>
                          <a:pt x="0" y="7"/>
                          <a:pt x="1" y="3"/>
                          <a:pt x="4" y="1"/>
                        </a:cubicBezTo>
                        <a:cubicBezTo>
                          <a:pt x="7" y="0"/>
                          <a:pt x="11" y="1"/>
                          <a:pt x="12" y="4"/>
                        </a:cubicBezTo>
                        <a:cubicBezTo>
                          <a:pt x="14" y="7"/>
                          <a:pt x="13" y="10"/>
                          <a:pt x="10" y="1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5" name="Freeform 296">
                    <a:extLst>
                      <a:ext uri="{FF2B5EF4-FFF2-40B4-BE49-F238E27FC236}">
                        <a16:creationId xmlns:a16="http://schemas.microsoft.com/office/drawing/2014/main" id="{53119888-0CED-4E18-8559-9BB6CF23BB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11" y="2329"/>
                    <a:ext cx="35" cy="37"/>
                  </a:xfrm>
                  <a:custGeom>
                    <a:avLst/>
                    <a:gdLst>
                      <a:gd name="T0" fmla="*/ 9422658 w 14"/>
                      <a:gd name="T1" fmla="*/ 26147118 h 14"/>
                      <a:gd name="T2" fmla="*/ 1195125 w 14"/>
                      <a:gd name="T3" fmla="*/ 19385537 h 14"/>
                      <a:gd name="T4" fmla="*/ 4959300 w 14"/>
                      <a:gd name="T5" fmla="*/ 2458515 h 14"/>
                      <a:gd name="T6" fmla="*/ 12398250 w 14"/>
                      <a:gd name="T7" fmla="*/ 8963255 h 14"/>
                      <a:gd name="T8" fmla="*/ 9422658 w 14"/>
                      <a:gd name="T9" fmla="*/ 2614711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0" y="12"/>
                        </a:moveTo>
                        <a:cubicBezTo>
                          <a:pt x="7" y="14"/>
                          <a:pt x="3" y="12"/>
                          <a:pt x="1" y="9"/>
                        </a:cubicBezTo>
                        <a:cubicBezTo>
                          <a:pt x="0" y="5"/>
                          <a:pt x="2" y="2"/>
                          <a:pt x="5" y="1"/>
                        </a:cubicBezTo>
                        <a:cubicBezTo>
                          <a:pt x="8" y="0"/>
                          <a:pt x="12" y="1"/>
                          <a:pt x="13" y="4"/>
                        </a:cubicBezTo>
                        <a:cubicBezTo>
                          <a:pt x="14" y="7"/>
                          <a:pt x="13" y="11"/>
                          <a:pt x="10" y="1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6" name="Freeform 297">
                    <a:extLst>
                      <a:ext uri="{FF2B5EF4-FFF2-40B4-BE49-F238E27FC236}">
                        <a16:creationId xmlns:a16="http://schemas.microsoft.com/office/drawing/2014/main" id="{F93B119E-FCCC-41E3-AD83-CFEE262056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01" y="2294"/>
                    <a:ext cx="35" cy="37"/>
                  </a:xfrm>
                  <a:custGeom>
                    <a:avLst/>
                    <a:gdLst>
                      <a:gd name="T0" fmla="*/ 8659688 w 14"/>
                      <a:gd name="T1" fmla="*/ 27625728 h 14"/>
                      <a:gd name="T2" fmla="*/ 1195125 w 14"/>
                      <a:gd name="T3" fmla="*/ 17171975 h 14"/>
                      <a:gd name="T4" fmla="*/ 5676300 w 14"/>
                      <a:gd name="T5" fmla="*/ 0 h 14"/>
                      <a:gd name="T6" fmla="*/ 12398250 w 14"/>
                      <a:gd name="T7" fmla="*/ 10452978 h 14"/>
                      <a:gd name="T8" fmla="*/ 8659688 w 14"/>
                      <a:gd name="T9" fmla="*/ 27625728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9" y="13"/>
                        </a:moveTo>
                        <a:cubicBezTo>
                          <a:pt x="5" y="14"/>
                          <a:pt x="2" y="11"/>
                          <a:pt x="1" y="8"/>
                        </a:cubicBezTo>
                        <a:cubicBezTo>
                          <a:pt x="0" y="4"/>
                          <a:pt x="3" y="1"/>
                          <a:pt x="6" y="0"/>
                        </a:cubicBezTo>
                        <a:cubicBezTo>
                          <a:pt x="9" y="0"/>
                          <a:pt x="12" y="2"/>
                          <a:pt x="13" y="5"/>
                        </a:cubicBezTo>
                        <a:cubicBezTo>
                          <a:pt x="14" y="8"/>
                          <a:pt x="12" y="12"/>
                          <a:pt x="9" y="13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7" name="Freeform 298">
                    <a:extLst>
                      <a:ext uri="{FF2B5EF4-FFF2-40B4-BE49-F238E27FC236}">
                        <a16:creationId xmlns:a16="http://schemas.microsoft.com/office/drawing/2014/main" id="{84DC2B0E-C25C-476A-A529-ACF231542F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98" y="2259"/>
                    <a:ext cx="30" cy="35"/>
                  </a:xfrm>
                  <a:custGeom>
                    <a:avLst/>
                    <a:gdLst>
                      <a:gd name="T0" fmla="*/ 6752470 w 12"/>
                      <a:gd name="T1" fmla="*/ 33675452 h 13"/>
                      <a:gd name="T2" fmla="*/ 0 w 12"/>
                      <a:gd name="T3" fmla="*/ 16811725 h 13"/>
                      <a:gd name="T4" fmla="*/ 5676300 w 12"/>
                      <a:gd name="T5" fmla="*/ 0 h 13"/>
                      <a:gd name="T6" fmla="*/ 11208020 w 12"/>
                      <a:gd name="T7" fmla="*/ 13624008 h 13"/>
                      <a:gd name="T8" fmla="*/ 6752470 w 12"/>
                      <a:gd name="T9" fmla="*/ 33675452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2" h="13">
                        <a:moveTo>
                          <a:pt x="7" y="12"/>
                        </a:moveTo>
                        <a:cubicBezTo>
                          <a:pt x="3" y="13"/>
                          <a:pt x="0" y="10"/>
                          <a:pt x="0" y="6"/>
                        </a:cubicBezTo>
                        <a:cubicBezTo>
                          <a:pt x="0" y="3"/>
                          <a:pt x="2" y="0"/>
                          <a:pt x="6" y="0"/>
                        </a:cubicBezTo>
                        <a:cubicBezTo>
                          <a:pt x="9" y="0"/>
                          <a:pt x="12" y="2"/>
                          <a:pt x="12" y="5"/>
                        </a:cubicBezTo>
                        <a:cubicBezTo>
                          <a:pt x="12" y="9"/>
                          <a:pt x="10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rgbClr val="FFFA8E"/>
                  </a:solidFill>
                  <a:ln w="3175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7" name="Group 3127">
                  <a:extLst>
                    <a:ext uri="{FF2B5EF4-FFF2-40B4-BE49-F238E27FC236}">
                      <a16:creationId xmlns:a16="http://schemas.microsoft.com/office/drawing/2014/main" id="{D5B4D67D-2375-4221-BB7F-1547EF83E4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000966">
                  <a:off x="1362622" y="6241013"/>
                  <a:ext cx="203496" cy="138518"/>
                  <a:chOff x="1987" y="1330"/>
                  <a:chExt cx="335" cy="259"/>
                </a:xfrm>
              </p:grpSpPr>
              <p:sp>
                <p:nvSpPr>
                  <p:cNvPr id="148" name="Freeform 3122">
                    <a:extLst>
                      <a:ext uri="{FF2B5EF4-FFF2-40B4-BE49-F238E27FC236}">
                        <a16:creationId xmlns:a16="http://schemas.microsoft.com/office/drawing/2014/main" id="{A5D54763-CC92-464A-BA16-BEE930E5F7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7" y="1330"/>
                    <a:ext cx="335" cy="259"/>
                  </a:xfrm>
                  <a:custGeom>
                    <a:avLst/>
                    <a:gdLst>
                      <a:gd name="T0" fmla="*/ 104313988 w 134"/>
                      <a:gd name="T1" fmla="*/ 0 h 97"/>
                      <a:gd name="T2" fmla="*/ 95082550 w 134"/>
                      <a:gd name="T3" fmla="*/ 0 h 97"/>
                      <a:gd name="T4" fmla="*/ 96160938 w 134"/>
                      <a:gd name="T5" fmla="*/ 7388664 h 97"/>
                      <a:gd name="T6" fmla="*/ 62591613 w 134"/>
                      <a:gd name="T7" fmla="*/ 97419793 h 97"/>
                      <a:gd name="T8" fmla="*/ 29805470 w 134"/>
                      <a:gd name="T9" fmla="*/ 7388664 h 97"/>
                      <a:gd name="T10" fmla="*/ 29805470 w 134"/>
                      <a:gd name="T11" fmla="*/ 0 h 97"/>
                      <a:gd name="T12" fmla="*/ 20581063 w 134"/>
                      <a:gd name="T13" fmla="*/ 0 h 97"/>
                      <a:gd name="T14" fmla="*/ 0 w 134"/>
                      <a:gd name="T15" fmla="*/ 55423244 h 97"/>
                      <a:gd name="T16" fmla="*/ 0 w 134"/>
                      <a:gd name="T17" fmla="*/ 115032428 h 97"/>
                      <a:gd name="T18" fmla="*/ 20581063 w 134"/>
                      <a:gd name="T19" fmla="*/ 170475608 h 97"/>
                      <a:gd name="T20" fmla="*/ 50384583 w 134"/>
                      <a:gd name="T21" fmla="*/ 170475608 h 97"/>
                      <a:gd name="T22" fmla="*/ 50384583 w 134"/>
                      <a:gd name="T23" fmla="*/ 170475608 h 97"/>
                      <a:gd name="T24" fmla="*/ 50384583 w 134"/>
                      <a:gd name="T25" fmla="*/ 209705008 h 97"/>
                      <a:gd name="T26" fmla="*/ 62591613 w 134"/>
                      <a:gd name="T27" fmla="*/ 242661607 h 97"/>
                      <a:gd name="T28" fmla="*/ 74513675 w 134"/>
                      <a:gd name="T29" fmla="*/ 209705008 h 97"/>
                      <a:gd name="T30" fmla="*/ 74513675 w 134"/>
                      <a:gd name="T31" fmla="*/ 170475608 h 97"/>
                      <a:gd name="T32" fmla="*/ 74513675 w 134"/>
                      <a:gd name="T33" fmla="*/ 170475608 h 97"/>
                      <a:gd name="T34" fmla="*/ 104313988 w 134"/>
                      <a:gd name="T35" fmla="*/ 170475608 h 97"/>
                      <a:gd name="T36" fmla="*/ 124886063 w 134"/>
                      <a:gd name="T37" fmla="*/ 115032428 h 97"/>
                      <a:gd name="T38" fmla="*/ 124886063 w 134"/>
                      <a:gd name="T39" fmla="*/ 55423244 h 97"/>
                      <a:gd name="T40" fmla="*/ 104313988 w 134"/>
                      <a:gd name="T41" fmla="*/ 0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34" h="97">
                        <a:moveTo>
                          <a:pt x="112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02" y="1"/>
                          <a:pt x="103" y="2"/>
                          <a:pt x="103" y="3"/>
                        </a:cubicBezTo>
                        <a:cubicBezTo>
                          <a:pt x="103" y="23"/>
                          <a:pt x="87" y="39"/>
                          <a:pt x="67" y="39"/>
                        </a:cubicBezTo>
                        <a:cubicBezTo>
                          <a:pt x="47" y="39"/>
                          <a:pt x="32" y="23"/>
                          <a:pt x="32" y="3"/>
                        </a:cubicBezTo>
                        <a:cubicBezTo>
                          <a:pt x="32" y="2"/>
                          <a:pt x="32" y="1"/>
                          <a:pt x="32" y="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0" y="58"/>
                          <a:pt x="10" y="68"/>
                          <a:pt x="22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84"/>
                          <a:pt x="54" y="84"/>
                          <a:pt x="54" y="84"/>
                        </a:cubicBezTo>
                        <a:cubicBezTo>
                          <a:pt x="54" y="91"/>
                          <a:pt x="60" y="97"/>
                          <a:pt x="67" y="97"/>
                        </a:cubicBezTo>
                        <a:cubicBezTo>
                          <a:pt x="74" y="97"/>
                          <a:pt x="80" y="91"/>
                          <a:pt x="80" y="84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112" y="68"/>
                          <a:pt x="112" y="68"/>
                          <a:pt x="112" y="68"/>
                        </a:cubicBezTo>
                        <a:cubicBezTo>
                          <a:pt x="124" y="68"/>
                          <a:pt x="134" y="58"/>
                          <a:pt x="134" y="46"/>
                        </a:cubicBezTo>
                        <a:cubicBezTo>
                          <a:pt x="134" y="22"/>
                          <a:pt x="134" y="22"/>
                          <a:pt x="134" y="22"/>
                        </a:cubicBezTo>
                        <a:cubicBezTo>
                          <a:pt x="134" y="10"/>
                          <a:pt x="124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rgbClr val="4295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49" name="Freeform 3123">
                    <a:extLst>
                      <a:ext uri="{FF2B5EF4-FFF2-40B4-BE49-F238E27FC236}">
                        <a16:creationId xmlns:a16="http://schemas.microsoft.com/office/drawing/2014/main" id="{50482578-E842-4D03-841B-A36E311C4E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62" y="1349"/>
                    <a:ext cx="90" cy="96"/>
                  </a:xfrm>
                  <a:custGeom>
                    <a:avLst/>
                    <a:gdLst>
                      <a:gd name="T0" fmla="*/ 0 w 36"/>
                      <a:gd name="T1" fmla="*/ 85481608 h 36"/>
                      <a:gd name="T2" fmla="*/ 33569345 w 36"/>
                      <a:gd name="T3" fmla="*/ 0 h 36"/>
                      <a:gd name="T4" fmla="*/ 0 w 36"/>
                      <a:gd name="T5" fmla="*/ 85481608 h 3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36">
                        <a:moveTo>
                          <a:pt x="0" y="35"/>
                        </a:moveTo>
                        <a:cubicBezTo>
                          <a:pt x="20" y="35"/>
                          <a:pt x="36" y="19"/>
                          <a:pt x="36" y="0"/>
                        </a:cubicBezTo>
                        <a:cubicBezTo>
                          <a:pt x="35" y="21"/>
                          <a:pt x="29" y="36"/>
                          <a:pt x="0" y="3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50" name="Freeform 3124">
                    <a:extLst>
                      <a:ext uri="{FF2B5EF4-FFF2-40B4-BE49-F238E27FC236}">
                        <a16:creationId xmlns:a16="http://schemas.microsoft.com/office/drawing/2014/main" id="{360757AC-56DE-4CE7-928C-43FA046BBFF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047" y="1330"/>
                    <a:ext cx="275" cy="259"/>
                  </a:xfrm>
                  <a:custGeom>
                    <a:avLst/>
                    <a:gdLst>
                      <a:gd name="T0" fmla="*/ 14908020 w 110"/>
                      <a:gd name="T1" fmla="*/ 64486779 h 97"/>
                      <a:gd name="T2" fmla="*/ 7469533 w 110"/>
                      <a:gd name="T3" fmla="*/ 7388664 h 97"/>
                      <a:gd name="T4" fmla="*/ 7469533 w 110"/>
                      <a:gd name="T5" fmla="*/ 0 h 97"/>
                      <a:gd name="T6" fmla="*/ 0 w 110"/>
                      <a:gd name="T7" fmla="*/ 0 h 97"/>
                      <a:gd name="T8" fmla="*/ 14908020 w 110"/>
                      <a:gd name="T9" fmla="*/ 64486779 h 97"/>
                      <a:gd name="T10" fmla="*/ 92392113 w 110"/>
                      <a:gd name="T11" fmla="*/ 7388664 h 97"/>
                      <a:gd name="T12" fmla="*/ 96160938 w 110"/>
                      <a:gd name="T13" fmla="*/ 37575947 h 97"/>
                      <a:gd name="T14" fmla="*/ 96160938 w 110"/>
                      <a:gd name="T15" fmla="*/ 97419793 h 97"/>
                      <a:gd name="T16" fmla="*/ 75703908 w 110"/>
                      <a:gd name="T17" fmla="*/ 152455015 h 97"/>
                      <a:gd name="T18" fmla="*/ 44708333 w 110"/>
                      <a:gd name="T19" fmla="*/ 152455015 h 97"/>
                      <a:gd name="T20" fmla="*/ 44708333 w 110"/>
                      <a:gd name="T21" fmla="*/ 155366704 h 97"/>
                      <a:gd name="T22" fmla="*/ 44708333 w 110"/>
                      <a:gd name="T23" fmla="*/ 192888226 h 97"/>
                      <a:gd name="T24" fmla="*/ 33569345 w 110"/>
                      <a:gd name="T25" fmla="*/ 224814310 h 97"/>
                      <a:gd name="T26" fmla="*/ 29805470 w 110"/>
                      <a:gd name="T27" fmla="*/ 222695353 h 97"/>
                      <a:gd name="T28" fmla="*/ 40245438 w 110"/>
                      <a:gd name="T29" fmla="*/ 242661607 h 97"/>
                      <a:gd name="T30" fmla="*/ 52166800 w 110"/>
                      <a:gd name="T31" fmla="*/ 209705008 h 97"/>
                      <a:gd name="T32" fmla="*/ 52166800 w 110"/>
                      <a:gd name="T33" fmla="*/ 170475608 h 97"/>
                      <a:gd name="T34" fmla="*/ 52166800 w 110"/>
                      <a:gd name="T35" fmla="*/ 170475608 h 97"/>
                      <a:gd name="T36" fmla="*/ 81970238 w 110"/>
                      <a:gd name="T37" fmla="*/ 170475608 h 97"/>
                      <a:gd name="T38" fmla="*/ 102520833 w 110"/>
                      <a:gd name="T39" fmla="*/ 115032428 h 97"/>
                      <a:gd name="T40" fmla="*/ 102520833 w 110"/>
                      <a:gd name="T41" fmla="*/ 55423244 h 97"/>
                      <a:gd name="T42" fmla="*/ 92392113 w 110"/>
                      <a:gd name="T43" fmla="*/ 7388664 h 9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110" h="97">
                        <a:moveTo>
                          <a:pt x="16" y="26"/>
                        </a:moveTo>
                        <a:cubicBezTo>
                          <a:pt x="11" y="20"/>
                          <a:pt x="8" y="12"/>
                          <a:pt x="8" y="3"/>
                        </a:cubicBezTo>
                        <a:cubicBezTo>
                          <a:pt x="8" y="2"/>
                          <a:pt x="8" y="1"/>
                          <a:pt x="8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1"/>
                          <a:pt x="7" y="20"/>
                          <a:pt x="16" y="26"/>
                        </a:cubicBezTo>
                        <a:close/>
                        <a:moveTo>
                          <a:pt x="99" y="3"/>
                        </a:moveTo>
                        <a:cubicBezTo>
                          <a:pt x="101" y="6"/>
                          <a:pt x="103" y="11"/>
                          <a:pt x="103" y="15"/>
                        </a:cubicBezTo>
                        <a:cubicBezTo>
                          <a:pt x="103" y="39"/>
                          <a:pt x="103" y="39"/>
                          <a:pt x="103" y="39"/>
                        </a:cubicBezTo>
                        <a:cubicBezTo>
                          <a:pt x="103" y="51"/>
                          <a:pt x="93" y="61"/>
                          <a:pt x="81" y="61"/>
                        </a:cubicBezTo>
                        <a:cubicBezTo>
                          <a:pt x="48" y="61"/>
                          <a:pt x="48" y="61"/>
                          <a:pt x="48" y="61"/>
                        </a:cubicBezTo>
                        <a:cubicBezTo>
                          <a:pt x="48" y="61"/>
                          <a:pt x="48" y="61"/>
                          <a:pt x="48" y="62"/>
                        </a:cubicBezTo>
                        <a:cubicBezTo>
                          <a:pt x="48" y="77"/>
                          <a:pt x="48" y="77"/>
                          <a:pt x="48" y="77"/>
                        </a:cubicBezTo>
                        <a:cubicBezTo>
                          <a:pt x="48" y="84"/>
                          <a:pt x="43" y="90"/>
                          <a:pt x="36" y="90"/>
                        </a:cubicBezTo>
                        <a:cubicBezTo>
                          <a:pt x="34" y="90"/>
                          <a:pt x="33" y="90"/>
                          <a:pt x="32" y="89"/>
                        </a:cubicBezTo>
                        <a:cubicBezTo>
                          <a:pt x="34" y="93"/>
                          <a:pt x="38" y="97"/>
                          <a:pt x="43" y="97"/>
                        </a:cubicBezTo>
                        <a:cubicBezTo>
                          <a:pt x="50" y="97"/>
                          <a:pt x="56" y="91"/>
                          <a:pt x="56" y="84"/>
                        </a:cubicBezTo>
                        <a:cubicBezTo>
                          <a:pt x="56" y="68"/>
                          <a:pt x="56" y="68"/>
                          <a:pt x="56" y="68"/>
                        </a:cubicBezTo>
                        <a:cubicBezTo>
                          <a:pt x="56" y="68"/>
                          <a:pt x="56" y="68"/>
                          <a:pt x="56" y="68"/>
                        </a:cubicBezTo>
                        <a:cubicBezTo>
                          <a:pt x="88" y="68"/>
                          <a:pt x="88" y="68"/>
                          <a:pt x="88" y="68"/>
                        </a:cubicBezTo>
                        <a:cubicBezTo>
                          <a:pt x="100" y="68"/>
                          <a:pt x="110" y="58"/>
                          <a:pt x="110" y="46"/>
                        </a:cubicBezTo>
                        <a:cubicBezTo>
                          <a:pt x="110" y="22"/>
                          <a:pt x="110" y="22"/>
                          <a:pt x="110" y="22"/>
                        </a:cubicBezTo>
                        <a:cubicBezTo>
                          <a:pt x="110" y="14"/>
                          <a:pt x="106" y="7"/>
                          <a:pt x="99" y="3"/>
                        </a:cubicBezTo>
                        <a:close/>
                      </a:path>
                    </a:pathLst>
                  </a:custGeom>
                  <a:solidFill>
                    <a:srgbClr val="347D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51" name="Freeform 3125">
                    <a:extLst>
                      <a:ext uri="{FF2B5EF4-FFF2-40B4-BE49-F238E27FC236}">
                        <a16:creationId xmlns:a16="http://schemas.microsoft.com/office/drawing/2014/main" id="{D640921D-6FE6-4CB0-8844-FF1DE113A7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94" y="1336"/>
                    <a:ext cx="55" cy="117"/>
                  </a:xfrm>
                  <a:custGeom>
                    <a:avLst/>
                    <a:gdLst>
                      <a:gd name="T0" fmla="*/ 0 w 22"/>
                      <a:gd name="T1" fmla="*/ 103341641 h 44"/>
                      <a:gd name="T2" fmla="*/ 0 w 22"/>
                      <a:gd name="T3" fmla="*/ 46851826 h 44"/>
                      <a:gd name="T4" fmla="*/ 20581063 w 22"/>
                      <a:gd name="T5" fmla="*/ 0 h 44"/>
                      <a:gd name="T6" fmla="*/ 2987813 w 22"/>
                      <a:gd name="T7" fmla="*/ 53850234 h 44"/>
                      <a:gd name="T8" fmla="*/ 0 w 22"/>
                      <a:gd name="T9" fmla="*/ 103341641 h 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44">
                        <a:moveTo>
                          <a:pt x="0" y="44"/>
                        </a:move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8"/>
                          <a:pt x="10" y="0"/>
                          <a:pt x="22" y="0"/>
                        </a:cubicBezTo>
                        <a:cubicBezTo>
                          <a:pt x="17" y="2"/>
                          <a:pt x="4" y="9"/>
                          <a:pt x="3" y="23"/>
                        </a:cubicBezTo>
                        <a:cubicBezTo>
                          <a:pt x="1" y="37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52" name="Freeform 3126">
                    <a:extLst>
                      <a:ext uri="{FF2B5EF4-FFF2-40B4-BE49-F238E27FC236}">
                        <a16:creationId xmlns:a16="http://schemas.microsoft.com/office/drawing/2014/main" id="{CB652E0C-8858-47E8-A3AA-D7CF8372E7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7" y="1330"/>
                    <a:ext cx="335" cy="259"/>
                  </a:xfrm>
                  <a:custGeom>
                    <a:avLst/>
                    <a:gdLst>
                      <a:gd name="T0" fmla="*/ 104313988 w 134"/>
                      <a:gd name="T1" fmla="*/ 0 h 97"/>
                      <a:gd name="T2" fmla="*/ 95082550 w 134"/>
                      <a:gd name="T3" fmla="*/ 0 h 97"/>
                      <a:gd name="T4" fmla="*/ 96160938 w 134"/>
                      <a:gd name="T5" fmla="*/ 7388664 h 97"/>
                      <a:gd name="T6" fmla="*/ 62591613 w 134"/>
                      <a:gd name="T7" fmla="*/ 97419793 h 97"/>
                      <a:gd name="T8" fmla="*/ 29805470 w 134"/>
                      <a:gd name="T9" fmla="*/ 7388664 h 97"/>
                      <a:gd name="T10" fmla="*/ 29805470 w 134"/>
                      <a:gd name="T11" fmla="*/ 0 h 97"/>
                      <a:gd name="T12" fmla="*/ 20581063 w 134"/>
                      <a:gd name="T13" fmla="*/ 0 h 97"/>
                      <a:gd name="T14" fmla="*/ 0 w 134"/>
                      <a:gd name="T15" fmla="*/ 55423244 h 97"/>
                      <a:gd name="T16" fmla="*/ 0 w 134"/>
                      <a:gd name="T17" fmla="*/ 115032428 h 97"/>
                      <a:gd name="T18" fmla="*/ 20581063 w 134"/>
                      <a:gd name="T19" fmla="*/ 170475608 h 97"/>
                      <a:gd name="T20" fmla="*/ 50384583 w 134"/>
                      <a:gd name="T21" fmla="*/ 170475608 h 97"/>
                      <a:gd name="T22" fmla="*/ 50384583 w 134"/>
                      <a:gd name="T23" fmla="*/ 170475608 h 97"/>
                      <a:gd name="T24" fmla="*/ 50384583 w 134"/>
                      <a:gd name="T25" fmla="*/ 209705008 h 97"/>
                      <a:gd name="T26" fmla="*/ 62591613 w 134"/>
                      <a:gd name="T27" fmla="*/ 242661607 h 97"/>
                      <a:gd name="T28" fmla="*/ 74513675 w 134"/>
                      <a:gd name="T29" fmla="*/ 209705008 h 97"/>
                      <a:gd name="T30" fmla="*/ 74513675 w 134"/>
                      <a:gd name="T31" fmla="*/ 170475608 h 97"/>
                      <a:gd name="T32" fmla="*/ 74513675 w 134"/>
                      <a:gd name="T33" fmla="*/ 170475608 h 97"/>
                      <a:gd name="T34" fmla="*/ 104313988 w 134"/>
                      <a:gd name="T35" fmla="*/ 170475608 h 97"/>
                      <a:gd name="T36" fmla="*/ 124886063 w 134"/>
                      <a:gd name="T37" fmla="*/ 115032428 h 97"/>
                      <a:gd name="T38" fmla="*/ 124886063 w 134"/>
                      <a:gd name="T39" fmla="*/ 55423244 h 97"/>
                      <a:gd name="T40" fmla="*/ 104313988 w 134"/>
                      <a:gd name="T41" fmla="*/ 0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34" h="97">
                        <a:moveTo>
                          <a:pt x="112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02" y="1"/>
                          <a:pt x="103" y="2"/>
                          <a:pt x="103" y="3"/>
                        </a:cubicBezTo>
                        <a:cubicBezTo>
                          <a:pt x="103" y="23"/>
                          <a:pt x="87" y="39"/>
                          <a:pt x="67" y="39"/>
                        </a:cubicBezTo>
                        <a:cubicBezTo>
                          <a:pt x="47" y="39"/>
                          <a:pt x="32" y="23"/>
                          <a:pt x="32" y="3"/>
                        </a:cubicBezTo>
                        <a:cubicBezTo>
                          <a:pt x="32" y="2"/>
                          <a:pt x="32" y="1"/>
                          <a:pt x="32" y="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0" y="58"/>
                          <a:pt x="10" y="68"/>
                          <a:pt x="22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84"/>
                          <a:pt x="54" y="84"/>
                          <a:pt x="54" y="84"/>
                        </a:cubicBezTo>
                        <a:cubicBezTo>
                          <a:pt x="54" y="91"/>
                          <a:pt x="60" y="97"/>
                          <a:pt x="67" y="97"/>
                        </a:cubicBezTo>
                        <a:cubicBezTo>
                          <a:pt x="74" y="97"/>
                          <a:pt x="80" y="91"/>
                          <a:pt x="80" y="84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112" y="68"/>
                          <a:pt x="112" y="68"/>
                          <a:pt x="112" y="68"/>
                        </a:cubicBezTo>
                        <a:cubicBezTo>
                          <a:pt x="124" y="68"/>
                          <a:pt x="134" y="58"/>
                          <a:pt x="134" y="46"/>
                        </a:cubicBezTo>
                        <a:cubicBezTo>
                          <a:pt x="134" y="22"/>
                          <a:pt x="134" y="22"/>
                          <a:pt x="134" y="22"/>
                        </a:cubicBezTo>
                        <a:cubicBezTo>
                          <a:pt x="134" y="10"/>
                          <a:pt x="124" y="0"/>
                          <a:pt x="112" y="0"/>
                        </a:cubicBezTo>
                        <a:close/>
                      </a:path>
                    </a:pathLst>
                  </a:custGeom>
                  <a:noFill/>
                  <a:ln w="7938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6" name="Agrupar 1738">
                <a:extLst>
                  <a:ext uri="{FF2B5EF4-FFF2-40B4-BE49-F238E27FC236}">
                    <a16:creationId xmlns:a16="http://schemas.microsoft.com/office/drawing/2014/main" id="{75200668-44BE-46CF-BAD4-B551CBCBAB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0" y="5805488"/>
                <a:ext cx="1309688" cy="1030287"/>
                <a:chOff x="1378025" y="5804860"/>
                <a:chExt cx="1310343" cy="1030381"/>
              </a:xfrm>
            </p:grpSpPr>
            <p:grpSp>
              <p:nvGrpSpPr>
                <p:cNvPr id="28" name="Agrupar 1347">
                  <a:extLst>
                    <a:ext uri="{FF2B5EF4-FFF2-40B4-BE49-F238E27FC236}">
                      <a16:creationId xmlns:a16="http://schemas.microsoft.com/office/drawing/2014/main" id="{F8BF1B1B-9A51-4C07-AAC5-E174AA2867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78025" y="6249085"/>
                  <a:ext cx="536829" cy="586156"/>
                  <a:chOff x="1186556" y="5972319"/>
                  <a:chExt cx="536829" cy="586156"/>
                </a:xfrm>
              </p:grpSpPr>
              <p:grpSp>
                <p:nvGrpSpPr>
                  <p:cNvPr id="44" name="Group 203">
                    <a:extLst>
                      <a:ext uri="{FF2B5EF4-FFF2-40B4-BE49-F238E27FC236}">
                        <a16:creationId xmlns:a16="http://schemas.microsoft.com/office/drawing/2014/main" id="{6C1CF321-BCAC-416A-A9C4-FBC7079842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86556" y="5972319"/>
                    <a:ext cx="536829" cy="586156"/>
                    <a:chOff x="2245" y="1958"/>
                    <a:chExt cx="561" cy="597"/>
                  </a:xfrm>
                </p:grpSpPr>
                <p:sp>
                  <p:nvSpPr>
                    <p:cNvPr id="51" name="Oval 204">
                      <a:extLst>
                        <a:ext uri="{FF2B5EF4-FFF2-40B4-BE49-F238E27FC236}">
                          <a16:creationId xmlns:a16="http://schemas.microsoft.com/office/drawing/2014/main" id="{8047A314-4A99-4D56-8B35-4E6A074079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0" y="1974"/>
                      <a:ext cx="531" cy="565"/>
                    </a:xfrm>
                    <a:prstGeom prst="ellipse">
                      <a:avLst/>
                    </a:prstGeom>
                    <a:solidFill>
                      <a:srgbClr val="8290C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endParaRPr lang="pt-BR" altLang="pt-BR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" name="Oval 205">
                      <a:extLst>
                        <a:ext uri="{FF2B5EF4-FFF2-40B4-BE49-F238E27FC236}">
                          <a16:creationId xmlns:a16="http://schemas.microsoft.com/office/drawing/2014/main" id="{0DF79D06-4D1E-4796-B044-FC3F563513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3" y="2019"/>
                      <a:ext cx="426" cy="475"/>
                    </a:xfrm>
                    <a:prstGeom prst="ellipse">
                      <a:avLst/>
                    </a:prstGeom>
                    <a:solidFill>
                      <a:srgbClr val="DBED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endParaRPr lang="pt-BR" altLang="pt-BR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Freeform 206">
                      <a:extLst>
                        <a:ext uri="{FF2B5EF4-FFF2-40B4-BE49-F238E27FC236}">
                          <a16:creationId xmlns:a16="http://schemas.microsoft.com/office/drawing/2014/main" id="{355AFBA8-A81D-4BEC-8FB1-F859F31B4E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01" y="2089"/>
                      <a:ext cx="57" cy="61"/>
                    </a:xfrm>
                    <a:custGeom>
                      <a:avLst/>
                      <a:gdLst>
                        <a:gd name="T0" fmla="*/ 645869 w 23"/>
                        <a:gd name="T1" fmla="*/ 28943219 h 23"/>
                        <a:gd name="T2" fmla="*/ 8275892 w 23"/>
                        <a:gd name="T3" fmla="*/ 2565013 h 23"/>
                        <a:gd name="T4" fmla="*/ 18083540 w 23"/>
                        <a:gd name="T5" fmla="*/ 23158738 h 23"/>
                        <a:gd name="T6" fmla="*/ 10522497 w 23"/>
                        <a:gd name="T7" fmla="*/ 49420837 h 23"/>
                        <a:gd name="T8" fmla="*/ 645869 w 23"/>
                        <a:gd name="T9" fmla="*/ 28943219 h 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3" h="23">
                          <a:moveTo>
                            <a:pt x="1" y="13"/>
                          </a:moveTo>
                          <a:cubicBezTo>
                            <a:pt x="0" y="7"/>
                            <a:pt x="4" y="2"/>
                            <a:pt x="10" y="1"/>
                          </a:cubicBezTo>
                          <a:cubicBezTo>
                            <a:pt x="16" y="0"/>
                            <a:pt x="21" y="4"/>
                            <a:pt x="22" y="10"/>
                          </a:cubicBezTo>
                          <a:cubicBezTo>
                            <a:pt x="23" y="16"/>
                            <a:pt x="19" y="21"/>
                            <a:pt x="13" y="22"/>
                          </a:cubicBezTo>
                          <a:cubicBezTo>
                            <a:pt x="7" y="23"/>
                            <a:pt x="2" y="19"/>
                            <a:pt x="1" y="13"/>
                          </a:cubicBezTo>
                          <a:close/>
                        </a:path>
                      </a:pathLst>
                    </a:custGeom>
                    <a:solidFill>
                      <a:srgbClr val="FFFD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4" name="Freeform 207">
                      <a:extLst>
                        <a:ext uri="{FF2B5EF4-FFF2-40B4-BE49-F238E27FC236}">
                          <a16:creationId xmlns:a16="http://schemas.microsoft.com/office/drawing/2014/main" id="{9D4EFD77-E29B-4103-9AE5-0EECDFCFF1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61" y="2075"/>
                      <a:ext cx="30" cy="32"/>
                    </a:xfrm>
                    <a:custGeom>
                      <a:avLst/>
                      <a:gdLst>
                        <a:gd name="T0" fmla="*/ 1195125 w 12"/>
                        <a:gd name="T1" fmla="*/ 17601024 h 12"/>
                        <a:gd name="T2" fmla="*/ 4959300 w 12"/>
                        <a:gd name="T3" fmla="*/ 2708160 h 12"/>
                        <a:gd name="T4" fmla="*/ 10445125 w 12"/>
                        <a:gd name="T5" fmla="*/ 12020851 h 12"/>
                        <a:gd name="T6" fmla="*/ 6752470 w 12"/>
                        <a:gd name="T7" fmla="*/ 26532216 h 12"/>
                        <a:gd name="T8" fmla="*/ 1195125 w 12"/>
                        <a:gd name="T9" fmla="*/ 17601024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" h="12">
                          <a:moveTo>
                            <a:pt x="1" y="7"/>
                          </a:moveTo>
                          <a:cubicBezTo>
                            <a:pt x="0" y="4"/>
                            <a:pt x="2" y="1"/>
                            <a:pt x="5" y="1"/>
                          </a:cubicBezTo>
                          <a:cubicBezTo>
                            <a:pt x="8" y="0"/>
                            <a:pt x="11" y="2"/>
                            <a:pt x="11" y="5"/>
                          </a:cubicBezTo>
                          <a:cubicBezTo>
                            <a:pt x="12" y="8"/>
                            <a:pt x="10" y="11"/>
                            <a:pt x="7" y="11"/>
                          </a:cubicBezTo>
                          <a:cubicBezTo>
                            <a:pt x="4" y="12"/>
                            <a:pt x="1" y="10"/>
                            <a:pt x="1" y="7"/>
                          </a:cubicBezTo>
                          <a:close/>
                        </a:path>
                      </a:pathLst>
                    </a:custGeom>
                    <a:solidFill>
                      <a:srgbClr val="FFFD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5" name="Freeform 208">
                      <a:extLst>
                        <a:ext uri="{FF2B5EF4-FFF2-40B4-BE49-F238E27FC236}">
                          <a16:creationId xmlns:a16="http://schemas.microsoft.com/office/drawing/2014/main" id="{99348347-4679-4B78-91BF-86274DC402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68" y="2137"/>
                      <a:ext cx="30" cy="32"/>
                    </a:xfrm>
                    <a:custGeom>
                      <a:avLst/>
                      <a:gdLst>
                        <a:gd name="T0" fmla="*/ 1195125 w 12"/>
                        <a:gd name="T1" fmla="*/ 17601024 h 12"/>
                        <a:gd name="T2" fmla="*/ 4959300 w 12"/>
                        <a:gd name="T3" fmla="*/ 2708160 h 12"/>
                        <a:gd name="T4" fmla="*/ 11208020 w 12"/>
                        <a:gd name="T5" fmla="*/ 12020851 h 12"/>
                        <a:gd name="T6" fmla="*/ 6752470 w 12"/>
                        <a:gd name="T7" fmla="*/ 29327360 h 12"/>
                        <a:gd name="T8" fmla="*/ 1195125 w 12"/>
                        <a:gd name="T9" fmla="*/ 17601024 h 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" h="12">
                          <a:moveTo>
                            <a:pt x="1" y="7"/>
                          </a:moveTo>
                          <a:cubicBezTo>
                            <a:pt x="0" y="4"/>
                            <a:pt x="3" y="1"/>
                            <a:pt x="5" y="1"/>
                          </a:cubicBezTo>
                          <a:cubicBezTo>
                            <a:pt x="8" y="0"/>
                            <a:pt x="11" y="3"/>
                            <a:pt x="12" y="5"/>
                          </a:cubicBezTo>
                          <a:cubicBezTo>
                            <a:pt x="12" y="8"/>
                            <a:pt x="10" y="11"/>
                            <a:pt x="7" y="12"/>
                          </a:cubicBezTo>
                          <a:cubicBezTo>
                            <a:pt x="4" y="12"/>
                            <a:pt x="1" y="10"/>
                            <a:pt x="1" y="7"/>
                          </a:cubicBezTo>
                          <a:close/>
                        </a:path>
                      </a:pathLst>
                    </a:custGeom>
                    <a:solidFill>
                      <a:srgbClr val="FFFD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6" name="Freeform 209">
                      <a:extLst>
                        <a:ext uri="{FF2B5EF4-FFF2-40B4-BE49-F238E27FC236}">
                          <a16:creationId xmlns:a16="http://schemas.microsoft.com/office/drawing/2014/main" id="{89B50FC7-0DC8-4984-8C01-182EEEE3B6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78" y="2123"/>
                      <a:ext cx="330" cy="334"/>
                    </a:xfrm>
                    <a:custGeom>
                      <a:avLst/>
                      <a:gdLst>
                        <a:gd name="T0" fmla="*/ 104313988 w 132"/>
                        <a:gd name="T1" fmla="*/ 0 h 125"/>
                        <a:gd name="T2" fmla="*/ 118496875 w 132"/>
                        <a:gd name="T3" fmla="*/ 113657814 h 125"/>
                        <a:gd name="T4" fmla="*/ 49667500 w 132"/>
                        <a:gd name="T5" fmla="*/ 300785875 h 125"/>
                        <a:gd name="T6" fmla="*/ 0 w 132"/>
                        <a:gd name="T7" fmla="*/ 243181464 h 125"/>
                        <a:gd name="T8" fmla="*/ 54123050 w 132"/>
                        <a:gd name="T9" fmla="*/ 315606524 h 125"/>
                        <a:gd name="T10" fmla="*/ 122978520 w 132"/>
                        <a:gd name="T11" fmla="*/ 128481455 h 125"/>
                        <a:gd name="T12" fmla="*/ 104313988 w 132"/>
                        <a:gd name="T13" fmla="*/ 0 h 1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32" h="125">
                          <a:moveTo>
                            <a:pt x="112" y="0"/>
                          </a:moveTo>
                          <a:cubicBezTo>
                            <a:pt x="121" y="12"/>
                            <a:pt x="127" y="28"/>
                            <a:pt x="127" y="45"/>
                          </a:cubicBezTo>
                          <a:cubicBezTo>
                            <a:pt x="127" y="86"/>
                            <a:pt x="94" y="119"/>
                            <a:pt x="53" y="119"/>
                          </a:cubicBezTo>
                          <a:cubicBezTo>
                            <a:pt x="32" y="119"/>
                            <a:pt x="14" y="110"/>
                            <a:pt x="0" y="96"/>
                          </a:cubicBezTo>
                          <a:cubicBezTo>
                            <a:pt x="14" y="114"/>
                            <a:pt x="35" y="125"/>
                            <a:pt x="58" y="125"/>
                          </a:cubicBezTo>
                          <a:cubicBezTo>
                            <a:pt x="99" y="125"/>
                            <a:pt x="132" y="92"/>
                            <a:pt x="132" y="51"/>
                          </a:cubicBezTo>
                          <a:cubicBezTo>
                            <a:pt x="132" y="31"/>
                            <a:pt x="124" y="13"/>
                            <a:pt x="112" y="0"/>
                          </a:cubicBezTo>
                          <a:close/>
                        </a:path>
                      </a:pathLst>
                    </a:custGeom>
                    <a:solidFill>
                      <a:srgbClr val="FFFD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7" name="Freeform 210">
                      <a:extLst>
                        <a:ext uri="{FF2B5EF4-FFF2-40B4-BE49-F238E27FC236}">
                          <a16:creationId xmlns:a16="http://schemas.microsoft.com/office/drawing/2014/main" id="{04329200-B8E7-4BEE-82C5-87DC3619106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2222"/>
                      <a:ext cx="33" cy="35"/>
                    </a:xfrm>
                    <a:custGeom>
                      <a:avLst/>
                      <a:gdLst>
                        <a:gd name="T0" fmla="*/ 6875535 w 13"/>
                        <a:gd name="T1" fmla="*/ 36680022 h 13"/>
                        <a:gd name="T2" fmla="*/ 0 w 13"/>
                        <a:gd name="T3" fmla="*/ 16811725 h 13"/>
                        <a:gd name="T4" fmla="*/ 8377098 w 13"/>
                        <a:gd name="T5" fmla="*/ 0 h 13"/>
                        <a:gd name="T6" fmla="*/ 15253364 w 13"/>
                        <a:gd name="T7" fmla="*/ 19868297 h 13"/>
                        <a:gd name="T8" fmla="*/ 6875535 w 13"/>
                        <a:gd name="T9" fmla="*/ 36680022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6" y="13"/>
                          </a:moveTo>
                          <a:cubicBezTo>
                            <a:pt x="3" y="13"/>
                            <a:pt x="0" y="10"/>
                            <a:pt x="0" y="6"/>
                          </a:cubicBezTo>
                          <a:cubicBezTo>
                            <a:pt x="0" y="2"/>
                            <a:pt x="4" y="0"/>
                            <a:pt x="7" y="0"/>
                          </a:cubicBezTo>
                          <a:cubicBezTo>
                            <a:pt x="10" y="1"/>
                            <a:pt x="13" y="3"/>
                            <a:pt x="13" y="7"/>
                          </a:cubicBezTo>
                          <a:cubicBezTo>
                            <a:pt x="13" y="10"/>
                            <a:pt x="10" y="13"/>
                            <a:pt x="6" y="1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8" name="Freeform 211">
                      <a:extLst>
                        <a:ext uri="{FF2B5EF4-FFF2-40B4-BE49-F238E27FC236}">
                          <a16:creationId xmlns:a16="http://schemas.microsoft.com/office/drawing/2014/main" id="{AAA2E495-0C07-405F-9537-D79ABDEB0E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8" y="2185"/>
                      <a:ext cx="35" cy="34"/>
                    </a:xfrm>
                    <a:custGeom>
                      <a:avLst/>
                      <a:gdLst>
                        <a:gd name="T0" fmla="*/ 5676300 w 14"/>
                        <a:gd name="T1" fmla="*/ 23853375 h 13"/>
                        <a:gd name="T2" fmla="*/ 1195125 w 14"/>
                        <a:gd name="T3" fmla="*/ 11274290 h 13"/>
                        <a:gd name="T4" fmla="*/ 8659688 w 14"/>
                        <a:gd name="T5" fmla="*/ 2158752 h 13"/>
                        <a:gd name="T6" fmla="*/ 12398250 w 14"/>
                        <a:gd name="T7" fmla="*/ 14766375 h 13"/>
                        <a:gd name="T8" fmla="*/ 5676300 w 14"/>
                        <a:gd name="T9" fmla="*/ 23853375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3">
                          <a:moveTo>
                            <a:pt x="6" y="13"/>
                          </a:moveTo>
                          <a:cubicBezTo>
                            <a:pt x="3" y="13"/>
                            <a:pt x="0" y="9"/>
                            <a:pt x="1" y="6"/>
                          </a:cubicBezTo>
                          <a:cubicBezTo>
                            <a:pt x="2" y="2"/>
                            <a:pt x="5" y="0"/>
                            <a:pt x="9" y="1"/>
                          </a:cubicBezTo>
                          <a:cubicBezTo>
                            <a:pt x="12" y="2"/>
                            <a:pt x="14" y="5"/>
                            <a:pt x="13" y="8"/>
                          </a:cubicBezTo>
                          <a:cubicBezTo>
                            <a:pt x="13" y="11"/>
                            <a:pt x="10" y="13"/>
                            <a:pt x="6" y="1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9" name="Freeform 212">
                      <a:extLst>
                        <a:ext uri="{FF2B5EF4-FFF2-40B4-BE49-F238E27FC236}">
                          <a16:creationId xmlns:a16="http://schemas.microsoft.com/office/drawing/2014/main" id="{42E85E4A-8C3F-44A4-BEEB-51DCDEBDD2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55" y="2150"/>
                      <a:ext cx="38" cy="37"/>
                    </a:xfrm>
                    <a:custGeom>
                      <a:avLst/>
                      <a:gdLst>
                        <a:gd name="T0" fmla="*/ 6709133 w 15"/>
                        <a:gd name="T1" fmla="*/ 27625728 h 14"/>
                        <a:gd name="T2" fmla="*/ 2321093 w 15"/>
                        <a:gd name="T3" fmla="*/ 10452978 h 14"/>
                        <a:gd name="T4" fmla="*/ 11168963 w 15"/>
                        <a:gd name="T5" fmla="*/ 2458515 h 14"/>
                        <a:gd name="T6" fmla="*/ 15720790 w 15"/>
                        <a:gd name="T7" fmla="*/ 19385537 h 14"/>
                        <a:gd name="T8" fmla="*/ 6709133 w 15"/>
                        <a:gd name="T9" fmla="*/ 2762572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6" y="13"/>
                          </a:moveTo>
                          <a:cubicBezTo>
                            <a:pt x="3" y="12"/>
                            <a:pt x="0" y="8"/>
                            <a:pt x="2" y="5"/>
                          </a:cubicBezTo>
                          <a:cubicBezTo>
                            <a:pt x="3" y="1"/>
                            <a:pt x="7" y="0"/>
                            <a:pt x="10" y="1"/>
                          </a:cubicBezTo>
                          <a:cubicBezTo>
                            <a:pt x="13" y="2"/>
                            <a:pt x="15" y="6"/>
                            <a:pt x="14" y="9"/>
                          </a:cubicBezTo>
                          <a:cubicBezTo>
                            <a:pt x="12" y="12"/>
                            <a:pt x="9" y="14"/>
                            <a:pt x="6" y="1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0" name="Freeform 213">
                      <a:extLst>
                        <a:ext uri="{FF2B5EF4-FFF2-40B4-BE49-F238E27FC236}">
                          <a16:creationId xmlns:a16="http://schemas.microsoft.com/office/drawing/2014/main" id="{C842D353-44DD-485E-9C4D-3CFF4B66C8D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68" y="2115"/>
                      <a:ext cx="38" cy="38"/>
                    </a:xfrm>
                    <a:custGeom>
                      <a:avLst/>
                      <a:gdLst>
                        <a:gd name="T0" fmla="*/ 5880102 w 15"/>
                        <a:gd name="T1" fmla="*/ 41239630 h 14"/>
                        <a:gd name="T2" fmla="*/ 2321093 w 15"/>
                        <a:gd name="T3" fmla="*/ 12954154 h 14"/>
                        <a:gd name="T4" fmla="*/ 12576014 w 15"/>
                        <a:gd name="T5" fmla="*/ 6078195 h 14"/>
                        <a:gd name="T6" fmla="*/ 14896258 w 15"/>
                        <a:gd name="T7" fmla="*/ 31640369 h 14"/>
                        <a:gd name="T8" fmla="*/ 5880102 w 15"/>
                        <a:gd name="T9" fmla="*/ 41239630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5" y="13"/>
                          </a:moveTo>
                          <a:cubicBezTo>
                            <a:pt x="2" y="12"/>
                            <a:pt x="0" y="8"/>
                            <a:pt x="2" y="4"/>
                          </a:cubicBezTo>
                          <a:cubicBezTo>
                            <a:pt x="4" y="1"/>
                            <a:pt x="7" y="0"/>
                            <a:pt x="11" y="2"/>
                          </a:cubicBezTo>
                          <a:cubicBezTo>
                            <a:pt x="14" y="3"/>
                            <a:pt x="15" y="7"/>
                            <a:pt x="13" y="10"/>
                          </a:cubicBezTo>
                          <a:cubicBezTo>
                            <a:pt x="12" y="13"/>
                            <a:pt x="8" y="14"/>
                            <a:pt x="5" y="1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1" name="Freeform 214">
                      <a:extLst>
                        <a:ext uri="{FF2B5EF4-FFF2-40B4-BE49-F238E27FC236}">
                          <a16:creationId xmlns:a16="http://schemas.microsoft.com/office/drawing/2014/main" id="{00A86D0A-2FD5-40A8-A1CC-C2360959D9D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5" y="2083"/>
                      <a:ext cx="36" cy="38"/>
                    </a:xfrm>
                    <a:custGeom>
                      <a:avLst/>
                      <a:gdLst>
                        <a:gd name="T0" fmla="*/ 5589795 w 14"/>
                        <a:gd name="T1" fmla="*/ 41239630 h 14"/>
                        <a:gd name="T2" fmla="*/ 2767495 w 14"/>
                        <a:gd name="T3" fmla="*/ 12954154 h 14"/>
                        <a:gd name="T4" fmla="*/ 15468555 w 14"/>
                        <a:gd name="T5" fmla="*/ 6078195 h 14"/>
                        <a:gd name="T6" fmla="*/ 18299355 w 14"/>
                        <a:gd name="T7" fmla="*/ 35161275 h 14"/>
                        <a:gd name="T8" fmla="*/ 5589795 w 14"/>
                        <a:gd name="T9" fmla="*/ 41239630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4" y="13"/>
                          </a:moveTo>
                          <a:cubicBezTo>
                            <a:pt x="1" y="11"/>
                            <a:pt x="0" y="7"/>
                            <a:pt x="2" y="4"/>
                          </a:cubicBezTo>
                          <a:cubicBezTo>
                            <a:pt x="4" y="1"/>
                            <a:pt x="8" y="0"/>
                            <a:pt x="11" y="2"/>
                          </a:cubicBezTo>
                          <a:cubicBezTo>
                            <a:pt x="14" y="4"/>
                            <a:pt x="14" y="8"/>
                            <a:pt x="13" y="11"/>
                          </a:cubicBezTo>
                          <a:cubicBezTo>
                            <a:pt x="11" y="14"/>
                            <a:pt x="7" y="14"/>
                            <a:pt x="4" y="1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2" name="Freeform 215">
                      <a:extLst>
                        <a:ext uri="{FF2B5EF4-FFF2-40B4-BE49-F238E27FC236}">
                          <a16:creationId xmlns:a16="http://schemas.microsoft.com/office/drawing/2014/main" id="{3EBFBDD6-2F56-43A7-B96F-178ACFEB048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06" y="2054"/>
                      <a:ext cx="35" cy="37"/>
                    </a:xfrm>
                    <a:custGeom>
                      <a:avLst/>
                      <a:gdLst>
                        <a:gd name="T0" fmla="*/ 3769063 w 14"/>
                        <a:gd name="T1" fmla="*/ 26147118 h 14"/>
                        <a:gd name="T2" fmla="*/ 2987813 w 14"/>
                        <a:gd name="T3" fmla="*/ 6497504 h 14"/>
                        <a:gd name="T4" fmla="*/ 11208020 w 14"/>
                        <a:gd name="T5" fmla="*/ 6497504 h 14"/>
                        <a:gd name="T6" fmla="*/ 11208020 w 14"/>
                        <a:gd name="T7" fmla="*/ 26147118 h 14"/>
                        <a:gd name="T8" fmla="*/ 3769063 w 14"/>
                        <a:gd name="T9" fmla="*/ 2614711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4" y="12"/>
                          </a:moveTo>
                          <a:cubicBezTo>
                            <a:pt x="1" y="10"/>
                            <a:pt x="0" y="6"/>
                            <a:pt x="3" y="3"/>
                          </a:cubicBezTo>
                          <a:cubicBezTo>
                            <a:pt x="5" y="1"/>
                            <a:pt x="9" y="0"/>
                            <a:pt x="12" y="3"/>
                          </a:cubicBezTo>
                          <a:cubicBezTo>
                            <a:pt x="14" y="5"/>
                            <a:pt x="14" y="9"/>
                            <a:pt x="12" y="12"/>
                          </a:cubicBezTo>
                          <a:cubicBezTo>
                            <a:pt x="10" y="14"/>
                            <a:pt x="6" y="14"/>
                            <a:pt x="4" y="1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3" name="Freeform 216">
                      <a:extLst>
                        <a:ext uri="{FF2B5EF4-FFF2-40B4-BE49-F238E27FC236}">
                          <a16:creationId xmlns:a16="http://schemas.microsoft.com/office/drawing/2014/main" id="{4C2C4C71-4D19-41AA-87F4-D1B37568AC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31" y="2030"/>
                      <a:ext cx="35" cy="37"/>
                    </a:xfrm>
                    <a:custGeom>
                      <a:avLst/>
                      <a:gdLst>
                        <a:gd name="T0" fmla="*/ 1983720 w 14"/>
                        <a:gd name="T1" fmla="*/ 23688603 h 14"/>
                        <a:gd name="T2" fmla="*/ 2987813 w 14"/>
                        <a:gd name="T3" fmla="*/ 3955181 h 14"/>
                        <a:gd name="T4" fmla="*/ 11208020 w 14"/>
                        <a:gd name="T5" fmla="*/ 6497504 h 14"/>
                        <a:gd name="T6" fmla="*/ 10445125 w 14"/>
                        <a:gd name="T7" fmla="*/ 23688603 h 14"/>
                        <a:gd name="T8" fmla="*/ 1983720 w 14"/>
                        <a:gd name="T9" fmla="*/ 23688603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2" y="11"/>
                          </a:moveTo>
                          <a:cubicBezTo>
                            <a:pt x="0" y="9"/>
                            <a:pt x="0" y="5"/>
                            <a:pt x="3" y="2"/>
                          </a:cubicBezTo>
                          <a:cubicBezTo>
                            <a:pt x="5" y="0"/>
                            <a:pt x="9" y="0"/>
                            <a:pt x="12" y="3"/>
                          </a:cubicBezTo>
                          <a:cubicBezTo>
                            <a:pt x="14" y="5"/>
                            <a:pt x="14" y="9"/>
                            <a:pt x="11" y="11"/>
                          </a:cubicBezTo>
                          <a:cubicBezTo>
                            <a:pt x="9" y="14"/>
                            <a:pt x="5" y="13"/>
                            <a:pt x="2" y="1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4" name="Freeform 217">
                      <a:extLst>
                        <a:ext uri="{FF2B5EF4-FFF2-40B4-BE49-F238E27FC236}">
                          <a16:creationId xmlns:a16="http://schemas.microsoft.com/office/drawing/2014/main" id="{70EC9CA1-70A9-4C96-A4BA-9A853352CFD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56" y="2006"/>
                      <a:ext cx="37" cy="37"/>
                    </a:xfrm>
                    <a:custGeom>
                      <a:avLst/>
                      <a:gdLst>
                        <a:gd name="T0" fmla="*/ 2143484 w 15"/>
                        <a:gd name="T1" fmla="*/ 23688603 h 14"/>
                        <a:gd name="T2" fmla="*/ 3144223 w 15"/>
                        <a:gd name="T3" fmla="*/ 3955181 h 14"/>
                        <a:gd name="T4" fmla="*/ 9888201 w 15"/>
                        <a:gd name="T5" fmla="*/ 8963255 h 14"/>
                        <a:gd name="T6" fmla="*/ 8373576 w 15"/>
                        <a:gd name="T7" fmla="*/ 26147118 h 14"/>
                        <a:gd name="T8" fmla="*/ 2143484 w 15"/>
                        <a:gd name="T9" fmla="*/ 23688603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3" y="11"/>
                          </a:moveTo>
                          <a:cubicBezTo>
                            <a:pt x="0" y="8"/>
                            <a:pt x="1" y="4"/>
                            <a:pt x="4" y="2"/>
                          </a:cubicBezTo>
                          <a:cubicBezTo>
                            <a:pt x="7" y="0"/>
                            <a:pt x="11" y="1"/>
                            <a:pt x="13" y="4"/>
                          </a:cubicBezTo>
                          <a:cubicBezTo>
                            <a:pt x="15" y="7"/>
                            <a:pt x="14" y="10"/>
                            <a:pt x="11" y="12"/>
                          </a:cubicBezTo>
                          <a:cubicBezTo>
                            <a:pt x="9" y="14"/>
                            <a:pt x="5" y="14"/>
                            <a:pt x="3" y="1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5" name="Freeform 218">
                      <a:extLst>
                        <a:ext uri="{FF2B5EF4-FFF2-40B4-BE49-F238E27FC236}">
                          <a16:creationId xmlns:a16="http://schemas.microsoft.com/office/drawing/2014/main" id="{35AEB7E7-57C0-4B12-8849-75D9D585512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86" y="1987"/>
                      <a:ext cx="35" cy="38"/>
                    </a:xfrm>
                    <a:custGeom>
                      <a:avLst/>
                      <a:gdLst>
                        <a:gd name="T0" fmla="*/ 1983720 w 14"/>
                        <a:gd name="T1" fmla="*/ 31640369 h 14"/>
                        <a:gd name="T2" fmla="*/ 3769063 w 14"/>
                        <a:gd name="T3" fmla="*/ 6078195 h 14"/>
                        <a:gd name="T4" fmla="*/ 12398250 w 14"/>
                        <a:gd name="T5" fmla="*/ 16497958 h 14"/>
                        <a:gd name="T6" fmla="*/ 9422658 w 14"/>
                        <a:gd name="T7" fmla="*/ 41239630 h 14"/>
                        <a:gd name="T8" fmla="*/ 1983720 w 14"/>
                        <a:gd name="T9" fmla="*/ 31640369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2" y="10"/>
                          </a:moveTo>
                          <a:cubicBezTo>
                            <a:pt x="0" y="7"/>
                            <a:pt x="1" y="3"/>
                            <a:pt x="4" y="2"/>
                          </a:cubicBezTo>
                          <a:cubicBezTo>
                            <a:pt x="8" y="0"/>
                            <a:pt x="11" y="1"/>
                            <a:pt x="13" y="5"/>
                          </a:cubicBezTo>
                          <a:cubicBezTo>
                            <a:pt x="14" y="8"/>
                            <a:pt x="13" y="11"/>
                            <a:pt x="10" y="13"/>
                          </a:cubicBezTo>
                          <a:cubicBezTo>
                            <a:pt x="7" y="14"/>
                            <a:pt x="4" y="13"/>
                            <a:pt x="2" y="10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" name="Freeform 219">
                      <a:extLst>
                        <a:ext uri="{FF2B5EF4-FFF2-40B4-BE49-F238E27FC236}">
                          <a16:creationId xmlns:a16="http://schemas.microsoft.com/office/drawing/2014/main" id="{C935F34E-07AE-4BEA-89AF-8A48A1A89F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6" y="1974"/>
                      <a:ext cx="35" cy="37"/>
                    </a:xfrm>
                    <a:custGeom>
                      <a:avLst/>
                      <a:gdLst>
                        <a:gd name="T0" fmla="*/ 1983720 w 14"/>
                        <a:gd name="T1" fmla="*/ 19385537 h 14"/>
                        <a:gd name="T2" fmla="*/ 4959300 w 14"/>
                        <a:gd name="T3" fmla="*/ 2458515 h 14"/>
                        <a:gd name="T4" fmla="*/ 12398250 w 14"/>
                        <a:gd name="T5" fmla="*/ 10452978 h 14"/>
                        <a:gd name="T6" fmla="*/ 9422658 w 14"/>
                        <a:gd name="T7" fmla="*/ 27625728 h 14"/>
                        <a:gd name="T8" fmla="*/ 1983720 w 14"/>
                        <a:gd name="T9" fmla="*/ 19385537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2" y="9"/>
                          </a:moveTo>
                          <a:cubicBezTo>
                            <a:pt x="0" y="6"/>
                            <a:pt x="2" y="2"/>
                            <a:pt x="5" y="1"/>
                          </a:cubicBezTo>
                          <a:cubicBezTo>
                            <a:pt x="9" y="0"/>
                            <a:pt x="12" y="1"/>
                            <a:pt x="13" y="5"/>
                          </a:cubicBezTo>
                          <a:cubicBezTo>
                            <a:pt x="14" y="8"/>
                            <a:pt x="13" y="12"/>
                            <a:pt x="10" y="13"/>
                          </a:cubicBezTo>
                          <a:cubicBezTo>
                            <a:pt x="7" y="14"/>
                            <a:pt x="3" y="12"/>
                            <a:pt x="2" y="9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7" name="Freeform 220">
                      <a:extLst>
                        <a:ext uri="{FF2B5EF4-FFF2-40B4-BE49-F238E27FC236}">
                          <a16:creationId xmlns:a16="http://schemas.microsoft.com/office/drawing/2014/main" id="{6C3D9BDC-F01E-466F-ABB4-FB1D9311C1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1963"/>
                      <a:ext cx="35" cy="38"/>
                    </a:xfrm>
                    <a:custGeom>
                      <a:avLst/>
                      <a:gdLst>
                        <a:gd name="T0" fmla="*/ 1195125 w 14"/>
                        <a:gd name="T1" fmla="*/ 26043145 h 14"/>
                        <a:gd name="T2" fmla="*/ 5676300 w 14"/>
                        <a:gd name="T3" fmla="*/ 3534942 h 14"/>
                        <a:gd name="T4" fmla="*/ 13115238 w 14"/>
                        <a:gd name="T5" fmla="*/ 18728607 h 14"/>
                        <a:gd name="T6" fmla="*/ 8659688 w 14"/>
                        <a:gd name="T7" fmla="*/ 41239630 h 14"/>
                        <a:gd name="T8" fmla="*/ 1195125 w 14"/>
                        <a:gd name="T9" fmla="*/ 2604314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" y="8"/>
                          </a:moveTo>
                          <a:cubicBezTo>
                            <a:pt x="0" y="5"/>
                            <a:pt x="3" y="2"/>
                            <a:pt x="6" y="1"/>
                          </a:cubicBezTo>
                          <a:cubicBezTo>
                            <a:pt x="10" y="0"/>
                            <a:pt x="13" y="2"/>
                            <a:pt x="14" y="6"/>
                          </a:cubicBezTo>
                          <a:cubicBezTo>
                            <a:pt x="14" y="9"/>
                            <a:pt x="12" y="12"/>
                            <a:pt x="9" y="13"/>
                          </a:cubicBezTo>
                          <a:cubicBezTo>
                            <a:pt x="6" y="14"/>
                            <a:pt x="2" y="12"/>
                            <a:pt x="1" y="8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8" name="Freeform 221">
                      <a:extLst>
                        <a:ext uri="{FF2B5EF4-FFF2-40B4-BE49-F238E27FC236}">
                          <a16:creationId xmlns:a16="http://schemas.microsoft.com/office/drawing/2014/main" id="{4FA5A70C-F9A0-474F-A92E-F8915279863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83" y="1958"/>
                      <a:ext cx="33" cy="35"/>
                    </a:xfrm>
                    <a:custGeom>
                      <a:avLst/>
                      <a:gdLst>
                        <a:gd name="T0" fmla="*/ 1431152 w 13"/>
                        <a:gd name="T1" fmla="*/ 23056016 h 13"/>
                        <a:gd name="T2" fmla="*/ 6875535 w 13"/>
                        <a:gd name="T3" fmla="*/ 0 h 13"/>
                        <a:gd name="T4" fmla="*/ 15253364 w 13"/>
                        <a:gd name="T5" fmla="*/ 16811725 h 13"/>
                        <a:gd name="T6" fmla="*/ 9222038 w 13"/>
                        <a:gd name="T7" fmla="*/ 36680022 h 13"/>
                        <a:gd name="T8" fmla="*/ 1431152 w 13"/>
                        <a:gd name="T9" fmla="*/ 23056016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1" y="8"/>
                          </a:moveTo>
                          <a:cubicBezTo>
                            <a:pt x="0" y="4"/>
                            <a:pt x="3" y="1"/>
                            <a:pt x="6" y="0"/>
                          </a:cubicBezTo>
                          <a:cubicBezTo>
                            <a:pt x="10" y="0"/>
                            <a:pt x="13" y="3"/>
                            <a:pt x="13" y="6"/>
                          </a:cubicBezTo>
                          <a:cubicBezTo>
                            <a:pt x="13" y="10"/>
                            <a:pt x="11" y="13"/>
                            <a:pt x="8" y="13"/>
                          </a:cubicBezTo>
                          <a:cubicBezTo>
                            <a:pt x="4" y="13"/>
                            <a:pt x="1" y="11"/>
                            <a:pt x="1" y="8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9" name="Freeform 222">
                      <a:extLst>
                        <a:ext uri="{FF2B5EF4-FFF2-40B4-BE49-F238E27FC236}">
                          <a16:creationId xmlns:a16="http://schemas.microsoft.com/office/drawing/2014/main" id="{44D0E1E8-8DB2-4410-BB8B-501B32E474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18" y="1958"/>
                      <a:ext cx="33" cy="35"/>
                    </a:xfrm>
                    <a:custGeom>
                      <a:avLst/>
                      <a:gdLst>
                        <a:gd name="T0" fmla="*/ 0 w 13"/>
                        <a:gd name="T1" fmla="*/ 16811725 h 13"/>
                        <a:gd name="T2" fmla="*/ 8377098 w 13"/>
                        <a:gd name="T3" fmla="*/ 0 h 13"/>
                        <a:gd name="T4" fmla="*/ 15253364 w 13"/>
                        <a:gd name="T5" fmla="*/ 19868297 h 13"/>
                        <a:gd name="T6" fmla="*/ 6875535 w 13"/>
                        <a:gd name="T7" fmla="*/ 36680022 h 13"/>
                        <a:gd name="T8" fmla="*/ 0 w 13"/>
                        <a:gd name="T9" fmla="*/ 16811725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0" y="6"/>
                          </a:moveTo>
                          <a:cubicBezTo>
                            <a:pt x="0" y="3"/>
                            <a:pt x="3" y="0"/>
                            <a:pt x="7" y="0"/>
                          </a:cubicBezTo>
                          <a:cubicBezTo>
                            <a:pt x="10" y="0"/>
                            <a:pt x="13" y="3"/>
                            <a:pt x="13" y="7"/>
                          </a:cubicBezTo>
                          <a:cubicBezTo>
                            <a:pt x="12" y="10"/>
                            <a:pt x="10" y="13"/>
                            <a:pt x="6" y="13"/>
                          </a:cubicBezTo>
                          <a:cubicBezTo>
                            <a:pt x="3" y="12"/>
                            <a:pt x="0" y="10"/>
                            <a:pt x="0" y="6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0" name="Freeform 223">
                      <a:extLst>
                        <a:ext uri="{FF2B5EF4-FFF2-40B4-BE49-F238E27FC236}">
                          <a16:creationId xmlns:a16="http://schemas.microsoft.com/office/drawing/2014/main" id="{63BF9232-6AF2-4288-9576-060822F39B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53" y="1961"/>
                      <a:ext cx="33" cy="34"/>
                    </a:xfrm>
                    <a:custGeom>
                      <a:avLst/>
                      <a:gdLst>
                        <a:gd name="T0" fmla="*/ 0 w 13"/>
                        <a:gd name="T1" fmla="*/ 11274290 h 13"/>
                        <a:gd name="T2" fmla="*/ 8377098 w 13"/>
                        <a:gd name="T3" fmla="*/ 0 h 13"/>
                        <a:gd name="T4" fmla="*/ 13820352 w 13"/>
                        <a:gd name="T5" fmla="*/ 14766375 h 13"/>
                        <a:gd name="T6" fmla="*/ 6008901 w 13"/>
                        <a:gd name="T7" fmla="*/ 23853375 h 13"/>
                        <a:gd name="T8" fmla="*/ 0 w 13"/>
                        <a:gd name="T9" fmla="*/ 11274290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0" y="6"/>
                          </a:moveTo>
                          <a:cubicBezTo>
                            <a:pt x="0" y="2"/>
                            <a:pt x="3" y="0"/>
                            <a:pt x="7" y="0"/>
                          </a:cubicBezTo>
                          <a:cubicBezTo>
                            <a:pt x="11" y="1"/>
                            <a:pt x="13" y="4"/>
                            <a:pt x="12" y="8"/>
                          </a:cubicBezTo>
                          <a:cubicBezTo>
                            <a:pt x="11" y="11"/>
                            <a:pt x="8" y="13"/>
                            <a:pt x="5" y="13"/>
                          </a:cubicBezTo>
                          <a:cubicBezTo>
                            <a:pt x="2" y="12"/>
                            <a:pt x="0" y="9"/>
                            <a:pt x="0" y="6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1" name="Freeform 224">
                      <a:extLst>
                        <a:ext uri="{FF2B5EF4-FFF2-40B4-BE49-F238E27FC236}">
                          <a16:creationId xmlns:a16="http://schemas.microsoft.com/office/drawing/2014/main" id="{B10D7F40-0A20-4993-839F-41792D0FED9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3" y="1969"/>
                      <a:ext cx="35" cy="34"/>
                    </a:xfrm>
                    <a:custGeom>
                      <a:avLst/>
                      <a:gdLst>
                        <a:gd name="T0" fmla="*/ 1195125 w 14"/>
                        <a:gd name="T1" fmla="*/ 9120408 h 13"/>
                        <a:gd name="T2" fmla="*/ 8659688 w 14"/>
                        <a:gd name="T3" fmla="*/ 2158752 h 13"/>
                        <a:gd name="T4" fmla="*/ 12398250 w 14"/>
                        <a:gd name="T5" fmla="*/ 16918230 h 13"/>
                        <a:gd name="T6" fmla="*/ 4959300 w 14"/>
                        <a:gd name="T7" fmla="*/ 23853375 h 13"/>
                        <a:gd name="T8" fmla="*/ 1195125 w 14"/>
                        <a:gd name="T9" fmla="*/ 9120408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3">
                          <a:moveTo>
                            <a:pt x="1" y="5"/>
                          </a:moveTo>
                          <a:cubicBezTo>
                            <a:pt x="2" y="2"/>
                            <a:pt x="5" y="0"/>
                            <a:pt x="9" y="1"/>
                          </a:cubicBezTo>
                          <a:cubicBezTo>
                            <a:pt x="13" y="2"/>
                            <a:pt x="14" y="5"/>
                            <a:pt x="13" y="9"/>
                          </a:cubicBezTo>
                          <a:cubicBezTo>
                            <a:pt x="12" y="12"/>
                            <a:pt x="9" y="13"/>
                            <a:pt x="5" y="13"/>
                          </a:cubicBezTo>
                          <a:cubicBezTo>
                            <a:pt x="2" y="12"/>
                            <a:pt x="0" y="8"/>
                            <a:pt x="1" y="5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2" name="Freeform 225">
                      <a:extLst>
                        <a:ext uri="{FF2B5EF4-FFF2-40B4-BE49-F238E27FC236}">
                          <a16:creationId xmlns:a16="http://schemas.microsoft.com/office/drawing/2014/main" id="{FCB9F466-1EBE-47CD-B9DA-0187D837CF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6" y="1979"/>
                      <a:ext cx="35" cy="38"/>
                    </a:xfrm>
                    <a:custGeom>
                      <a:avLst/>
                      <a:gdLst>
                        <a:gd name="T0" fmla="*/ 1195125 w 14"/>
                        <a:gd name="T1" fmla="*/ 16497958 h 14"/>
                        <a:gd name="T2" fmla="*/ 9422658 w 14"/>
                        <a:gd name="T3" fmla="*/ 6078195 h 14"/>
                        <a:gd name="T4" fmla="*/ 12398250 w 14"/>
                        <a:gd name="T5" fmla="*/ 31640369 h 14"/>
                        <a:gd name="T6" fmla="*/ 3769063 w 14"/>
                        <a:gd name="T7" fmla="*/ 41239630 h 14"/>
                        <a:gd name="T8" fmla="*/ 1195125 w 14"/>
                        <a:gd name="T9" fmla="*/ 1649795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" y="5"/>
                          </a:moveTo>
                          <a:cubicBezTo>
                            <a:pt x="2" y="2"/>
                            <a:pt x="6" y="0"/>
                            <a:pt x="10" y="2"/>
                          </a:cubicBezTo>
                          <a:cubicBezTo>
                            <a:pt x="13" y="3"/>
                            <a:pt x="14" y="7"/>
                            <a:pt x="13" y="10"/>
                          </a:cubicBezTo>
                          <a:cubicBezTo>
                            <a:pt x="11" y="13"/>
                            <a:pt x="7" y="14"/>
                            <a:pt x="4" y="13"/>
                          </a:cubicBezTo>
                          <a:cubicBezTo>
                            <a:pt x="2" y="12"/>
                            <a:pt x="0" y="8"/>
                            <a:pt x="1" y="5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3" name="Freeform 226">
                      <a:extLst>
                        <a:ext uri="{FF2B5EF4-FFF2-40B4-BE49-F238E27FC236}">
                          <a16:creationId xmlns:a16="http://schemas.microsoft.com/office/drawing/2014/main" id="{C805D4DD-5526-4B53-9363-0B21B07010F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46" y="1995"/>
                      <a:ext cx="35" cy="40"/>
                    </a:xfrm>
                    <a:custGeom>
                      <a:avLst/>
                      <a:gdLst>
                        <a:gd name="T0" fmla="*/ 1983720 w 14"/>
                        <a:gd name="T1" fmla="*/ 9949581 h 15"/>
                        <a:gd name="T2" fmla="*/ 9422658 w 14"/>
                        <a:gd name="T3" fmla="*/ 4507819 h 15"/>
                        <a:gd name="T4" fmla="*/ 11208020 w 14"/>
                        <a:gd name="T5" fmla="*/ 26532216 h 15"/>
                        <a:gd name="T6" fmla="*/ 3769063 w 14"/>
                        <a:gd name="T7" fmla="*/ 32055603 h 15"/>
                        <a:gd name="T8" fmla="*/ 1983720 w 14"/>
                        <a:gd name="T9" fmla="*/ 9949581 h 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5">
                          <a:moveTo>
                            <a:pt x="2" y="4"/>
                          </a:moveTo>
                          <a:cubicBezTo>
                            <a:pt x="3" y="1"/>
                            <a:pt x="7" y="0"/>
                            <a:pt x="10" y="2"/>
                          </a:cubicBezTo>
                          <a:cubicBezTo>
                            <a:pt x="13" y="4"/>
                            <a:pt x="14" y="8"/>
                            <a:pt x="12" y="11"/>
                          </a:cubicBezTo>
                          <a:cubicBezTo>
                            <a:pt x="10" y="14"/>
                            <a:pt x="6" y="15"/>
                            <a:pt x="4" y="13"/>
                          </a:cubicBezTo>
                          <a:cubicBezTo>
                            <a:pt x="1" y="11"/>
                            <a:pt x="0" y="7"/>
                            <a:pt x="2" y="4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4" name="Freeform 227">
                      <a:extLst>
                        <a:ext uri="{FF2B5EF4-FFF2-40B4-BE49-F238E27FC236}">
                          <a16:creationId xmlns:a16="http://schemas.microsoft.com/office/drawing/2014/main" id="{62657219-55C9-4BA4-AD3C-A0075F3B67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73" y="2017"/>
                      <a:ext cx="35" cy="37"/>
                    </a:xfrm>
                    <a:custGeom>
                      <a:avLst/>
                      <a:gdLst>
                        <a:gd name="T0" fmla="*/ 1983720 w 14"/>
                        <a:gd name="T1" fmla="*/ 8963255 h 14"/>
                        <a:gd name="T2" fmla="*/ 10445125 w 14"/>
                        <a:gd name="T3" fmla="*/ 3955181 h 14"/>
                        <a:gd name="T4" fmla="*/ 11208020 w 14"/>
                        <a:gd name="T5" fmla="*/ 23688603 h 14"/>
                        <a:gd name="T6" fmla="*/ 2987813 w 14"/>
                        <a:gd name="T7" fmla="*/ 26147118 h 14"/>
                        <a:gd name="T8" fmla="*/ 1983720 w 14"/>
                        <a:gd name="T9" fmla="*/ 896325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2" y="4"/>
                          </a:moveTo>
                          <a:cubicBezTo>
                            <a:pt x="4" y="1"/>
                            <a:pt x="8" y="0"/>
                            <a:pt x="11" y="2"/>
                          </a:cubicBezTo>
                          <a:cubicBezTo>
                            <a:pt x="14" y="5"/>
                            <a:pt x="14" y="9"/>
                            <a:pt x="12" y="11"/>
                          </a:cubicBezTo>
                          <a:cubicBezTo>
                            <a:pt x="9" y="14"/>
                            <a:pt x="6" y="14"/>
                            <a:pt x="3" y="12"/>
                          </a:cubicBezTo>
                          <a:cubicBezTo>
                            <a:pt x="1" y="10"/>
                            <a:pt x="0" y="6"/>
                            <a:pt x="2" y="4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5" name="Freeform 228">
                      <a:extLst>
                        <a:ext uri="{FF2B5EF4-FFF2-40B4-BE49-F238E27FC236}">
                          <a16:creationId xmlns:a16="http://schemas.microsoft.com/office/drawing/2014/main" id="{60AE36AA-1B2E-49B3-9266-17E57129E3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98" y="2041"/>
                      <a:ext cx="36" cy="37"/>
                    </a:xfrm>
                    <a:custGeom>
                      <a:avLst/>
                      <a:gdLst>
                        <a:gd name="T0" fmla="*/ 4513189 w 14"/>
                        <a:gd name="T1" fmla="*/ 6497504 h 14"/>
                        <a:gd name="T2" fmla="*/ 17228831 w 14"/>
                        <a:gd name="T3" fmla="*/ 6497504 h 14"/>
                        <a:gd name="T4" fmla="*/ 15468555 w 14"/>
                        <a:gd name="T5" fmla="*/ 26147118 h 14"/>
                        <a:gd name="T6" fmla="*/ 4513189 w 14"/>
                        <a:gd name="T7" fmla="*/ 26147118 h 14"/>
                        <a:gd name="T8" fmla="*/ 4513189 w 14"/>
                        <a:gd name="T9" fmla="*/ 6497504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3" y="3"/>
                          </a:moveTo>
                          <a:cubicBezTo>
                            <a:pt x="5" y="1"/>
                            <a:pt x="9" y="0"/>
                            <a:pt x="12" y="3"/>
                          </a:cubicBezTo>
                          <a:cubicBezTo>
                            <a:pt x="14" y="6"/>
                            <a:pt x="14" y="10"/>
                            <a:pt x="11" y="12"/>
                          </a:cubicBezTo>
                          <a:cubicBezTo>
                            <a:pt x="9" y="14"/>
                            <a:pt x="5" y="14"/>
                            <a:pt x="3" y="12"/>
                          </a:cubicBezTo>
                          <a:cubicBezTo>
                            <a:pt x="0" y="9"/>
                            <a:pt x="0" y="6"/>
                            <a:pt x="3" y="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6" name="Freeform 229">
                      <a:extLst>
                        <a:ext uri="{FF2B5EF4-FFF2-40B4-BE49-F238E27FC236}">
                          <a16:creationId xmlns:a16="http://schemas.microsoft.com/office/drawing/2014/main" id="{94BC5F52-F15E-46AD-8E70-3353721DF0D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2070"/>
                      <a:ext cx="35" cy="37"/>
                    </a:xfrm>
                    <a:custGeom>
                      <a:avLst/>
                      <a:gdLst>
                        <a:gd name="T0" fmla="*/ 2987813 w 14"/>
                        <a:gd name="T1" fmla="*/ 3955181 h 14"/>
                        <a:gd name="T2" fmla="*/ 11208020 w 14"/>
                        <a:gd name="T3" fmla="*/ 6497504 h 14"/>
                        <a:gd name="T4" fmla="*/ 10445125 w 14"/>
                        <a:gd name="T5" fmla="*/ 26147118 h 14"/>
                        <a:gd name="T6" fmla="*/ 1983720 w 14"/>
                        <a:gd name="T7" fmla="*/ 23688603 h 14"/>
                        <a:gd name="T8" fmla="*/ 2987813 w 14"/>
                        <a:gd name="T9" fmla="*/ 3955181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3" y="2"/>
                          </a:moveTo>
                          <a:cubicBezTo>
                            <a:pt x="6" y="0"/>
                            <a:pt x="10" y="0"/>
                            <a:pt x="12" y="3"/>
                          </a:cubicBezTo>
                          <a:cubicBezTo>
                            <a:pt x="14" y="6"/>
                            <a:pt x="14" y="10"/>
                            <a:pt x="11" y="12"/>
                          </a:cubicBezTo>
                          <a:cubicBezTo>
                            <a:pt x="8" y="14"/>
                            <a:pt x="4" y="13"/>
                            <a:pt x="2" y="11"/>
                          </a:cubicBezTo>
                          <a:cubicBezTo>
                            <a:pt x="0" y="8"/>
                            <a:pt x="1" y="4"/>
                            <a:pt x="3" y="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7" name="Freeform 230">
                      <a:extLst>
                        <a:ext uri="{FF2B5EF4-FFF2-40B4-BE49-F238E27FC236}">
                          <a16:creationId xmlns:a16="http://schemas.microsoft.com/office/drawing/2014/main" id="{F48D7893-1987-4FDF-BCA6-35741EAF3B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39" y="2099"/>
                      <a:ext cx="37" cy="38"/>
                    </a:xfrm>
                    <a:custGeom>
                      <a:avLst/>
                      <a:gdLst>
                        <a:gd name="T0" fmla="*/ 3144223 w 15"/>
                        <a:gd name="T1" fmla="*/ 6078195 h 14"/>
                        <a:gd name="T2" fmla="*/ 9888201 w 15"/>
                        <a:gd name="T3" fmla="*/ 12954154 h 14"/>
                        <a:gd name="T4" fmla="*/ 7755750 w 15"/>
                        <a:gd name="T5" fmla="*/ 41239630 h 14"/>
                        <a:gd name="T6" fmla="*/ 1523988 w 15"/>
                        <a:gd name="T7" fmla="*/ 31640369 h 14"/>
                        <a:gd name="T8" fmla="*/ 3144223 w 15"/>
                        <a:gd name="T9" fmla="*/ 607819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4" y="2"/>
                          </a:moveTo>
                          <a:cubicBezTo>
                            <a:pt x="7" y="0"/>
                            <a:pt x="11" y="1"/>
                            <a:pt x="13" y="4"/>
                          </a:cubicBezTo>
                          <a:cubicBezTo>
                            <a:pt x="15" y="7"/>
                            <a:pt x="13" y="11"/>
                            <a:pt x="10" y="13"/>
                          </a:cubicBezTo>
                          <a:cubicBezTo>
                            <a:pt x="7" y="14"/>
                            <a:pt x="4" y="13"/>
                            <a:pt x="2" y="10"/>
                          </a:cubicBezTo>
                          <a:cubicBezTo>
                            <a:pt x="0" y="7"/>
                            <a:pt x="1" y="4"/>
                            <a:pt x="4" y="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8" name="Freeform 231">
                      <a:extLst>
                        <a:ext uri="{FF2B5EF4-FFF2-40B4-BE49-F238E27FC236}">
                          <a16:creationId xmlns:a16="http://schemas.microsoft.com/office/drawing/2014/main" id="{B0CA2C17-C616-48EC-B01C-95F6BC4F3C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4" y="2131"/>
                      <a:ext cx="35" cy="38"/>
                    </a:xfrm>
                    <a:custGeom>
                      <a:avLst/>
                      <a:gdLst>
                        <a:gd name="T0" fmla="*/ 4959300 w 14"/>
                        <a:gd name="T1" fmla="*/ 6078195 h 14"/>
                        <a:gd name="T2" fmla="*/ 12398250 w 14"/>
                        <a:gd name="T3" fmla="*/ 16497958 h 14"/>
                        <a:gd name="T4" fmla="*/ 8659688 w 14"/>
                        <a:gd name="T5" fmla="*/ 41239630 h 14"/>
                        <a:gd name="T6" fmla="*/ 1195125 w 14"/>
                        <a:gd name="T7" fmla="*/ 31640369 h 14"/>
                        <a:gd name="T8" fmla="*/ 4959300 w 14"/>
                        <a:gd name="T9" fmla="*/ 607819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5" y="2"/>
                          </a:moveTo>
                          <a:cubicBezTo>
                            <a:pt x="8" y="0"/>
                            <a:pt x="12" y="2"/>
                            <a:pt x="13" y="5"/>
                          </a:cubicBezTo>
                          <a:cubicBezTo>
                            <a:pt x="14" y="8"/>
                            <a:pt x="13" y="12"/>
                            <a:pt x="9" y="13"/>
                          </a:cubicBezTo>
                          <a:cubicBezTo>
                            <a:pt x="6" y="14"/>
                            <a:pt x="3" y="13"/>
                            <a:pt x="1" y="10"/>
                          </a:cubicBezTo>
                          <a:cubicBezTo>
                            <a:pt x="0" y="7"/>
                            <a:pt x="2" y="3"/>
                            <a:pt x="5" y="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9" name="Freeform 232">
                      <a:extLst>
                        <a:ext uri="{FF2B5EF4-FFF2-40B4-BE49-F238E27FC236}">
                          <a16:creationId xmlns:a16="http://schemas.microsoft.com/office/drawing/2014/main" id="{0DEBEDED-423D-4425-8F2A-97BA1835309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66" y="2166"/>
                      <a:ext cx="33" cy="37"/>
                    </a:xfrm>
                    <a:custGeom>
                      <a:avLst/>
                      <a:gdLst>
                        <a:gd name="T0" fmla="*/ 6008901 w 13"/>
                        <a:gd name="T1" fmla="*/ 2458515 h 14"/>
                        <a:gd name="T2" fmla="*/ 15253364 w 13"/>
                        <a:gd name="T3" fmla="*/ 12868944 h 14"/>
                        <a:gd name="T4" fmla="*/ 9222038 w 13"/>
                        <a:gd name="T5" fmla="*/ 27625728 h 14"/>
                        <a:gd name="T6" fmla="*/ 0 w 13"/>
                        <a:gd name="T7" fmla="*/ 19385537 h 14"/>
                        <a:gd name="T8" fmla="*/ 6008901 w 13"/>
                        <a:gd name="T9" fmla="*/ 245851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5" y="1"/>
                          </a:moveTo>
                          <a:cubicBezTo>
                            <a:pt x="8" y="0"/>
                            <a:pt x="12" y="2"/>
                            <a:pt x="13" y="6"/>
                          </a:cubicBezTo>
                          <a:cubicBezTo>
                            <a:pt x="13" y="9"/>
                            <a:pt x="11" y="13"/>
                            <a:pt x="8" y="13"/>
                          </a:cubicBezTo>
                          <a:cubicBezTo>
                            <a:pt x="5" y="14"/>
                            <a:pt x="1" y="12"/>
                            <a:pt x="0" y="9"/>
                          </a:cubicBezTo>
                          <a:cubicBezTo>
                            <a:pt x="0" y="6"/>
                            <a:pt x="2" y="2"/>
                            <a:pt x="5" y="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0" name="Freeform 233">
                      <a:extLst>
                        <a:ext uri="{FF2B5EF4-FFF2-40B4-BE49-F238E27FC236}">
                          <a16:creationId xmlns:a16="http://schemas.microsoft.com/office/drawing/2014/main" id="{2485F4BD-32C6-49F6-A40D-378B1496AB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71" y="2203"/>
                      <a:ext cx="35" cy="35"/>
                    </a:xfrm>
                    <a:custGeom>
                      <a:avLst/>
                      <a:gdLst>
                        <a:gd name="T0" fmla="*/ 5676300 w 14"/>
                        <a:gd name="T1" fmla="*/ 0 h 13"/>
                        <a:gd name="T2" fmla="*/ 12398250 w 14"/>
                        <a:gd name="T3" fmla="*/ 16811725 h 13"/>
                        <a:gd name="T4" fmla="*/ 7469533 w 14"/>
                        <a:gd name="T5" fmla="*/ 36680022 h 13"/>
                        <a:gd name="T6" fmla="*/ 1195125 w 14"/>
                        <a:gd name="T7" fmla="*/ 19868297 h 13"/>
                        <a:gd name="T8" fmla="*/ 5676300 w 14"/>
                        <a:gd name="T9" fmla="*/ 0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3">
                          <a:moveTo>
                            <a:pt x="6" y="0"/>
                          </a:moveTo>
                          <a:cubicBezTo>
                            <a:pt x="10" y="0"/>
                            <a:pt x="13" y="2"/>
                            <a:pt x="13" y="6"/>
                          </a:cubicBezTo>
                          <a:cubicBezTo>
                            <a:pt x="14" y="9"/>
                            <a:pt x="11" y="13"/>
                            <a:pt x="8" y="13"/>
                          </a:cubicBezTo>
                          <a:cubicBezTo>
                            <a:pt x="4" y="13"/>
                            <a:pt x="1" y="11"/>
                            <a:pt x="1" y="7"/>
                          </a:cubicBezTo>
                          <a:cubicBezTo>
                            <a:pt x="0" y="4"/>
                            <a:pt x="3" y="1"/>
                            <a:pt x="6" y="0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" name="Freeform 234">
                      <a:extLst>
                        <a:ext uri="{FF2B5EF4-FFF2-40B4-BE49-F238E27FC236}">
                          <a16:creationId xmlns:a16="http://schemas.microsoft.com/office/drawing/2014/main" id="{67ABE86F-A901-49E4-8C3A-21D8DD9DB7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76" y="2241"/>
                      <a:ext cx="30" cy="34"/>
                    </a:xfrm>
                    <a:custGeom>
                      <a:avLst/>
                      <a:gdLst>
                        <a:gd name="T0" fmla="*/ 5676300 w 12"/>
                        <a:gd name="T1" fmla="*/ 0 h 13"/>
                        <a:gd name="T2" fmla="*/ 11208020 w 12"/>
                        <a:gd name="T3" fmla="*/ 11274290 h 13"/>
                        <a:gd name="T4" fmla="*/ 5676300 w 12"/>
                        <a:gd name="T5" fmla="*/ 21699551 h 13"/>
                        <a:gd name="T6" fmla="*/ 0 w 12"/>
                        <a:gd name="T7" fmla="*/ 11274290 h 13"/>
                        <a:gd name="T8" fmla="*/ 5676300 w 12"/>
                        <a:gd name="T9" fmla="*/ 0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" h="13">
                          <a:moveTo>
                            <a:pt x="6" y="0"/>
                          </a:moveTo>
                          <a:cubicBezTo>
                            <a:pt x="9" y="0"/>
                            <a:pt x="12" y="2"/>
                            <a:pt x="12" y="6"/>
                          </a:cubicBezTo>
                          <a:cubicBezTo>
                            <a:pt x="12" y="10"/>
                            <a:pt x="9" y="13"/>
                            <a:pt x="6" y="12"/>
                          </a:cubicBezTo>
                          <a:cubicBezTo>
                            <a:pt x="2" y="12"/>
                            <a:pt x="0" y="9"/>
                            <a:pt x="0" y="6"/>
                          </a:cubicBezTo>
                          <a:cubicBezTo>
                            <a:pt x="0" y="3"/>
                            <a:pt x="2" y="0"/>
                            <a:pt x="6" y="0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2" name="Freeform 235">
                      <a:extLst>
                        <a:ext uri="{FF2B5EF4-FFF2-40B4-BE49-F238E27FC236}">
                          <a16:creationId xmlns:a16="http://schemas.microsoft.com/office/drawing/2014/main" id="{9DA8C299-C04C-4C85-A250-358D163439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71" y="2275"/>
                      <a:ext cx="35" cy="35"/>
                    </a:xfrm>
                    <a:custGeom>
                      <a:avLst/>
                      <a:gdLst>
                        <a:gd name="T0" fmla="*/ 7469533 w 14"/>
                        <a:gd name="T1" fmla="*/ 0 h 13"/>
                        <a:gd name="T2" fmla="*/ 12398250 w 14"/>
                        <a:gd name="T3" fmla="*/ 19868297 h 13"/>
                        <a:gd name="T4" fmla="*/ 5676300 w 14"/>
                        <a:gd name="T5" fmla="*/ 36680022 h 13"/>
                        <a:gd name="T6" fmla="*/ 1195125 w 14"/>
                        <a:gd name="T7" fmla="*/ 16811725 h 13"/>
                        <a:gd name="T8" fmla="*/ 7469533 w 14"/>
                        <a:gd name="T9" fmla="*/ 0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3">
                          <a:moveTo>
                            <a:pt x="8" y="0"/>
                          </a:moveTo>
                          <a:cubicBezTo>
                            <a:pt x="11" y="1"/>
                            <a:pt x="14" y="4"/>
                            <a:pt x="13" y="7"/>
                          </a:cubicBezTo>
                          <a:cubicBezTo>
                            <a:pt x="13" y="11"/>
                            <a:pt x="10" y="13"/>
                            <a:pt x="6" y="13"/>
                          </a:cubicBezTo>
                          <a:cubicBezTo>
                            <a:pt x="3" y="12"/>
                            <a:pt x="0" y="9"/>
                            <a:pt x="1" y="6"/>
                          </a:cubicBezTo>
                          <a:cubicBezTo>
                            <a:pt x="1" y="3"/>
                            <a:pt x="4" y="0"/>
                            <a:pt x="8" y="0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3" name="Freeform 236">
                      <a:extLst>
                        <a:ext uri="{FF2B5EF4-FFF2-40B4-BE49-F238E27FC236}">
                          <a16:creationId xmlns:a16="http://schemas.microsoft.com/office/drawing/2014/main" id="{E4720D6C-0F36-45FE-BB7E-5D29DD3C2F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66" y="2310"/>
                      <a:ext cx="33" cy="37"/>
                    </a:xfrm>
                    <a:custGeom>
                      <a:avLst/>
                      <a:gdLst>
                        <a:gd name="T0" fmla="*/ 9222038 w 13"/>
                        <a:gd name="T1" fmla="*/ 2458515 h 14"/>
                        <a:gd name="T2" fmla="*/ 15253364 w 13"/>
                        <a:gd name="T3" fmla="*/ 19385537 h 14"/>
                        <a:gd name="T4" fmla="*/ 6008901 w 13"/>
                        <a:gd name="T5" fmla="*/ 27625728 h 14"/>
                        <a:gd name="T6" fmla="*/ 0 w 13"/>
                        <a:gd name="T7" fmla="*/ 10452978 h 14"/>
                        <a:gd name="T8" fmla="*/ 9222038 w 13"/>
                        <a:gd name="T9" fmla="*/ 245851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8" y="1"/>
                          </a:moveTo>
                          <a:cubicBezTo>
                            <a:pt x="11" y="2"/>
                            <a:pt x="13" y="5"/>
                            <a:pt x="13" y="9"/>
                          </a:cubicBezTo>
                          <a:cubicBezTo>
                            <a:pt x="12" y="12"/>
                            <a:pt x="8" y="14"/>
                            <a:pt x="5" y="13"/>
                          </a:cubicBezTo>
                          <a:cubicBezTo>
                            <a:pt x="2" y="12"/>
                            <a:pt x="0" y="8"/>
                            <a:pt x="0" y="5"/>
                          </a:cubicBezTo>
                          <a:cubicBezTo>
                            <a:pt x="1" y="2"/>
                            <a:pt x="5" y="0"/>
                            <a:pt x="8" y="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4" name="Freeform 237">
                      <a:extLst>
                        <a:ext uri="{FF2B5EF4-FFF2-40B4-BE49-F238E27FC236}">
                          <a16:creationId xmlns:a16="http://schemas.microsoft.com/office/drawing/2014/main" id="{68796390-DCC3-4DBB-B1FE-1FE90D72027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4" y="2345"/>
                      <a:ext cx="35" cy="37"/>
                    </a:xfrm>
                    <a:custGeom>
                      <a:avLst/>
                      <a:gdLst>
                        <a:gd name="T0" fmla="*/ 8659688 w 14"/>
                        <a:gd name="T1" fmla="*/ 2458515 h 14"/>
                        <a:gd name="T2" fmla="*/ 12398250 w 14"/>
                        <a:gd name="T3" fmla="*/ 19385537 h 14"/>
                        <a:gd name="T4" fmla="*/ 4959300 w 14"/>
                        <a:gd name="T5" fmla="*/ 27625728 h 14"/>
                        <a:gd name="T6" fmla="*/ 1195125 w 14"/>
                        <a:gd name="T7" fmla="*/ 8963255 h 14"/>
                        <a:gd name="T8" fmla="*/ 8659688 w 14"/>
                        <a:gd name="T9" fmla="*/ 245851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9" y="1"/>
                          </a:moveTo>
                          <a:cubicBezTo>
                            <a:pt x="13" y="2"/>
                            <a:pt x="14" y="6"/>
                            <a:pt x="13" y="9"/>
                          </a:cubicBezTo>
                          <a:cubicBezTo>
                            <a:pt x="12" y="13"/>
                            <a:pt x="8" y="14"/>
                            <a:pt x="5" y="13"/>
                          </a:cubicBezTo>
                          <a:cubicBezTo>
                            <a:pt x="2" y="11"/>
                            <a:pt x="0" y="7"/>
                            <a:pt x="1" y="4"/>
                          </a:cubicBezTo>
                          <a:cubicBezTo>
                            <a:pt x="3" y="1"/>
                            <a:pt x="6" y="0"/>
                            <a:pt x="9" y="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5" name="Freeform 238">
                      <a:extLst>
                        <a:ext uri="{FF2B5EF4-FFF2-40B4-BE49-F238E27FC236}">
                          <a16:creationId xmlns:a16="http://schemas.microsoft.com/office/drawing/2014/main" id="{9E86AC28-0F73-4A5D-B9A5-FE22566361B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39" y="2377"/>
                      <a:ext cx="37" cy="37"/>
                    </a:xfrm>
                    <a:custGeom>
                      <a:avLst/>
                      <a:gdLst>
                        <a:gd name="T0" fmla="*/ 7755750 w 15"/>
                        <a:gd name="T1" fmla="*/ 2458515 h 14"/>
                        <a:gd name="T2" fmla="*/ 9888201 w 15"/>
                        <a:gd name="T3" fmla="*/ 21128224 h 14"/>
                        <a:gd name="T4" fmla="*/ 3144223 w 15"/>
                        <a:gd name="T5" fmla="*/ 26147118 h 14"/>
                        <a:gd name="T6" fmla="*/ 1523988 w 15"/>
                        <a:gd name="T7" fmla="*/ 8963255 h 14"/>
                        <a:gd name="T8" fmla="*/ 7755750 w 15"/>
                        <a:gd name="T9" fmla="*/ 245851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10" y="1"/>
                          </a:moveTo>
                          <a:cubicBezTo>
                            <a:pt x="13" y="3"/>
                            <a:pt x="15" y="7"/>
                            <a:pt x="13" y="10"/>
                          </a:cubicBezTo>
                          <a:cubicBezTo>
                            <a:pt x="11" y="13"/>
                            <a:pt x="7" y="14"/>
                            <a:pt x="4" y="12"/>
                          </a:cubicBezTo>
                          <a:cubicBezTo>
                            <a:pt x="1" y="10"/>
                            <a:pt x="0" y="7"/>
                            <a:pt x="2" y="4"/>
                          </a:cubicBezTo>
                          <a:cubicBezTo>
                            <a:pt x="4" y="1"/>
                            <a:pt x="7" y="0"/>
                            <a:pt x="10" y="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6" name="Freeform 239">
                      <a:extLst>
                        <a:ext uri="{FF2B5EF4-FFF2-40B4-BE49-F238E27FC236}">
                          <a16:creationId xmlns:a16="http://schemas.microsoft.com/office/drawing/2014/main" id="{93C5FD80-9B84-4F20-8500-50D390A36B1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2406"/>
                      <a:ext cx="35" cy="40"/>
                    </a:xfrm>
                    <a:custGeom>
                      <a:avLst/>
                      <a:gdLst>
                        <a:gd name="T0" fmla="*/ 10445125 w 14"/>
                        <a:gd name="T1" fmla="*/ 4507819 h 15"/>
                        <a:gd name="T2" fmla="*/ 11208020 w 14"/>
                        <a:gd name="T3" fmla="*/ 26532216 h 15"/>
                        <a:gd name="T4" fmla="*/ 2987813 w 14"/>
                        <a:gd name="T5" fmla="*/ 29327360 h 15"/>
                        <a:gd name="T6" fmla="*/ 1983720 w 14"/>
                        <a:gd name="T7" fmla="*/ 9949581 h 15"/>
                        <a:gd name="T8" fmla="*/ 10445125 w 14"/>
                        <a:gd name="T9" fmla="*/ 4507819 h 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5">
                          <a:moveTo>
                            <a:pt x="11" y="2"/>
                          </a:moveTo>
                          <a:cubicBezTo>
                            <a:pt x="14" y="4"/>
                            <a:pt x="14" y="8"/>
                            <a:pt x="12" y="11"/>
                          </a:cubicBezTo>
                          <a:cubicBezTo>
                            <a:pt x="10" y="14"/>
                            <a:pt x="6" y="15"/>
                            <a:pt x="3" y="12"/>
                          </a:cubicBezTo>
                          <a:cubicBezTo>
                            <a:pt x="1" y="10"/>
                            <a:pt x="0" y="6"/>
                            <a:pt x="2" y="4"/>
                          </a:cubicBezTo>
                          <a:cubicBezTo>
                            <a:pt x="4" y="1"/>
                            <a:pt x="8" y="0"/>
                            <a:pt x="11" y="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7" name="Freeform 240">
                      <a:extLst>
                        <a:ext uri="{FF2B5EF4-FFF2-40B4-BE49-F238E27FC236}">
                          <a16:creationId xmlns:a16="http://schemas.microsoft.com/office/drawing/2014/main" id="{BD27687E-18F6-4DAF-9908-EDFFF517D9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98" y="2435"/>
                      <a:ext cx="36" cy="38"/>
                    </a:xfrm>
                    <a:custGeom>
                      <a:avLst/>
                      <a:gdLst>
                        <a:gd name="T0" fmla="*/ 15468555 w 14"/>
                        <a:gd name="T1" fmla="*/ 6078195 h 14"/>
                        <a:gd name="T2" fmla="*/ 17228831 w 14"/>
                        <a:gd name="T3" fmla="*/ 35161275 h 14"/>
                        <a:gd name="T4" fmla="*/ 4513189 w 14"/>
                        <a:gd name="T5" fmla="*/ 35161275 h 14"/>
                        <a:gd name="T6" fmla="*/ 4513189 w 14"/>
                        <a:gd name="T7" fmla="*/ 6078195 h 14"/>
                        <a:gd name="T8" fmla="*/ 15468555 w 14"/>
                        <a:gd name="T9" fmla="*/ 607819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1" y="2"/>
                          </a:moveTo>
                          <a:cubicBezTo>
                            <a:pt x="14" y="4"/>
                            <a:pt x="14" y="8"/>
                            <a:pt x="12" y="11"/>
                          </a:cubicBezTo>
                          <a:cubicBezTo>
                            <a:pt x="9" y="14"/>
                            <a:pt x="5" y="14"/>
                            <a:pt x="3" y="11"/>
                          </a:cubicBezTo>
                          <a:cubicBezTo>
                            <a:pt x="0" y="8"/>
                            <a:pt x="0" y="5"/>
                            <a:pt x="3" y="2"/>
                          </a:cubicBezTo>
                          <a:cubicBezTo>
                            <a:pt x="5" y="0"/>
                            <a:pt x="9" y="0"/>
                            <a:pt x="11" y="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8" name="Freeform 241">
                      <a:extLst>
                        <a:ext uri="{FF2B5EF4-FFF2-40B4-BE49-F238E27FC236}">
                          <a16:creationId xmlns:a16="http://schemas.microsoft.com/office/drawing/2014/main" id="{443CE9C5-D959-4E90-AE40-B6CBD5E1AB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73" y="2459"/>
                      <a:ext cx="35" cy="38"/>
                    </a:xfrm>
                    <a:custGeom>
                      <a:avLst/>
                      <a:gdLst>
                        <a:gd name="T0" fmla="*/ 11208020 w 14"/>
                        <a:gd name="T1" fmla="*/ 9594843 h 14"/>
                        <a:gd name="T2" fmla="*/ 10445125 w 14"/>
                        <a:gd name="T3" fmla="*/ 39005874 h 14"/>
                        <a:gd name="T4" fmla="*/ 1983720 w 14"/>
                        <a:gd name="T5" fmla="*/ 35161275 h 14"/>
                        <a:gd name="T6" fmla="*/ 2987813 w 14"/>
                        <a:gd name="T7" fmla="*/ 6078195 h 14"/>
                        <a:gd name="T8" fmla="*/ 11208020 w 14"/>
                        <a:gd name="T9" fmla="*/ 9594843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2" y="3"/>
                          </a:moveTo>
                          <a:cubicBezTo>
                            <a:pt x="14" y="5"/>
                            <a:pt x="14" y="10"/>
                            <a:pt x="11" y="12"/>
                          </a:cubicBezTo>
                          <a:cubicBezTo>
                            <a:pt x="8" y="14"/>
                            <a:pt x="4" y="13"/>
                            <a:pt x="2" y="11"/>
                          </a:cubicBezTo>
                          <a:cubicBezTo>
                            <a:pt x="0" y="8"/>
                            <a:pt x="1" y="4"/>
                            <a:pt x="3" y="2"/>
                          </a:cubicBezTo>
                          <a:cubicBezTo>
                            <a:pt x="6" y="0"/>
                            <a:pt x="9" y="0"/>
                            <a:pt x="12" y="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9" name="Freeform 242">
                      <a:extLst>
                        <a:ext uri="{FF2B5EF4-FFF2-40B4-BE49-F238E27FC236}">
                          <a16:creationId xmlns:a16="http://schemas.microsoft.com/office/drawing/2014/main" id="{7B9AC6BA-1827-47F4-BA77-FB0DF826FB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46" y="2481"/>
                      <a:ext cx="35" cy="37"/>
                    </a:xfrm>
                    <a:custGeom>
                      <a:avLst/>
                      <a:gdLst>
                        <a:gd name="T0" fmla="*/ 11208020 w 14"/>
                        <a:gd name="T1" fmla="*/ 6497504 h 14"/>
                        <a:gd name="T2" fmla="*/ 9422658 w 14"/>
                        <a:gd name="T3" fmla="*/ 26147118 h 14"/>
                        <a:gd name="T4" fmla="*/ 1983720 w 14"/>
                        <a:gd name="T5" fmla="*/ 21128224 h 14"/>
                        <a:gd name="T6" fmla="*/ 3769063 w 14"/>
                        <a:gd name="T7" fmla="*/ 2458515 h 14"/>
                        <a:gd name="T8" fmla="*/ 11208020 w 14"/>
                        <a:gd name="T9" fmla="*/ 6497504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2" y="3"/>
                          </a:moveTo>
                          <a:cubicBezTo>
                            <a:pt x="14" y="6"/>
                            <a:pt x="13" y="10"/>
                            <a:pt x="10" y="12"/>
                          </a:cubicBezTo>
                          <a:cubicBezTo>
                            <a:pt x="7" y="14"/>
                            <a:pt x="3" y="13"/>
                            <a:pt x="2" y="10"/>
                          </a:cubicBezTo>
                          <a:cubicBezTo>
                            <a:pt x="0" y="7"/>
                            <a:pt x="1" y="3"/>
                            <a:pt x="4" y="1"/>
                          </a:cubicBezTo>
                          <a:cubicBezTo>
                            <a:pt x="6" y="0"/>
                            <a:pt x="10" y="0"/>
                            <a:pt x="12" y="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0" name="Freeform 243">
                      <a:extLst>
                        <a:ext uri="{FF2B5EF4-FFF2-40B4-BE49-F238E27FC236}">
                          <a16:creationId xmlns:a16="http://schemas.microsoft.com/office/drawing/2014/main" id="{8E6F3355-F16D-4EFA-8AC1-94D0A137BC1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6" y="2497"/>
                      <a:ext cx="35" cy="37"/>
                    </a:xfrm>
                    <a:custGeom>
                      <a:avLst/>
                      <a:gdLst>
                        <a:gd name="T0" fmla="*/ 12398250 w 14"/>
                        <a:gd name="T1" fmla="*/ 8963255 h 14"/>
                        <a:gd name="T2" fmla="*/ 9422658 w 14"/>
                        <a:gd name="T3" fmla="*/ 27625728 h 14"/>
                        <a:gd name="T4" fmla="*/ 1195125 w 14"/>
                        <a:gd name="T5" fmla="*/ 19385537 h 14"/>
                        <a:gd name="T6" fmla="*/ 3769063 w 14"/>
                        <a:gd name="T7" fmla="*/ 2458515 h 14"/>
                        <a:gd name="T8" fmla="*/ 12398250 w 14"/>
                        <a:gd name="T9" fmla="*/ 896325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3" y="4"/>
                          </a:moveTo>
                          <a:cubicBezTo>
                            <a:pt x="14" y="7"/>
                            <a:pt x="13" y="11"/>
                            <a:pt x="10" y="13"/>
                          </a:cubicBezTo>
                          <a:cubicBezTo>
                            <a:pt x="6" y="14"/>
                            <a:pt x="2" y="12"/>
                            <a:pt x="1" y="9"/>
                          </a:cubicBezTo>
                          <a:cubicBezTo>
                            <a:pt x="0" y="6"/>
                            <a:pt x="2" y="3"/>
                            <a:pt x="4" y="1"/>
                          </a:cubicBezTo>
                          <a:cubicBezTo>
                            <a:pt x="7" y="0"/>
                            <a:pt x="11" y="1"/>
                            <a:pt x="13" y="4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1" name="Freeform 244">
                      <a:extLst>
                        <a:ext uri="{FF2B5EF4-FFF2-40B4-BE49-F238E27FC236}">
                          <a16:creationId xmlns:a16="http://schemas.microsoft.com/office/drawing/2014/main" id="{7E4E0C3F-F221-4DE2-AC45-C43C1EC2D84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3" y="2510"/>
                      <a:ext cx="35" cy="37"/>
                    </a:xfrm>
                    <a:custGeom>
                      <a:avLst/>
                      <a:gdLst>
                        <a:gd name="T0" fmla="*/ 12398250 w 14"/>
                        <a:gd name="T1" fmla="*/ 10452978 h 14"/>
                        <a:gd name="T2" fmla="*/ 8659688 w 14"/>
                        <a:gd name="T3" fmla="*/ 27625728 h 14"/>
                        <a:gd name="T4" fmla="*/ 1195125 w 14"/>
                        <a:gd name="T5" fmla="*/ 17171975 h 14"/>
                        <a:gd name="T6" fmla="*/ 4959300 w 14"/>
                        <a:gd name="T7" fmla="*/ 2458515 h 14"/>
                        <a:gd name="T8" fmla="*/ 12398250 w 14"/>
                        <a:gd name="T9" fmla="*/ 1045297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3" y="5"/>
                          </a:moveTo>
                          <a:cubicBezTo>
                            <a:pt x="14" y="8"/>
                            <a:pt x="13" y="12"/>
                            <a:pt x="9" y="13"/>
                          </a:cubicBezTo>
                          <a:cubicBezTo>
                            <a:pt x="5" y="14"/>
                            <a:pt x="2" y="12"/>
                            <a:pt x="1" y="8"/>
                          </a:cubicBezTo>
                          <a:cubicBezTo>
                            <a:pt x="0" y="5"/>
                            <a:pt x="2" y="1"/>
                            <a:pt x="5" y="1"/>
                          </a:cubicBezTo>
                          <a:cubicBezTo>
                            <a:pt x="9" y="0"/>
                            <a:pt x="12" y="1"/>
                            <a:pt x="13" y="5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2" name="Freeform 245">
                      <a:extLst>
                        <a:ext uri="{FF2B5EF4-FFF2-40B4-BE49-F238E27FC236}">
                          <a16:creationId xmlns:a16="http://schemas.microsoft.com/office/drawing/2014/main" id="{64CE1AC9-FF34-4251-B37C-F846A1D9980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53" y="2518"/>
                      <a:ext cx="33" cy="35"/>
                    </a:xfrm>
                    <a:custGeom>
                      <a:avLst/>
                      <a:gdLst>
                        <a:gd name="T0" fmla="*/ 13820352 w 13"/>
                        <a:gd name="T1" fmla="*/ 13624008 h 13"/>
                        <a:gd name="T2" fmla="*/ 8377098 w 13"/>
                        <a:gd name="T3" fmla="*/ 36680022 h 13"/>
                        <a:gd name="T4" fmla="*/ 0 w 13"/>
                        <a:gd name="T5" fmla="*/ 19868297 h 13"/>
                        <a:gd name="T6" fmla="*/ 6008901 w 13"/>
                        <a:gd name="T7" fmla="*/ 0 h 13"/>
                        <a:gd name="T8" fmla="*/ 13820352 w 13"/>
                        <a:gd name="T9" fmla="*/ 13624008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12" y="5"/>
                          </a:moveTo>
                          <a:cubicBezTo>
                            <a:pt x="13" y="9"/>
                            <a:pt x="11" y="12"/>
                            <a:pt x="7" y="13"/>
                          </a:cubicBezTo>
                          <a:cubicBezTo>
                            <a:pt x="3" y="13"/>
                            <a:pt x="0" y="11"/>
                            <a:pt x="0" y="7"/>
                          </a:cubicBezTo>
                          <a:cubicBezTo>
                            <a:pt x="0" y="4"/>
                            <a:pt x="2" y="1"/>
                            <a:pt x="5" y="0"/>
                          </a:cubicBezTo>
                          <a:cubicBezTo>
                            <a:pt x="8" y="0"/>
                            <a:pt x="11" y="2"/>
                            <a:pt x="12" y="5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3" name="Freeform 246">
                      <a:extLst>
                        <a:ext uri="{FF2B5EF4-FFF2-40B4-BE49-F238E27FC236}">
                          <a16:creationId xmlns:a16="http://schemas.microsoft.com/office/drawing/2014/main" id="{806BBD35-267F-4B08-80D4-BD2B86E30C5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18" y="2521"/>
                      <a:ext cx="33" cy="34"/>
                    </a:xfrm>
                    <a:custGeom>
                      <a:avLst/>
                      <a:gdLst>
                        <a:gd name="T0" fmla="*/ 15253364 w 13"/>
                        <a:gd name="T1" fmla="*/ 12607624 h 13"/>
                        <a:gd name="T2" fmla="*/ 8377098 w 13"/>
                        <a:gd name="T3" fmla="*/ 23853375 h 13"/>
                        <a:gd name="T4" fmla="*/ 0 w 13"/>
                        <a:gd name="T5" fmla="*/ 12607624 h 13"/>
                        <a:gd name="T6" fmla="*/ 6875535 w 13"/>
                        <a:gd name="T7" fmla="*/ 2158752 h 13"/>
                        <a:gd name="T8" fmla="*/ 15253364 w 13"/>
                        <a:gd name="T9" fmla="*/ 12607624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13" y="7"/>
                          </a:moveTo>
                          <a:cubicBezTo>
                            <a:pt x="13" y="10"/>
                            <a:pt x="10" y="13"/>
                            <a:pt x="7" y="13"/>
                          </a:cubicBezTo>
                          <a:cubicBezTo>
                            <a:pt x="3" y="13"/>
                            <a:pt x="0" y="10"/>
                            <a:pt x="0" y="7"/>
                          </a:cubicBezTo>
                          <a:cubicBezTo>
                            <a:pt x="0" y="3"/>
                            <a:pt x="3" y="1"/>
                            <a:pt x="6" y="1"/>
                          </a:cubicBezTo>
                          <a:cubicBezTo>
                            <a:pt x="10" y="0"/>
                            <a:pt x="12" y="3"/>
                            <a:pt x="13" y="7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4" name="Freeform 247">
                      <a:extLst>
                        <a:ext uri="{FF2B5EF4-FFF2-40B4-BE49-F238E27FC236}">
                          <a16:creationId xmlns:a16="http://schemas.microsoft.com/office/drawing/2014/main" id="{2486775B-F3AF-4B0F-9DBF-88BC8DEA61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83" y="2521"/>
                      <a:ext cx="33" cy="34"/>
                    </a:xfrm>
                    <a:custGeom>
                      <a:avLst/>
                      <a:gdLst>
                        <a:gd name="T0" fmla="*/ 15253364 w 13"/>
                        <a:gd name="T1" fmla="*/ 12607624 h 13"/>
                        <a:gd name="T2" fmla="*/ 6875535 w 13"/>
                        <a:gd name="T3" fmla="*/ 23853375 h 13"/>
                        <a:gd name="T4" fmla="*/ 1431152 w 13"/>
                        <a:gd name="T5" fmla="*/ 11274290 h 13"/>
                        <a:gd name="T6" fmla="*/ 9222038 w 13"/>
                        <a:gd name="T7" fmla="*/ 0 h 13"/>
                        <a:gd name="T8" fmla="*/ 15253364 w 13"/>
                        <a:gd name="T9" fmla="*/ 12607624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13" y="7"/>
                          </a:moveTo>
                          <a:cubicBezTo>
                            <a:pt x="13" y="10"/>
                            <a:pt x="10" y="13"/>
                            <a:pt x="6" y="13"/>
                          </a:cubicBezTo>
                          <a:cubicBezTo>
                            <a:pt x="3" y="12"/>
                            <a:pt x="0" y="9"/>
                            <a:pt x="1" y="6"/>
                          </a:cubicBezTo>
                          <a:cubicBezTo>
                            <a:pt x="1" y="2"/>
                            <a:pt x="4" y="0"/>
                            <a:pt x="8" y="0"/>
                          </a:cubicBezTo>
                          <a:cubicBezTo>
                            <a:pt x="11" y="0"/>
                            <a:pt x="13" y="3"/>
                            <a:pt x="13" y="7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5" name="Freeform 248">
                      <a:extLst>
                        <a:ext uri="{FF2B5EF4-FFF2-40B4-BE49-F238E27FC236}">
                          <a16:creationId xmlns:a16="http://schemas.microsoft.com/office/drawing/2014/main" id="{29C87C17-5D7E-4FB2-8CDF-9235D2B006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2513"/>
                      <a:ext cx="35" cy="37"/>
                    </a:xfrm>
                    <a:custGeom>
                      <a:avLst/>
                      <a:gdLst>
                        <a:gd name="T0" fmla="*/ 13115238 w 14"/>
                        <a:gd name="T1" fmla="*/ 17171975 h 14"/>
                        <a:gd name="T2" fmla="*/ 5676300 w 14"/>
                        <a:gd name="T3" fmla="*/ 27625728 h 14"/>
                        <a:gd name="T4" fmla="*/ 1195125 w 14"/>
                        <a:gd name="T5" fmla="*/ 12868944 h 14"/>
                        <a:gd name="T6" fmla="*/ 8659688 w 14"/>
                        <a:gd name="T7" fmla="*/ 2458515 h 14"/>
                        <a:gd name="T8" fmla="*/ 13115238 w 14"/>
                        <a:gd name="T9" fmla="*/ 1717197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4" y="8"/>
                          </a:moveTo>
                          <a:cubicBezTo>
                            <a:pt x="13" y="12"/>
                            <a:pt x="10" y="14"/>
                            <a:pt x="6" y="13"/>
                          </a:cubicBezTo>
                          <a:cubicBezTo>
                            <a:pt x="3" y="13"/>
                            <a:pt x="0" y="9"/>
                            <a:pt x="1" y="6"/>
                          </a:cubicBezTo>
                          <a:cubicBezTo>
                            <a:pt x="2" y="2"/>
                            <a:pt x="6" y="0"/>
                            <a:pt x="9" y="1"/>
                          </a:cubicBezTo>
                          <a:cubicBezTo>
                            <a:pt x="12" y="2"/>
                            <a:pt x="14" y="5"/>
                            <a:pt x="14" y="8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6" name="Freeform 249">
                      <a:extLst>
                        <a:ext uri="{FF2B5EF4-FFF2-40B4-BE49-F238E27FC236}">
                          <a16:creationId xmlns:a16="http://schemas.microsoft.com/office/drawing/2014/main" id="{C9B16DA2-8834-40A7-834C-59F20416B8A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6" y="2502"/>
                      <a:ext cx="35" cy="40"/>
                    </a:xfrm>
                    <a:custGeom>
                      <a:avLst/>
                      <a:gdLst>
                        <a:gd name="T0" fmla="*/ 12398250 w 14"/>
                        <a:gd name="T1" fmla="*/ 22113544 h 15"/>
                        <a:gd name="T2" fmla="*/ 4959300 w 14"/>
                        <a:gd name="T3" fmla="*/ 32055603 h 15"/>
                        <a:gd name="T4" fmla="*/ 1983720 w 14"/>
                        <a:gd name="T5" fmla="*/ 12020851 h 15"/>
                        <a:gd name="T6" fmla="*/ 9422658 w 14"/>
                        <a:gd name="T7" fmla="*/ 4507819 h 15"/>
                        <a:gd name="T8" fmla="*/ 12398250 w 14"/>
                        <a:gd name="T9" fmla="*/ 22113544 h 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5">
                          <a:moveTo>
                            <a:pt x="13" y="9"/>
                          </a:moveTo>
                          <a:cubicBezTo>
                            <a:pt x="12" y="13"/>
                            <a:pt x="9" y="15"/>
                            <a:pt x="5" y="13"/>
                          </a:cubicBezTo>
                          <a:cubicBezTo>
                            <a:pt x="2" y="12"/>
                            <a:pt x="0" y="8"/>
                            <a:pt x="2" y="5"/>
                          </a:cubicBezTo>
                          <a:cubicBezTo>
                            <a:pt x="3" y="2"/>
                            <a:pt x="7" y="0"/>
                            <a:pt x="10" y="2"/>
                          </a:cubicBezTo>
                          <a:cubicBezTo>
                            <a:pt x="13" y="3"/>
                            <a:pt x="14" y="6"/>
                            <a:pt x="13" y="9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" name="Freeform 250">
                      <a:extLst>
                        <a:ext uri="{FF2B5EF4-FFF2-40B4-BE49-F238E27FC236}">
                          <a16:creationId xmlns:a16="http://schemas.microsoft.com/office/drawing/2014/main" id="{D35C6891-F25B-4AEC-A058-E9BFFF8FEC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86" y="2489"/>
                      <a:ext cx="35" cy="37"/>
                    </a:xfrm>
                    <a:custGeom>
                      <a:avLst/>
                      <a:gdLst>
                        <a:gd name="T0" fmla="*/ 12398250 w 14"/>
                        <a:gd name="T1" fmla="*/ 21128224 h 14"/>
                        <a:gd name="T2" fmla="*/ 3769063 w 14"/>
                        <a:gd name="T3" fmla="*/ 27625728 h 14"/>
                        <a:gd name="T4" fmla="*/ 1983720 w 14"/>
                        <a:gd name="T5" fmla="*/ 8963255 h 14"/>
                        <a:gd name="T6" fmla="*/ 9422658 w 14"/>
                        <a:gd name="T7" fmla="*/ 2458515 h 14"/>
                        <a:gd name="T8" fmla="*/ 12398250 w 14"/>
                        <a:gd name="T9" fmla="*/ 21128224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3" y="10"/>
                          </a:moveTo>
                          <a:cubicBezTo>
                            <a:pt x="11" y="13"/>
                            <a:pt x="8" y="14"/>
                            <a:pt x="4" y="13"/>
                          </a:cubicBezTo>
                          <a:cubicBezTo>
                            <a:pt x="1" y="11"/>
                            <a:pt x="0" y="7"/>
                            <a:pt x="2" y="4"/>
                          </a:cubicBezTo>
                          <a:cubicBezTo>
                            <a:pt x="4" y="1"/>
                            <a:pt x="7" y="0"/>
                            <a:pt x="10" y="1"/>
                          </a:cubicBezTo>
                          <a:cubicBezTo>
                            <a:pt x="13" y="3"/>
                            <a:pt x="14" y="6"/>
                            <a:pt x="13" y="10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" name="Freeform 251">
                      <a:extLst>
                        <a:ext uri="{FF2B5EF4-FFF2-40B4-BE49-F238E27FC236}">
                          <a16:creationId xmlns:a16="http://schemas.microsoft.com/office/drawing/2014/main" id="{1FBC37C0-78B7-42F2-8840-15FFFD972FB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56" y="2470"/>
                      <a:ext cx="37" cy="37"/>
                    </a:xfrm>
                    <a:custGeom>
                      <a:avLst/>
                      <a:gdLst>
                        <a:gd name="T0" fmla="*/ 9888201 w 15"/>
                        <a:gd name="T1" fmla="*/ 21128224 h 14"/>
                        <a:gd name="T2" fmla="*/ 3144223 w 15"/>
                        <a:gd name="T3" fmla="*/ 26147118 h 14"/>
                        <a:gd name="T4" fmla="*/ 2143484 w 15"/>
                        <a:gd name="T5" fmla="*/ 6497504 h 14"/>
                        <a:gd name="T6" fmla="*/ 8373576 w 15"/>
                        <a:gd name="T7" fmla="*/ 3955181 h 14"/>
                        <a:gd name="T8" fmla="*/ 9888201 w 15"/>
                        <a:gd name="T9" fmla="*/ 21128224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13" y="10"/>
                          </a:moveTo>
                          <a:cubicBezTo>
                            <a:pt x="11" y="13"/>
                            <a:pt x="7" y="14"/>
                            <a:pt x="4" y="12"/>
                          </a:cubicBezTo>
                          <a:cubicBezTo>
                            <a:pt x="1" y="10"/>
                            <a:pt x="0" y="6"/>
                            <a:pt x="3" y="3"/>
                          </a:cubicBezTo>
                          <a:cubicBezTo>
                            <a:pt x="5" y="0"/>
                            <a:pt x="9" y="0"/>
                            <a:pt x="11" y="2"/>
                          </a:cubicBezTo>
                          <a:cubicBezTo>
                            <a:pt x="14" y="4"/>
                            <a:pt x="15" y="7"/>
                            <a:pt x="13" y="10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" name="Freeform 252">
                      <a:extLst>
                        <a:ext uri="{FF2B5EF4-FFF2-40B4-BE49-F238E27FC236}">
                          <a16:creationId xmlns:a16="http://schemas.microsoft.com/office/drawing/2014/main" id="{0F40AC95-5D3D-4F97-95A1-D0E718441D4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31" y="2449"/>
                      <a:ext cx="35" cy="37"/>
                    </a:xfrm>
                    <a:custGeom>
                      <a:avLst/>
                      <a:gdLst>
                        <a:gd name="T0" fmla="*/ 11208020 w 14"/>
                        <a:gd name="T1" fmla="*/ 23688603 h 14"/>
                        <a:gd name="T2" fmla="*/ 2987813 w 14"/>
                        <a:gd name="T3" fmla="*/ 23688603 h 14"/>
                        <a:gd name="T4" fmla="*/ 1983720 w 14"/>
                        <a:gd name="T5" fmla="*/ 3955181 h 14"/>
                        <a:gd name="T6" fmla="*/ 10445125 w 14"/>
                        <a:gd name="T7" fmla="*/ 3955181 h 14"/>
                        <a:gd name="T8" fmla="*/ 11208020 w 14"/>
                        <a:gd name="T9" fmla="*/ 23688603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2" y="11"/>
                          </a:moveTo>
                          <a:cubicBezTo>
                            <a:pt x="9" y="13"/>
                            <a:pt x="5" y="14"/>
                            <a:pt x="3" y="11"/>
                          </a:cubicBezTo>
                          <a:cubicBezTo>
                            <a:pt x="0" y="9"/>
                            <a:pt x="0" y="5"/>
                            <a:pt x="2" y="2"/>
                          </a:cubicBezTo>
                          <a:cubicBezTo>
                            <a:pt x="5" y="0"/>
                            <a:pt x="9" y="0"/>
                            <a:pt x="11" y="2"/>
                          </a:cubicBezTo>
                          <a:cubicBezTo>
                            <a:pt x="14" y="4"/>
                            <a:pt x="14" y="8"/>
                            <a:pt x="12" y="1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" name="Freeform 253">
                      <a:extLst>
                        <a:ext uri="{FF2B5EF4-FFF2-40B4-BE49-F238E27FC236}">
                          <a16:creationId xmlns:a16="http://schemas.microsoft.com/office/drawing/2014/main" id="{C7D23FCE-EC71-4AAC-8A5A-2D61442A71B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06" y="2422"/>
                      <a:ext cx="35" cy="37"/>
                    </a:xfrm>
                    <a:custGeom>
                      <a:avLst/>
                      <a:gdLst>
                        <a:gd name="T0" fmla="*/ 11208020 w 14"/>
                        <a:gd name="T1" fmla="*/ 23688603 h 14"/>
                        <a:gd name="T2" fmla="*/ 2987813 w 14"/>
                        <a:gd name="T3" fmla="*/ 23688603 h 14"/>
                        <a:gd name="T4" fmla="*/ 3769063 w 14"/>
                        <a:gd name="T5" fmla="*/ 3955181 h 14"/>
                        <a:gd name="T6" fmla="*/ 11208020 w 14"/>
                        <a:gd name="T7" fmla="*/ 6497504 h 14"/>
                        <a:gd name="T8" fmla="*/ 11208020 w 14"/>
                        <a:gd name="T9" fmla="*/ 23688603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2" y="11"/>
                          </a:moveTo>
                          <a:cubicBezTo>
                            <a:pt x="9" y="14"/>
                            <a:pt x="5" y="14"/>
                            <a:pt x="3" y="11"/>
                          </a:cubicBezTo>
                          <a:cubicBezTo>
                            <a:pt x="0" y="8"/>
                            <a:pt x="1" y="4"/>
                            <a:pt x="4" y="2"/>
                          </a:cubicBezTo>
                          <a:cubicBezTo>
                            <a:pt x="6" y="0"/>
                            <a:pt x="10" y="0"/>
                            <a:pt x="12" y="3"/>
                          </a:cubicBezTo>
                          <a:cubicBezTo>
                            <a:pt x="14" y="5"/>
                            <a:pt x="14" y="9"/>
                            <a:pt x="12" y="1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1" name="Freeform 254">
                      <a:extLst>
                        <a:ext uri="{FF2B5EF4-FFF2-40B4-BE49-F238E27FC236}">
                          <a16:creationId xmlns:a16="http://schemas.microsoft.com/office/drawing/2014/main" id="{5BFD6882-4480-493C-BD2C-5CA9A04B8B6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5" y="2393"/>
                      <a:ext cx="36" cy="37"/>
                    </a:xfrm>
                    <a:custGeom>
                      <a:avLst/>
                      <a:gdLst>
                        <a:gd name="T0" fmla="*/ 15468555 w 14"/>
                        <a:gd name="T1" fmla="*/ 26147118 h 14"/>
                        <a:gd name="T2" fmla="*/ 2767495 w 14"/>
                        <a:gd name="T3" fmla="*/ 21128224 h 14"/>
                        <a:gd name="T4" fmla="*/ 5589795 w 14"/>
                        <a:gd name="T5" fmla="*/ 3955181 h 14"/>
                        <a:gd name="T6" fmla="*/ 18299355 w 14"/>
                        <a:gd name="T7" fmla="*/ 6497504 h 14"/>
                        <a:gd name="T8" fmla="*/ 15468555 w 14"/>
                        <a:gd name="T9" fmla="*/ 2614711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1" y="12"/>
                          </a:moveTo>
                          <a:cubicBezTo>
                            <a:pt x="8" y="14"/>
                            <a:pt x="4" y="13"/>
                            <a:pt x="2" y="10"/>
                          </a:cubicBezTo>
                          <a:cubicBezTo>
                            <a:pt x="0" y="7"/>
                            <a:pt x="1" y="3"/>
                            <a:pt x="4" y="2"/>
                          </a:cubicBezTo>
                          <a:cubicBezTo>
                            <a:pt x="7" y="0"/>
                            <a:pt x="11" y="1"/>
                            <a:pt x="13" y="3"/>
                          </a:cubicBezTo>
                          <a:cubicBezTo>
                            <a:pt x="14" y="6"/>
                            <a:pt x="14" y="10"/>
                            <a:pt x="11" y="1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2" name="Freeform 255">
                      <a:extLst>
                        <a:ext uri="{FF2B5EF4-FFF2-40B4-BE49-F238E27FC236}">
                          <a16:creationId xmlns:a16="http://schemas.microsoft.com/office/drawing/2014/main" id="{AB24CD80-3AC1-4A20-B7BD-67664D79867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68" y="2361"/>
                      <a:ext cx="38" cy="37"/>
                    </a:xfrm>
                    <a:custGeom>
                      <a:avLst/>
                      <a:gdLst>
                        <a:gd name="T0" fmla="*/ 12576014 w 15"/>
                        <a:gd name="T1" fmla="*/ 27625728 h 14"/>
                        <a:gd name="T2" fmla="*/ 2321093 w 15"/>
                        <a:gd name="T3" fmla="*/ 21128224 h 14"/>
                        <a:gd name="T4" fmla="*/ 5880102 w 15"/>
                        <a:gd name="T5" fmla="*/ 2458515 h 14"/>
                        <a:gd name="T6" fmla="*/ 14896258 w 15"/>
                        <a:gd name="T7" fmla="*/ 8963255 h 14"/>
                        <a:gd name="T8" fmla="*/ 12576014 w 15"/>
                        <a:gd name="T9" fmla="*/ 2762572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11" y="13"/>
                          </a:moveTo>
                          <a:cubicBezTo>
                            <a:pt x="7" y="14"/>
                            <a:pt x="4" y="13"/>
                            <a:pt x="2" y="10"/>
                          </a:cubicBezTo>
                          <a:cubicBezTo>
                            <a:pt x="0" y="6"/>
                            <a:pt x="2" y="3"/>
                            <a:pt x="5" y="1"/>
                          </a:cubicBezTo>
                          <a:cubicBezTo>
                            <a:pt x="8" y="0"/>
                            <a:pt x="12" y="1"/>
                            <a:pt x="13" y="4"/>
                          </a:cubicBezTo>
                          <a:cubicBezTo>
                            <a:pt x="15" y="7"/>
                            <a:pt x="14" y="11"/>
                            <a:pt x="11" y="1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3" name="Freeform 256">
                      <a:extLst>
                        <a:ext uri="{FF2B5EF4-FFF2-40B4-BE49-F238E27FC236}">
                          <a16:creationId xmlns:a16="http://schemas.microsoft.com/office/drawing/2014/main" id="{FE2B6851-EE22-4F56-9764-F8DE9C6402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55" y="2329"/>
                      <a:ext cx="38" cy="37"/>
                    </a:xfrm>
                    <a:custGeom>
                      <a:avLst/>
                      <a:gdLst>
                        <a:gd name="T0" fmla="*/ 11168963 w 15"/>
                        <a:gd name="T1" fmla="*/ 26147118 h 14"/>
                        <a:gd name="T2" fmla="*/ 2321093 w 15"/>
                        <a:gd name="T3" fmla="*/ 17171975 h 14"/>
                        <a:gd name="T4" fmla="*/ 6709133 w 15"/>
                        <a:gd name="T5" fmla="*/ 0 h 14"/>
                        <a:gd name="T6" fmla="*/ 15720790 w 15"/>
                        <a:gd name="T7" fmla="*/ 8963255 h 14"/>
                        <a:gd name="T8" fmla="*/ 11168963 w 15"/>
                        <a:gd name="T9" fmla="*/ 2614711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10" y="12"/>
                          </a:moveTo>
                          <a:cubicBezTo>
                            <a:pt x="7" y="14"/>
                            <a:pt x="3" y="12"/>
                            <a:pt x="2" y="8"/>
                          </a:cubicBezTo>
                          <a:cubicBezTo>
                            <a:pt x="0" y="5"/>
                            <a:pt x="3" y="1"/>
                            <a:pt x="6" y="0"/>
                          </a:cubicBezTo>
                          <a:cubicBezTo>
                            <a:pt x="9" y="0"/>
                            <a:pt x="12" y="1"/>
                            <a:pt x="14" y="4"/>
                          </a:cubicBezTo>
                          <a:cubicBezTo>
                            <a:pt x="15" y="7"/>
                            <a:pt x="13" y="11"/>
                            <a:pt x="10" y="1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4" name="Freeform 257">
                      <a:extLst>
                        <a:ext uri="{FF2B5EF4-FFF2-40B4-BE49-F238E27FC236}">
                          <a16:creationId xmlns:a16="http://schemas.microsoft.com/office/drawing/2014/main" id="{2164B61D-4954-45F5-AA29-575688AD641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8" y="2294"/>
                      <a:ext cx="35" cy="35"/>
                    </a:xfrm>
                    <a:custGeom>
                      <a:avLst/>
                      <a:gdLst>
                        <a:gd name="T0" fmla="*/ 8659688 w 14"/>
                        <a:gd name="T1" fmla="*/ 33675452 h 13"/>
                        <a:gd name="T2" fmla="*/ 1195125 w 14"/>
                        <a:gd name="T3" fmla="*/ 23056016 h 13"/>
                        <a:gd name="T4" fmla="*/ 5676300 w 14"/>
                        <a:gd name="T5" fmla="*/ 0 h 13"/>
                        <a:gd name="T6" fmla="*/ 12398250 w 14"/>
                        <a:gd name="T7" fmla="*/ 13624008 h 13"/>
                        <a:gd name="T8" fmla="*/ 8659688 w 14"/>
                        <a:gd name="T9" fmla="*/ 33675452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3">
                          <a:moveTo>
                            <a:pt x="9" y="12"/>
                          </a:moveTo>
                          <a:cubicBezTo>
                            <a:pt x="5" y="13"/>
                            <a:pt x="2" y="11"/>
                            <a:pt x="1" y="8"/>
                          </a:cubicBezTo>
                          <a:cubicBezTo>
                            <a:pt x="0" y="4"/>
                            <a:pt x="3" y="1"/>
                            <a:pt x="6" y="0"/>
                          </a:cubicBezTo>
                          <a:cubicBezTo>
                            <a:pt x="10" y="0"/>
                            <a:pt x="13" y="2"/>
                            <a:pt x="13" y="5"/>
                          </a:cubicBezTo>
                          <a:cubicBezTo>
                            <a:pt x="14" y="8"/>
                            <a:pt x="12" y="11"/>
                            <a:pt x="9" y="1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" name="Freeform 258">
                      <a:extLst>
                        <a:ext uri="{FF2B5EF4-FFF2-40B4-BE49-F238E27FC236}">
                          <a16:creationId xmlns:a16="http://schemas.microsoft.com/office/drawing/2014/main" id="{568B4C4A-8E53-4DD0-A7E6-7A027ADE3E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2259"/>
                      <a:ext cx="33" cy="35"/>
                    </a:xfrm>
                    <a:custGeom>
                      <a:avLst/>
                      <a:gdLst>
                        <a:gd name="T0" fmla="*/ 8377098 w 13"/>
                        <a:gd name="T1" fmla="*/ 33675452 h 13"/>
                        <a:gd name="T2" fmla="*/ 0 w 13"/>
                        <a:gd name="T3" fmla="*/ 16811725 h 13"/>
                        <a:gd name="T4" fmla="*/ 6875535 w 13"/>
                        <a:gd name="T5" fmla="*/ 0 h 13"/>
                        <a:gd name="T6" fmla="*/ 15253364 w 13"/>
                        <a:gd name="T7" fmla="*/ 13624008 h 13"/>
                        <a:gd name="T8" fmla="*/ 8377098 w 13"/>
                        <a:gd name="T9" fmla="*/ 33675452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7" y="12"/>
                          </a:moveTo>
                          <a:cubicBezTo>
                            <a:pt x="4" y="13"/>
                            <a:pt x="0" y="10"/>
                            <a:pt x="0" y="6"/>
                          </a:cubicBezTo>
                          <a:cubicBezTo>
                            <a:pt x="0" y="3"/>
                            <a:pt x="3" y="0"/>
                            <a:pt x="6" y="0"/>
                          </a:cubicBezTo>
                          <a:cubicBezTo>
                            <a:pt x="10" y="0"/>
                            <a:pt x="13" y="2"/>
                            <a:pt x="13" y="5"/>
                          </a:cubicBezTo>
                          <a:cubicBezTo>
                            <a:pt x="13" y="9"/>
                            <a:pt x="10" y="12"/>
                            <a:pt x="7" y="1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6" name="Freeform 259">
                      <a:extLst>
                        <a:ext uri="{FF2B5EF4-FFF2-40B4-BE49-F238E27FC236}">
                          <a16:creationId xmlns:a16="http://schemas.microsoft.com/office/drawing/2014/main" id="{E614DD2B-DAE9-4673-B528-468D387DFB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98" y="2219"/>
                      <a:ext cx="30" cy="38"/>
                    </a:xfrm>
                    <a:custGeom>
                      <a:avLst/>
                      <a:gdLst>
                        <a:gd name="T0" fmla="*/ 5676300 w 12"/>
                        <a:gd name="T1" fmla="*/ 44780172 h 14"/>
                        <a:gd name="T2" fmla="*/ 0 w 12"/>
                        <a:gd name="T3" fmla="*/ 22573050 h 14"/>
                        <a:gd name="T4" fmla="*/ 6752470 w 12"/>
                        <a:gd name="T5" fmla="*/ 3534942 h 14"/>
                        <a:gd name="T6" fmla="*/ 11208020 w 12"/>
                        <a:gd name="T7" fmla="*/ 26043145 h 14"/>
                        <a:gd name="T8" fmla="*/ 5676300 w 12"/>
                        <a:gd name="T9" fmla="*/ 44780172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" h="14">
                          <a:moveTo>
                            <a:pt x="6" y="14"/>
                          </a:moveTo>
                          <a:cubicBezTo>
                            <a:pt x="2" y="14"/>
                            <a:pt x="0" y="11"/>
                            <a:pt x="0" y="7"/>
                          </a:cubicBezTo>
                          <a:cubicBezTo>
                            <a:pt x="0" y="3"/>
                            <a:pt x="3" y="0"/>
                            <a:pt x="7" y="1"/>
                          </a:cubicBezTo>
                          <a:cubicBezTo>
                            <a:pt x="10" y="2"/>
                            <a:pt x="12" y="4"/>
                            <a:pt x="12" y="8"/>
                          </a:cubicBezTo>
                          <a:cubicBezTo>
                            <a:pt x="12" y="11"/>
                            <a:pt x="9" y="14"/>
                            <a:pt x="6" y="14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7" name="Freeform 260">
                      <a:extLst>
                        <a:ext uri="{FF2B5EF4-FFF2-40B4-BE49-F238E27FC236}">
                          <a16:creationId xmlns:a16="http://schemas.microsoft.com/office/drawing/2014/main" id="{01CCD303-FB2D-4BCC-8013-B382E74907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01" y="2185"/>
                      <a:ext cx="35" cy="34"/>
                    </a:xfrm>
                    <a:custGeom>
                      <a:avLst/>
                      <a:gdLst>
                        <a:gd name="T0" fmla="*/ 5676300 w 14"/>
                        <a:gd name="T1" fmla="*/ 23853375 h 13"/>
                        <a:gd name="T2" fmla="*/ 1195125 w 14"/>
                        <a:gd name="T3" fmla="*/ 9120408 h 13"/>
                        <a:gd name="T4" fmla="*/ 8659688 w 14"/>
                        <a:gd name="T5" fmla="*/ 2158752 h 13"/>
                        <a:gd name="T6" fmla="*/ 12398250 w 14"/>
                        <a:gd name="T7" fmla="*/ 14766375 h 13"/>
                        <a:gd name="T8" fmla="*/ 5676300 w 14"/>
                        <a:gd name="T9" fmla="*/ 23853375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3">
                          <a:moveTo>
                            <a:pt x="6" y="13"/>
                          </a:moveTo>
                          <a:cubicBezTo>
                            <a:pt x="3" y="12"/>
                            <a:pt x="0" y="9"/>
                            <a:pt x="1" y="5"/>
                          </a:cubicBezTo>
                          <a:cubicBezTo>
                            <a:pt x="2" y="2"/>
                            <a:pt x="5" y="0"/>
                            <a:pt x="9" y="1"/>
                          </a:cubicBezTo>
                          <a:cubicBezTo>
                            <a:pt x="12" y="2"/>
                            <a:pt x="14" y="5"/>
                            <a:pt x="13" y="8"/>
                          </a:cubicBezTo>
                          <a:cubicBezTo>
                            <a:pt x="12" y="11"/>
                            <a:pt x="9" y="13"/>
                            <a:pt x="6" y="1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8" name="Freeform 261">
                      <a:extLst>
                        <a:ext uri="{FF2B5EF4-FFF2-40B4-BE49-F238E27FC236}">
                          <a16:creationId xmlns:a16="http://schemas.microsoft.com/office/drawing/2014/main" id="{7BCA6491-3FEF-48DE-BF53-9534A981AE9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11" y="2147"/>
                      <a:ext cx="35" cy="40"/>
                    </a:xfrm>
                    <a:custGeom>
                      <a:avLst/>
                      <a:gdLst>
                        <a:gd name="T0" fmla="*/ 4959300 w 14"/>
                        <a:gd name="T1" fmla="*/ 34129843 h 15"/>
                        <a:gd name="T2" fmla="*/ 1195125 w 14"/>
                        <a:gd name="T3" fmla="*/ 12020851 h 15"/>
                        <a:gd name="T4" fmla="*/ 9422658 w 14"/>
                        <a:gd name="T5" fmla="*/ 4507819 h 15"/>
                        <a:gd name="T6" fmla="*/ 12398250 w 14"/>
                        <a:gd name="T7" fmla="*/ 24821704 h 15"/>
                        <a:gd name="T8" fmla="*/ 4959300 w 14"/>
                        <a:gd name="T9" fmla="*/ 34129843 h 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5">
                          <a:moveTo>
                            <a:pt x="5" y="14"/>
                          </a:moveTo>
                          <a:cubicBezTo>
                            <a:pt x="2" y="13"/>
                            <a:pt x="0" y="9"/>
                            <a:pt x="1" y="5"/>
                          </a:cubicBezTo>
                          <a:cubicBezTo>
                            <a:pt x="3" y="2"/>
                            <a:pt x="7" y="0"/>
                            <a:pt x="10" y="2"/>
                          </a:cubicBezTo>
                          <a:cubicBezTo>
                            <a:pt x="13" y="3"/>
                            <a:pt x="14" y="7"/>
                            <a:pt x="13" y="10"/>
                          </a:cubicBezTo>
                          <a:cubicBezTo>
                            <a:pt x="12" y="13"/>
                            <a:pt x="8" y="15"/>
                            <a:pt x="5" y="14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9" name="Freeform 262">
                      <a:extLst>
                        <a:ext uri="{FF2B5EF4-FFF2-40B4-BE49-F238E27FC236}">
                          <a16:creationId xmlns:a16="http://schemas.microsoft.com/office/drawing/2014/main" id="{92159FC5-A6F6-4E95-85FE-BC3557A9690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26" y="2115"/>
                      <a:ext cx="35" cy="38"/>
                    </a:xfrm>
                    <a:custGeom>
                      <a:avLst/>
                      <a:gdLst>
                        <a:gd name="T0" fmla="*/ 3769063 w 14"/>
                        <a:gd name="T1" fmla="*/ 41239630 h 14"/>
                        <a:gd name="T2" fmla="*/ 1983720 w 14"/>
                        <a:gd name="T3" fmla="*/ 12954154 h 14"/>
                        <a:gd name="T4" fmla="*/ 9422658 w 14"/>
                        <a:gd name="T5" fmla="*/ 6078195 h 14"/>
                        <a:gd name="T6" fmla="*/ 11208020 w 14"/>
                        <a:gd name="T7" fmla="*/ 31640369 h 14"/>
                        <a:gd name="T8" fmla="*/ 3769063 w 14"/>
                        <a:gd name="T9" fmla="*/ 41239630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4" y="13"/>
                          </a:moveTo>
                          <a:cubicBezTo>
                            <a:pt x="1" y="11"/>
                            <a:pt x="0" y="7"/>
                            <a:pt x="2" y="4"/>
                          </a:cubicBezTo>
                          <a:cubicBezTo>
                            <a:pt x="3" y="1"/>
                            <a:pt x="7" y="0"/>
                            <a:pt x="10" y="2"/>
                          </a:cubicBezTo>
                          <a:cubicBezTo>
                            <a:pt x="13" y="4"/>
                            <a:pt x="14" y="8"/>
                            <a:pt x="12" y="10"/>
                          </a:cubicBezTo>
                          <a:cubicBezTo>
                            <a:pt x="11" y="13"/>
                            <a:pt x="7" y="14"/>
                            <a:pt x="4" y="1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0" name="Freeform 263">
                      <a:extLst>
                        <a:ext uri="{FF2B5EF4-FFF2-40B4-BE49-F238E27FC236}">
                          <a16:creationId xmlns:a16="http://schemas.microsoft.com/office/drawing/2014/main" id="{95AAA65B-4BC3-4ED6-B53E-71E33F33303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43" y="2086"/>
                      <a:ext cx="38" cy="37"/>
                    </a:xfrm>
                    <a:custGeom>
                      <a:avLst/>
                      <a:gdLst>
                        <a:gd name="T0" fmla="*/ 4408801 w 15"/>
                        <a:gd name="T1" fmla="*/ 26147118 h 14"/>
                        <a:gd name="T2" fmla="*/ 3559247 w 15"/>
                        <a:gd name="T3" fmla="*/ 6497504 h 14"/>
                        <a:gd name="T4" fmla="*/ 13490061 w 15"/>
                        <a:gd name="T5" fmla="*/ 3955181 h 14"/>
                        <a:gd name="T6" fmla="*/ 14896258 w 15"/>
                        <a:gd name="T7" fmla="*/ 23688603 h 14"/>
                        <a:gd name="T8" fmla="*/ 4408801 w 15"/>
                        <a:gd name="T9" fmla="*/ 2614711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4" y="12"/>
                          </a:moveTo>
                          <a:cubicBezTo>
                            <a:pt x="1" y="10"/>
                            <a:pt x="0" y="6"/>
                            <a:pt x="3" y="3"/>
                          </a:cubicBezTo>
                          <a:cubicBezTo>
                            <a:pt x="5" y="0"/>
                            <a:pt x="9" y="0"/>
                            <a:pt x="12" y="2"/>
                          </a:cubicBezTo>
                          <a:cubicBezTo>
                            <a:pt x="14" y="5"/>
                            <a:pt x="15" y="8"/>
                            <a:pt x="13" y="11"/>
                          </a:cubicBezTo>
                          <a:cubicBezTo>
                            <a:pt x="11" y="13"/>
                            <a:pt x="7" y="14"/>
                            <a:pt x="4" y="1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1" name="Freeform 264">
                      <a:extLst>
                        <a:ext uri="{FF2B5EF4-FFF2-40B4-BE49-F238E27FC236}">
                          <a16:creationId xmlns:a16="http://schemas.microsoft.com/office/drawing/2014/main" id="{556F9A4F-6764-4FB5-83D6-1DE998D16E2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68" y="2059"/>
                      <a:ext cx="35" cy="38"/>
                    </a:xfrm>
                    <a:custGeom>
                      <a:avLst/>
                      <a:gdLst>
                        <a:gd name="T0" fmla="*/ 1983720 w 14"/>
                        <a:gd name="T1" fmla="*/ 35161275 h 14"/>
                        <a:gd name="T2" fmla="*/ 2987813 w 14"/>
                        <a:gd name="T3" fmla="*/ 6078195 h 14"/>
                        <a:gd name="T4" fmla="*/ 11208020 w 14"/>
                        <a:gd name="T5" fmla="*/ 9594843 h 14"/>
                        <a:gd name="T6" fmla="*/ 10445125 w 14"/>
                        <a:gd name="T7" fmla="*/ 39005874 h 14"/>
                        <a:gd name="T8" fmla="*/ 1983720 w 14"/>
                        <a:gd name="T9" fmla="*/ 3516127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2" y="11"/>
                          </a:moveTo>
                          <a:cubicBezTo>
                            <a:pt x="0" y="9"/>
                            <a:pt x="0" y="5"/>
                            <a:pt x="3" y="2"/>
                          </a:cubicBezTo>
                          <a:cubicBezTo>
                            <a:pt x="5" y="0"/>
                            <a:pt x="10" y="0"/>
                            <a:pt x="12" y="3"/>
                          </a:cubicBezTo>
                          <a:cubicBezTo>
                            <a:pt x="14" y="6"/>
                            <a:pt x="14" y="9"/>
                            <a:pt x="11" y="12"/>
                          </a:cubicBezTo>
                          <a:cubicBezTo>
                            <a:pt x="9" y="14"/>
                            <a:pt x="5" y="14"/>
                            <a:pt x="2" y="1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2" name="Freeform 265">
                      <a:extLst>
                        <a:ext uri="{FF2B5EF4-FFF2-40B4-BE49-F238E27FC236}">
                          <a16:creationId xmlns:a16="http://schemas.microsoft.com/office/drawing/2014/main" id="{86E18F00-866A-4869-9870-F290026D51F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96" y="2035"/>
                      <a:ext cx="35" cy="38"/>
                    </a:xfrm>
                    <a:custGeom>
                      <a:avLst/>
                      <a:gdLst>
                        <a:gd name="T0" fmla="*/ 1983720 w 14"/>
                        <a:gd name="T1" fmla="*/ 35161275 h 14"/>
                        <a:gd name="T2" fmla="*/ 2987813 w 14"/>
                        <a:gd name="T3" fmla="*/ 6078195 h 14"/>
                        <a:gd name="T4" fmla="*/ 11208020 w 14"/>
                        <a:gd name="T5" fmla="*/ 12954154 h 14"/>
                        <a:gd name="T6" fmla="*/ 9422658 w 14"/>
                        <a:gd name="T7" fmla="*/ 41239630 h 14"/>
                        <a:gd name="T8" fmla="*/ 1983720 w 14"/>
                        <a:gd name="T9" fmla="*/ 3516127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2" y="11"/>
                          </a:moveTo>
                          <a:cubicBezTo>
                            <a:pt x="0" y="9"/>
                            <a:pt x="0" y="4"/>
                            <a:pt x="3" y="2"/>
                          </a:cubicBezTo>
                          <a:cubicBezTo>
                            <a:pt x="7" y="0"/>
                            <a:pt x="11" y="1"/>
                            <a:pt x="12" y="4"/>
                          </a:cubicBezTo>
                          <a:cubicBezTo>
                            <a:pt x="14" y="7"/>
                            <a:pt x="13" y="11"/>
                            <a:pt x="10" y="13"/>
                          </a:cubicBezTo>
                          <a:cubicBezTo>
                            <a:pt x="8" y="14"/>
                            <a:pt x="4" y="14"/>
                            <a:pt x="2" y="1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3" name="Freeform 266">
                      <a:extLst>
                        <a:ext uri="{FF2B5EF4-FFF2-40B4-BE49-F238E27FC236}">
                          <a16:creationId xmlns:a16="http://schemas.microsoft.com/office/drawing/2014/main" id="{AB474F4C-0A35-447C-BBDE-DAA25C2AA0F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26" y="2019"/>
                      <a:ext cx="35" cy="38"/>
                    </a:xfrm>
                    <a:custGeom>
                      <a:avLst/>
                      <a:gdLst>
                        <a:gd name="T0" fmla="*/ 1195125 w 14"/>
                        <a:gd name="T1" fmla="*/ 31640369 h 14"/>
                        <a:gd name="T2" fmla="*/ 3769063 w 14"/>
                        <a:gd name="T3" fmla="*/ 3534942 h 14"/>
                        <a:gd name="T4" fmla="*/ 12398250 w 14"/>
                        <a:gd name="T5" fmla="*/ 16497958 h 14"/>
                        <a:gd name="T6" fmla="*/ 8659688 w 14"/>
                        <a:gd name="T7" fmla="*/ 41239630 h 14"/>
                        <a:gd name="T8" fmla="*/ 1195125 w 14"/>
                        <a:gd name="T9" fmla="*/ 31640369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" y="10"/>
                          </a:moveTo>
                          <a:cubicBezTo>
                            <a:pt x="0" y="7"/>
                            <a:pt x="1" y="3"/>
                            <a:pt x="4" y="1"/>
                          </a:cubicBezTo>
                          <a:cubicBezTo>
                            <a:pt x="8" y="0"/>
                            <a:pt x="12" y="1"/>
                            <a:pt x="13" y="5"/>
                          </a:cubicBezTo>
                          <a:cubicBezTo>
                            <a:pt x="14" y="8"/>
                            <a:pt x="12" y="12"/>
                            <a:pt x="9" y="13"/>
                          </a:cubicBezTo>
                          <a:cubicBezTo>
                            <a:pt x="7" y="14"/>
                            <a:pt x="3" y="13"/>
                            <a:pt x="1" y="10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4" name="Freeform 267">
                      <a:extLst>
                        <a:ext uri="{FF2B5EF4-FFF2-40B4-BE49-F238E27FC236}">
                          <a16:creationId xmlns:a16="http://schemas.microsoft.com/office/drawing/2014/main" id="{0287DE1A-72D1-434F-9A3C-31AF9F06C7A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58" y="2006"/>
                      <a:ext cx="33" cy="37"/>
                    </a:xfrm>
                    <a:custGeom>
                      <a:avLst/>
                      <a:gdLst>
                        <a:gd name="T0" fmla="*/ 1431152 w 13"/>
                        <a:gd name="T1" fmla="*/ 19385537 h 14"/>
                        <a:gd name="T2" fmla="*/ 6008901 w 13"/>
                        <a:gd name="T3" fmla="*/ 3955181 h 14"/>
                        <a:gd name="T4" fmla="*/ 15253364 w 13"/>
                        <a:gd name="T5" fmla="*/ 12868944 h 14"/>
                        <a:gd name="T6" fmla="*/ 9222038 w 13"/>
                        <a:gd name="T7" fmla="*/ 30091318 h 14"/>
                        <a:gd name="T8" fmla="*/ 1431152 w 13"/>
                        <a:gd name="T9" fmla="*/ 19385537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" y="9"/>
                          </a:moveTo>
                          <a:cubicBezTo>
                            <a:pt x="0" y="6"/>
                            <a:pt x="2" y="2"/>
                            <a:pt x="5" y="2"/>
                          </a:cubicBezTo>
                          <a:cubicBezTo>
                            <a:pt x="9" y="0"/>
                            <a:pt x="12" y="3"/>
                            <a:pt x="13" y="6"/>
                          </a:cubicBezTo>
                          <a:cubicBezTo>
                            <a:pt x="13" y="10"/>
                            <a:pt x="11" y="13"/>
                            <a:pt x="8" y="14"/>
                          </a:cubicBezTo>
                          <a:cubicBezTo>
                            <a:pt x="5" y="14"/>
                            <a:pt x="2" y="13"/>
                            <a:pt x="1" y="9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5" name="Freeform 268">
                      <a:extLst>
                        <a:ext uri="{FF2B5EF4-FFF2-40B4-BE49-F238E27FC236}">
                          <a16:creationId xmlns:a16="http://schemas.microsoft.com/office/drawing/2014/main" id="{9FB1A471-4E4D-4214-BA6A-48A9089C1DB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91" y="2003"/>
                      <a:ext cx="35" cy="35"/>
                    </a:xfrm>
                    <a:custGeom>
                      <a:avLst/>
                      <a:gdLst>
                        <a:gd name="T0" fmla="*/ 1195125 w 14"/>
                        <a:gd name="T1" fmla="*/ 19868297 h 13"/>
                        <a:gd name="T2" fmla="*/ 6752470 w 14"/>
                        <a:gd name="T3" fmla="*/ 0 h 13"/>
                        <a:gd name="T4" fmla="*/ 13115238 w 14"/>
                        <a:gd name="T5" fmla="*/ 16811725 h 13"/>
                        <a:gd name="T6" fmla="*/ 7469533 w 14"/>
                        <a:gd name="T7" fmla="*/ 36680022 h 13"/>
                        <a:gd name="T8" fmla="*/ 1195125 w 14"/>
                        <a:gd name="T9" fmla="*/ 19868297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3">
                          <a:moveTo>
                            <a:pt x="1" y="7"/>
                          </a:moveTo>
                          <a:cubicBezTo>
                            <a:pt x="0" y="4"/>
                            <a:pt x="3" y="0"/>
                            <a:pt x="7" y="0"/>
                          </a:cubicBezTo>
                          <a:cubicBezTo>
                            <a:pt x="11" y="0"/>
                            <a:pt x="14" y="3"/>
                            <a:pt x="14" y="6"/>
                          </a:cubicBezTo>
                          <a:cubicBezTo>
                            <a:pt x="14" y="9"/>
                            <a:pt x="11" y="12"/>
                            <a:pt x="8" y="13"/>
                          </a:cubicBezTo>
                          <a:cubicBezTo>
                            <a:pt x="5" y="13"/>
                            <a:pt x="2" y="11"/>
                            <a:pt x="1" y="7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6" name="Freeform 269">
                      <a:extLst>
                        <a:ext uri="{FF2B5EF4-FFF2-40B4-BE49-F238E27FC236}">
                          <a16:creationId xmlns:a16="http://schemas.microsoft.com/office/drawing/2014/main" id="{D74942E0-9492-4232-9FF5-4A3518F546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28" y="2003"/>
                      <a:ext cx="33" cy="35"/>
                    </a:xfrm>
                    <a:custGeom>
                      <a:avLst/>
                      <a:gdLst>
                        <a:gd name="T0" fmla="*/ 0 w 13"/>
                        <a:gd name="T1" fmla="*/ 16811725 h 13"/>
                        <a:gd name="T2" fmla="*/ 6875535 w 13"/>
                        <a:gd name="T3" fmla="*/ 0 h 13"/>
                        <a:gd name="T4" fmla="*/ 13820352 w 13"/>
                        <a:gd name="T5" fmla="*/ 19868297 h 13"/>
                        <a:gd name="T6" fmla="*/ 6008901 w 13"/>
                        <a:gd name="T7" fmla="*/ 36680022 h 13"/>
                        <a:gd name="T8" fmla="*/ 0 w 13"/>
                        <a:gd name="T9" fmla="*/ 16811725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0" y="6"/>
                          </a:moveTo>
                          <a:cubicBezTo>
                            <a:pt x="0" y="3"/>
                            <a:pt x="3" y="0"/>
                            <a:pt x="6" y="0"/>
                          </a:cubicBezTo>
                          <a:cubicBezTo>
                            <a:pt x="10" y="0"/>
                            <a:pt x="13" y="4"/>
                            <a:pt x="12" y="7"/>
                          </a:cubicBezTo>
                          <a:cubicBezTo>
                            <a:pt x="12" y="11"/>
                            <a:pt x="9" y="13"/>
                            <a:pt x="5" y="13"/>
                          </a:cubicBezTo>
                          <a:cubicBezTo>
                            <a:pt x="2" y="12"/>
                            <a:pt x="0" y="9"/>
                            <a:pt x="0" y="6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7" name="Freeform 270">
                      <a:extLst>
                        <a:ext uri="{FF2B5EF4-FFF2-40B4-BE49-F238E27FC236}">
                          <a16:creationId xmlns:a16="http://schemas.microsoft.com/office/drawing/2014/main" id="{0D95748A-5CFF-47F0-A7E7-41E49901D2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61" y="2006"/>
                      <a:ext cx="35" cy="37"/>
                    </a:xfrm>
                    <a:custGeom>
                      <a:avLst/>
                      <a:gdLst>
                        <a:gd name="T0" fmla="*/ 0 w 14"/>
                        <a:gd name="T1" fmla="*/ 12868944 h 14"/>
                        <a:gd name="T2" fmla="*/ 7469533 w 14"/>
                        <a:gd name="T3" fmla="*/ 3955181 h 14"/>
                        <a:gd name="T4" fmla="*/ 11208020 w 14"/>
                        <a:gd name="T5" fmla="*/ 19385537 h 14"/>
                        <a:gd name="T6" fmla="*/ 4959300 w 14"/>
                        <a:gd name="T7" fmla="*/ 30091318 h 14"/>
                        <a:gd name="T8" fmla="*/ 0 w 14"/>
                        <a:gd name="T9" fmla="*/ 12868944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0" y="6"/>
                          </a:moveTo>
                          <a:cubicBezTo>
                            <a:pt x="1" y="3"/>
                            <a:pt x="4" y="0"/>
                            <a:pt x="8" y="2"/>
                          </a:cubicBezTo>
                          <a:cubicBezTo>
                            <a:pt x="12" y="2"/>
                            <a:pt x="14" y="6"/>
                            <a:pt x="12" y="9"/>
                          </a:cubicBezTo>
                          <a:cubicBezTo>
                            <a:pt x="11" y="13"/>
                            <a:pt x="8" y="14"/>
                            <a:pt x="5" y="14"/>
                          </a:cubicBezTo>
                          <a:cubicBezTo>
                            <a:pt x="2" y="13"/>
                            <a:pt x="0" y="10"/>
                            <a:pt x="0" y="6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8" name="Freeform 271">
                      <a:extLst>
                        <a:ext uri="{FF2B5EF4-FFF2-40B4-BE49-F238E27FC236}">
                          <a16:creationId xmlns:a16="http://schemas.microsoft.com/office/drawing/2014/main" id="{754C106F-1208-4870-B2A3-596F9D6AAA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1" y="2019"/>
                      <a:ext cx="37" cy="38"/>
                    </a:xfrm>
                    <a:custGeom>
                      <a:avLst/>
                      <a:gdLst>
                        <a:gd name="T0" fmla="*/ 617833 w 15"/>
                        <a:gd name="T1" fmla="*/ 16497958 h 14"/>
                        <a:gd name="T2" fmla="*/ 7755750 w 15"/>
                        <a:gd name="T3" fmla="*/ 3534942 h 14"/>
                        <a:gd name="T4" fmla="*/ 9888201 w 15"/>
                        <a:gd name="T5" fmla="*/ 31640369 h 14"/>
                        <a:gd name="T6" fmla="*/ 3759170 w 15"/>
                        <a:gd name="T7" fmla="*/ 41239630 h 14"/>
                        <a:gd name="T8" fmla="*/ 617833 w 15"/>
                        <a:gd name="T9" fmla="*/ 1649795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1" y="5"/>
                          </a:moveTo>
                          <a:cubicBezTo>
                            <a:pt x="3" y="1"/>
                            <a:pt x="6" y="0"/>
                            <a:pt x="10" y="1"/>
                          </a:cubicBezTo>
                          <a:cubicBezTo>
                            <a:pt x="13" y="3"/>
                            <a:pt x="15" y="7"/>
                            <a:pt x="13" y="10"/>
                          </a:cubicBezTo>
                          <a:cubicBezTo>
                            <a:pt x="11" y="13"/>
                            <a:pt x="8" y="14"/>
                            <a:pt x="5" y="13"/>
                          </a:cubicBezTo>
                          <a:cubicBezTo>
                            <a:pt x="2" y="12"/>
                            <a:pt x="0" y="8"/>
                            <a:pt x="1" y="5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9" name="Freeform 272">
                      <a:extLst>
                        <a:ext uri="{FF2B5EF4-FFF2-40B4-BE49-F238E27FC236}">
                          <a16:creationId xmlns:a16="http://schemas.microsoft.com/office/drawing/2014/main" id="{CB441EF0-D117-49F3-947C-506D14CB28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21" y="2035"/>
                      <a:ext cx="37" cy="38"/>
                    </a:xfrm>
                    <a:custGeom>
                      <a:avLst/>
                      <a:gdLst>
                        <a:gd name="T0" fmla="*/ 1523988 w 15"/>
                        <a:gd name="T1" fmla="*/ 12954154 h 14"/>
                        <a:gd name="T2" fmla="*/ 8373576 w 15"/>
                        <a:gd name="T3" fmla="*/ 6078195 h 14"/>
                        <a:gd name="T4" fmla="*/ 9272619 w 15"/>
                        <a:gd name="T5" fmla="*/ 35161275 h 14"/>
                        <a:gd name="T6" fmla="*/ 3144223 w 15"/>
                        <a:gd name="T7" fmla="*/ 41239630 h 14"/>
                        <a:gd name="T8" fmla="*/ 1523988 w 15"/>
                        <a:gd name="T9" fmla="*/ 12954154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2" y="4"/>
                          </a:moveTo>
                          <a:cubicBezTo>
                            <a:pt x="4" y="1"/>
                            <a:pt x="8" y="0"/>
                            <a:pt x="11" y="2"/>
                          </a:cubicBezTo>
                          <a:cubicBezTo>
                            <a:pt x="14" y="4"/>
                            <a:pt x="15" y="9"/>
                            <a:pt x="12" y="11"/>
                          </a:cubicBezTo>
                          <a:cubicBezTo>
                            <a:pt x="10" y="14"/>
                            <a:pt x="7" y="14"/>
                            <a:pt x="4" y="13"/>
                          </a:cubicBezTo>
                          <a:cubicBezTo>
                            <a:pt x="1" y="11"/>
                            <a:pt x="0" y="7"/>
                            <a:pt x="2" y="4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0" name="Freeform 273">
                      <a:extLst>
                        <a:ext uri="{FF2B5EF4-FFF2-40B4-BE49-F238E27FC236}">
                          <a16:creationId xmlns:a16="http://schemas.microsoft.com/office/drawing/2014/main" id="{774A9848-D9BF-44C4-98DA-DF33156650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48" y="2059"/>
                      <a:ext cx="35" cy="38"/>
                    </a:xfrm>
                    <a:custGeom>
                      <a:avLst/>
                      <a:gdLst>
                        <a:gd name="T0" fmla="*/ 1983720 w 14"/>
                        <a:gd name="T1" fmla="*/ 9594843 h 14"/>
                        <a:gd name="T2" fmla="*/ 10445125 w 14"/>
                        <a:gd name="T3" fmla="*/ 6078195 h 14"/>
                        <a:gd name="T4" fmla="*/ 11208020 w 14"/>
                        <a:gd name="T5" fmla="*/ 35161275 h 14"/>
                        <a:gd name="T6" fmla="*/ 2987813 w 14"/>
                        <a:gd name="T7" fmla="*/ 39005874 h 14"/>
                        <a:gd name="T8" fmla="*/ 1983720 w 14"/>
                        <a:gd name="T9" fmla="*/ 9594843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2" y="3"/>
                          </a:moveTo>
                          <a:cubicBezTo>
                            <a:pt x="4" y="0"/>
                            <a:pt x="9" y="0"/>
                            <a:pt x="11" y="2"/>
                          </a:cubicBezTo>
                          <a:cubicBezTo>
                            <a:pt x="14" y="5"/>
                            <a:pt x="14" y="9"/>
                            <a:pt x="12" y="11"/>
                          </a:cubicBezTo>
                          <a:cubicBezTo>
                            <a:pt x="9" y="14"/>
                            <a:pt x="5" y="14"/>
                            <a:pt x="3" y="12"/>
                          </a:cubicBezTo>
                          <a:cubicBezTo>
                            <a:pt x="1" y="9"/>
                            <a:pt x="0" y="6"/>
                            <a:pt x="2" y="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1" name="Freeform 274">
                      <a:extLst>
                        <a:ext uri="{FF2B5EF4-FFF2-40B4-BE49-F238E27FC236}">
                          <a16:creationId xmlns:a16="http://schemas.microsoft.com/office/drawing/2014/main" id="{8ADE3E5F-EC84-4F81-85D8-198B59A9C6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73" y="2086"/>
                      <a:ext cx="35" cy="37"/>
                    </a:xfrm>
                    <a:custGeom>
                      <a:avLst/>
                      <a:gdLst>
                        <a:gd name="T0" fmla="*/ 1983720 w 14"/>
                        <a:gd name="T1" fmla="*/ 3955181 h 14"/>
                        <a:gd name="T2" fmla="*/ 10445125 w 14"/>
                        <a:gd name="T3" fmla="*/ 6497504 h 14"/>
                        <a:gd name="T4" fmla="*/ 9422658 w 14"/>
                        <a:gd name="T5" fmla="*/ 26147118 h 14"/>
                        <a:gd name="T6" fmla="*/ 1983720 w 14"/>
                        <a:gd name="T7" fmla="*/ 23688603 h 14"/>
                        <a:gd name="T8" fmla="*/ 1983720 w 14"/>
                        <a:gd name="T9" fmla="*/ 3955181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2" y="2"/>
                          </a:moveTo>
                          <a:cubicBezTo>
                            <a:pt x="5" y="0"/>
                            <a:pt x="9" y="0"/>
                            <a:pt x="11" y="3"/>
                          </a:cubicBezTo>
                          <a:cubicBezTo>
                            <a:pt x="14" y="6"/>
                            <a:pt x="13" y="10"/>
                            <a:pt x="10" y="12"/>
                          </a:cubicBezTo>
                          <a:cubicBezTo>
                            <a:pt x="7" y="14"/>
                            <a:pt x="4" y="13"/>
                            <a:pt x="2" y="11"/>
                          </a:cubicBezTo>
                          <a:cubicBezTo>
                            <a:pt x="0" y="8"/>
                            <a:pt x="0" y="5"/>
                            <a:pt x="2" y="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2" name="Freeform 275">
                      <a:extLst>
                        <a:ext uri="{FF2B5EF4-FFF2-40B4-BE49-F238E27FC236}">
                          <a16:creationId xmlns:a16="http://schemas.microsoft.com/office/drawing/2014/main" id="{B720C769-0CB5-4FCA-B88E-115CCA21F15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91" y="2115"/>
                      <a:ext cx="38" cy="38"/>
                    </a:xfrm>
                    <a:custGeom>
                      <a:avLst/>
                      <a:gdLst>
                        <a:gd name="T0" fmla="*/ 4408801 w 15"/>
                        <a:gd name="T1" fmla="*/ 6078195 h 14"/>
                        <a:gd name="T2" fmla="*/ 14896258 w 15"/>
                        <a:gd name="T3" fmla="*/ 12954154 h 14"/>
                        <a:gd name="T4" fmla="*/ 11168963 w 15"/>
                        <a:gd name="T5" fmla="*/ 41239630 h 14"/>
                        <a:gd name="T6" fmla="*/ 2321093 w 15"/>
                        <a:gd name="T7" fmla="*/ 31640369 h 14"/>
                        <a:gd name="T8" fmla="*/ 4408801 w 15"/>
                        <a:gd name="T9" fmla="*/ 607819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4" y="2"/>
                          </a:moveTo>
                          <a:cubicBezTo>
                            <a:pt x="7" y="0"/>
                            <a:pt x="11" y="1"/>
                            <a:pt x="13" y="4"/>
                          </a:cubicBezTo>
                          <a:cubicBezTo>
                            <a:pt x="15" y="7"/>
                            <a:pt x="13" y="11"/>
                            <a:pt x="10" y="13"/>
                          </a:cubicBezTo>
                          <a:cubicBezTo>
                            <a:pt x="7" y="14"/>
                            <a:pt x="3" y="13"/>
                            <a:pt x="2" y="10"/>
                          </a:cubicBezTo>
                          <a:cubicBezTo>
                            <a:pt x="0" y="8"/>
                            <a:pt x="1" y="4"/>
                            <a:pt x="4" y="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3" name="Freeform 276">
                      <a:extLst>
                        <a:ext uri="{FF2B5EF4-FFF2-40B4-BE49-F238E27FC236}">
                          <a16:creationId xmlns:a16="http://schemas.microsoft.com/office/drawing/2014/main" id="{AF903026-442D-4924-B8CD-9A9897BE79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06" y="2147"/>
                      <a:ext cx="35" cy="40"/>
                    </a:xfrm>
                    <a:custGeom>
                      <a:avLst/>
                      <a:gdLst>
                        <a:gd name="T0" fmla="*/ 4959300 w 14"/>
                        <a:gd name="T1" fmla="*/ 4507819 h 15"/>
                        <a:gd name="T2" fmla="*/ 12398250 w 14"/>
                        <a:gd name="T3" fmla="*/ 12020851 h 15"/>
                        <a:gd name="T4" fmla="*/ 8659688 w 14"/>
                        <a:gd name="T5" fmla="*/ 34129843 h 15"/>
                        <a:gd name="T6" fmla="*/ 1195125 w 14"/>
                        <a:gd name="T7" fmla="*/ 24821704 h 15"/>
                        <a:gd name="T8" fmla="*/ 4959300 w 14"/>
                        <a:gd name="T9" fmla="*/ 4507819 h 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5">
                          <a:moveTo>
                            <a:pt x="5" y="2"/>
                          </a:moveTo>
                          <a:cubicBezTo>
                            <a:pt x="8" y="0"/>
                            <a:pt x="12" y="2"/>
                            <a:pt x="13" y="5"/>
                          </a:cubicBezTo>
                          <a:cubicBezTo>
                            <a:pt x="14" y="9"/>
                            <a:pt x="13" y="13"/>
                            <a:pt x="9" y="14"/>
                          </a:cubicBezTo>
                          <a:cubicBezTo>
                            <a:pt x="6" y="15"/>
                            <a:pt x="2" y="13"/>
                            <a:pt x="1" y="10"/>
                          </a:cubicBezTo>
                          <a:cubicBezTo>
                            <a:pt x="0" y="7"/>
                            <a:pt x="1" y="3"/>
                            <a:pt x="5" y="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4" name="Freeform 277">
                      <a:extLst>
                        <a:ext uri="{FF2B5EF4-FFF2-40B4-BE49-F238E27FC236}">
                          <a16:creationId xmlns:a16="http://schemas.microsoft.com/office/drawing/2014/main" id="{73CD88DB-124E-4706-8D48-3FFBFB38C0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16" y="2185"/>
                      <a:ext cx="35" cy="34"/>
                    </a:xfrm>
                    <a:custGeom>
                      <a:avLst/>
                      <a:gdLst>
                        <a:gd name="T0" fmla="*/ 5676300 w 14"/>
                        <a:gd name="T1" fmla="*/ 2158752 h 13"/>
                        <a:gd name="T2" fmla="*/ 12398250 w 14"/>
                        <a:gd name="T3" fmla="*/ 9120408 h 13"/>
                        <a:gd name="T4" fmla="*/ 7469533 w 14"/>
                        <a:gd name="T5" fmla="*/ 23853375 h 13"/>
                        <a:gd name="T6" fmla="*/ 1195125 w 14"/>
                        <a:gd name="T7" fmla="*/ 14766375 h 13"/>
                        <a:gd name="T8" fmla="*/ 5676300 w 14"/>
                        <a:gd name="T9" fmla="*/ 2158752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3">
                          <a:moveTo>
                            <a:pt x="6" y="1"/>
                          </a:moveTo>
                          <a:cubicBezTo>
                            <a:pt x="9" y="0"/>
                            <a:pt x="12" y="2"/>
                            <a:pt x="13" y="5"/>
                          </a:cubicBezTo>
                          <a:cubicBezTo>
                            <a:pt x="14" y="9"/>
                            <a:pt x="12" y="12"/>
                            <a:pt x="8" y="13"/>
                          </a:cubicBezTo>
                          <a:cubicBezTo>
                            <a:pt x="5" y="13"/>
                            <a:pt x="2" y="11"/>
                            <a:pt x="1" y="8"/>
                          </a:cubicBezTo>
                          <a:cubicBezTo>
                            <a:pt x="0" y="5"/>
                            <a:pt x="2" y="2"/>
                            <a:pt x="6" y="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5" name="Freeform 278">
                      <a:extLst>
                        <a:ext uri="{FF2B5EF4-FFF2-40B4-BE49-F238E27FC236}">
                          <a16:creationId xmlns:a16="http://schemas.microsoft.com/office/drawing/2014/main" id="{9411B89A-1674-4146-BF5B-FB7300F41FC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4" y="2219"/>
                      <a:ext cx="32" cy="38"/>
                    </a:xfrm>
                    <a:custGeom>
                      <a:avLst/>
                      <a:gdLst>
                        <a:gd name="T0" fmla="*/ 3659353 w 13"/>
                        <a:gd name="T1" fmla="*/ 3534942 h 14"/>
                        <a:gd name="T2" fmla="*/ 9007638 w 13"/>
                        <a:gd name="T3" fmla="*/ 22573050 h 14"/>
                        <a:gd name="T4" fmla="*/ 4499360 w 13"/>
                        <a:gd name="T5" fmla="*/ 44780172 h 14"/>
                        <a:gd name="T6" fmla="*/ 0 w 13"/>
                        <a:gd name="T7" fmla="*/ 26043145 h 14"/>
                        <a:gd name="T8" fmla="*/ 3659353 w 13"/>
                        <a:gd name="T9" fmla="*/ 3534942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5" y="1"/>
                          </a:moveTo>
                          <a:cubicBezTo>
                            <a:pt x="9" y="0"/>
                            <a:pt x="12" y="3"/>
                            <a:pt x="12" y="7"/>
                          </a:cubicBezTo>
                          <a:cubicBezTo>
                            <a:pt x="13" y="11"/>
                            <a:pt x="10" y="14"/>
                            <a:pt x="6" y="14"/>
                          </a:cubicBezTo>
                          <a:cubicBezTo>
                            <a:pt x="3" y="14"/>
                            <a:pt x="0" y="11"/>
                            <a:pt x="0" y="8"/>
                          </a:cubicBezTo>
                          <a:cubicBezTo>
                            <a:pt x="0" y="4"/>
                            <a:pt x="2" y="2"/>
                            <a:pt x="5" y="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6" name="Freeform 279">
                      <a:extLst>
                        <a:ext uri="{FF2B5EF4-FFF2-40B4-BE49-F238E27FC236}">
                          <a16:creationId xmlns:a16="http://schemas.microsoft.com/office/drawing/2014/main" id="{485E928C-4CC8-48DD-90CC-47FF748E8E7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4" y="2259"/>
                      <a:ext cx="32" cy="35"/>
                    </a:xfrm>
                    <a:custGeom>
                      <a:avLst/>
                      <a:gdLst>
                        <a:gd name="T0" fmla="*/ 4499360 w 13"/>
                        <a:gd name="T1" fmla="*/ 0 h 13"/>
                        <a:gd name="T2" fmla="*/ 9007638 w 13"/>
                        <a:gd name="T3" fmla="*/ 16811725 h 13"/>
                        <a:gd name="T4" fmla="*/ 3659353 w 13"/>
                        <a:gd name="T5" fmla="*/ 33675452 h 13"/>
                        <a:gd name="T6" fmla="*/ 0 w 13"/>
                        <a:gd name="T7" fmla="*/ 13624008 h 13"/>
                        <a:gd name="T8" fmla="*/ 4499360 w 13"/>
                        <a:gd name="T9" fmla="*/ 0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6" y="0"/>
                          </a:moveTo>
                          <a:cubicBezTo>
                            <a:pt x="10" y="0"/>
                            <a:pt x="13" y="3"/>
                            <a:pt x="12" y="6"/>
                          </a:cubicBezTo>
                          <a:cubicBezTo>
                            <a:pt x="12" y="10"/>
                            <a:pt x="9" y="13"/>
                            <a:pt x="5" y="12"/>
                          </a:cubicBezTo>
                          <a:cubicBezTo>
                            <a:pt x="2" y="12"/>
                            <a:pt x="0" y="9"/>
                            <a:pt x="0" y="5"/>
                          </a:cubicBezTo>
                          <a:cubicBezTo>
                            <a:pt x="0" y="2"/>
                            <a:pt x="3" y="0"/>
                            <a:pt x="6" y="0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7" name="Freeform 280">
                      <a:extLst>
                        <a:ext uri="{FF2B5EF4-FFF2-40B4-BE49-F238E27FC236}">
                          <a16:creationId xmlns:a16="http://schemas.microsoft.com/office/drawing/2014/main" id="{A2D4F96D-D0FE-4DEA-994B-BC2FD071044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16" y="2294"/>
                      <a:ext cx="35" cy="37"/>
                    </a:xfrm>
                    <a:custGeom>
                      <a:avLst/>
                      <a:gdLst>
                        <a:gd name="T0" fmla="*/ 7469533 w 14"/>
                        <a:gd name="T1" fmla="*/ 0 h 14"/>
                        <a:gd name="T2" fmla="*/ 12398250 w 14"/>
                        <a:gd name="T3" fmla="*/ 17171975 h 14"/>
                        <a:gd name="T4" fmla="*/ 5676300 w 14"/>
                        <a:gd name="T5" fmla="*/ 27625728 h 14"/>
                        <a:gd name="T6" fmla="*/ 1195125 w 14"/>
                        <a:gd name="T7" fmla="*/ 10452978 h 14"/>
                        <a:gd name="T8" fmla="*/ 7469533 w 14"/>
                        <a:gd name="T9" fmla="*/ 0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8" y="0"/>
                          </a:moveTo>
                          <a:cubicBezTo>
                            <a:pt x="12" y="1"/>
                            <a:pt x="14" y="4"/>
                            <a:pt x="13" y="8"/>
                          </a:cubicBezTo>
                          <a:cubicBezTo>
                            <a:pt x="12" y="11"/>
                            <a:pt x="9" y="14"/>
                            <a:pt x="6" y="13"/>
                          </a:cubicBezTo>
                          <a:cubicBezTo>
                            <a:pt x="2" y="12"/>
                            <a:pt x="0" y="8"/>
                            <a:pt x="1" y="5"/>
                          </a:cubicBezTo>
                          <a:cubicBezTo>
                            <a:pt x="2" y="2"/>
                            <a:pt x="5" y="0"/>
                            <a:pt x="8" y="0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8" name="Freeform 281">
                      <a:extLst>
                        <a:ext uri="{FF2B5EF4-FFF2-40B4-BE49-F238E27FC236}">
                          <a16:creationId xmlns:a16="http://schemas.microsoft.com/office/drawing/2014/main" id="{BA8BF43D-B543-4A51-9410-28E41D4C01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06" y="2329"/>
                      <a:ext cx="35" cy="37"/>
                    </a:xfrm>
                    <a:custGeom>
                      <a:avLst/>
                      <a:gdLst>
                        <a:gd name="T0" fmla="*/ 8659688 w 14"/>
                        <a:gd name="T1" fmla="*/ 2458515 h 14"/>
                        <a:gd name="T2" fmla="*/ 12398250 w 14"/>
                        <a:gd name="T3" fmla="*/ 19385537 h 14"/>
                        <a:gd name="T4" fmla="*/ 4959300 w 14"/>
                        <a:gd name="T5" fmla="*/ 26147118 h 14"/>
                        <a:gd name="T6" fmla="*/ 1195125 w 14"/>
                        <a:gd name="T7" fmla="*/ 8963255 h 14"/>
                        <a:gd name="T8" fmla="*/ 8659688 w 14"/>
                        <a:gd name="T9" fmla="*/ 245851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9" y="1"/>
                          </a:moveTo>
                          <a:cubicBezTo>
                            <a:pt x="13" y="2"/>
                            <a:pt x="14" y="5"/>
                            <a:pt x="13" y="9"/>
                          </a:cubicBezTo>
                          <a:cubicBezTo>
                            <a:pt x="12" y="12"/>
                            <a:pt x="8" y="14"/>
                            <a:pt x="5" y="12"/>
                          </a:cubicBezTo>
                          <a:cubicBezTo>
                            <a:pt x="1" y="11"/>
                            <a:pt x="0" y="7"/>
                            <a:pt x="1" y="4"/>
                          </a:cubicBezTo>
                          <a:cubicBezTo>
                            <a:pt x="2" y="1"/>
                            <a:pt x="6" y="0"/>
                            <a:pt x="9" y="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9" name="Freeform 282">
                      <a:extLst>
                        <a:ext uri="{FF2B5EF4-FFF2-40B4-BE49-F238E27FC236}">
                          <a16:creationId xmlns:a16="http://schemas.microsoft.com/office/drawing/2014/main" id="{31B41424-6EB8-4549-99BC-747E345F555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91" y="2361"/>
                      <a:ext cx="38" cy="37"/>
                    </a:xfrm>
                    <a:custGeom>
                      <a:avLst/>
                      <a:gdLst>
                        <a:gd name="T0" fmla="*/ 11168963 w 15"/>
                        <a:gd name="T1" fmla="*/ 2458515 h 14"/>
                        <a:gd name="T2" fmla="*/ 14896258 w 15"/>
                        <a:gd name="T3" fmla="*/ 21128224 h 14"/>
                        <a:gd name="T4" fmla="*/ 4408801 w 15"/>
                        <a:gd name="T5" fmla="*/ 26147118 h 14"/>
                        <a:gd name="T6" fmla="*/ 2321093 w 15"/>
                        <a:gd name="T7" fmla="*/ 8963255 h 14"/>
                        <a:gd name="T8" fmla="*/ 11168963 w 15"/>
                        <a:gd name="T9" fmla="*/ 245851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10" y="1"/>
                          </a:moveTo>
                          <a:cubicBezTo>
                            <a:pt x="13" y="3"/>
                            <a:pt x="15" y="7"/>
                            <a:pt x="13" y="10"/>
                          </a:cubicBezTo>
                          <a:cubicBezTo>
                            <a:pt x="11" y="13"/>
                            <a:pt x="7" y="14"/>
                            <a:pt x="4" y="12"/>
                          </a:cubicBezTo>
                          <a:cubicBezTo>
                            <a:pt x="1" y="10"/>
                            <a:pt x="0" y="7"/>
                            <a:pt x="2" y="4"/>
                          </a:cubicBezTo>
                          <a:cubicBezTo>
                            <a:pt x="3" y="1"/>
                            <a:pt x="7" y="0"/>
                            <a:pt x="10" y="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0" name="Freeform 283">
                      <a:extLst>
                        <a:ext uri="{FF2B5EF4-FFF2-40B4-BE49-F238E27FC236}">
                          <a16:creationId xmlns:a16="http://schemas.microsoft.com/office/drawing/2014/main" id="{3BFC157E-A990-45B4-AD36-67AF6857EE8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73" y="2390"/>
                      <a:ext cx="35" cy="37"/>
                    </a:xfrm>
                    <a:custGeom>
                      <a:avLst/>
                      <a:gdLst>
                        <a:gd name="T0" fmla="*/ 9422658 w 14"/>
                        <a:gd name="T1" fmla="*/ 3955181 h 14"/>
                        <a:gd name="T2" fmla="*/ 10445125 w 14"/>
                        <a:gd name="T3" fmla="*/ 23688603 h 14"/>
                        <a:gd name="T4" fmla="*/ 1983720 w 14"/>
                        <a:gd name="T5" fmla="*/ 26147118 h 14"/>
                        <a:gd name="T6" fmla="*/ 1983720 w 14"/>
                        <a:gd name="T7" fmla="*/ 6497504 h 14"/>
                        <a:gd name="T8" fmla="*/ 9422658 w 14"/>
                        <a:gd name="T9" fmla="*/ 3955181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0" y="2"/>
                          </a:moveTo>
                          <a:cubicBezTo>
                            <a:pt x="13" y="4"/>
                            <a:pt x="14" y="8"/>
                            <a:pt x="11" y="11"/>
                          </a:cubicBezTo>
                          <a:cubicBezTo>
                            <a:pt x="9" y="14"/>
                            <a:pt x="5" y="14"/>
                            <a:pt x="2" y="12"/>
                          </a:cubicBezTo>
                          <a:cubicBezTo>
                            <a:pt x="0" y="10"/>
                            <a:pt x="0" y="6"/>
                            <a:pt x="2" y="3"/>
                          </a:cubicBezTo>
                          <a:cubicBezTo>
                            <a:pt x="4" y="1"/>
                            <a:pt x="7" y="0"/>
                            <a:pt x="10" y="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1" name="Freeform 284">
                      <a:extLst>
                        <a:ext uri="{FF2B5EF4-FFF2-40B4-BE49-F238E27FC236}">
                          <a16:creationId xmlns:a16="http://schemas.microsoft.com/office/drawing/2014/main" id="{30BF358F-6F67-4810-B467-C6C60F921A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48" y="2417"/>
                      <a:ext cx="35" cy="40"/>
                    </a:xfrm>
                    <a:custGeom>
                      <a:avLst/>
                      <a:gdLst>
                        <a:gd name="T0" fmla="*/ 11208020 w 14"/>
                        <a:gd name="T1" fmla="*/ 7221760 h 15"/>
                        <a:gd name="T2" fmla="*/ 10445125 w 14"/>
                        <a:gd name="T3" fmla="*/ 29327360 h 15"/>
                        <a:gd name="T4" fmla="*/ 1983720 w 14"/>
                        <a:gd name="T5" fmla="*/ 26532216 h 15"/>
                        <a:gd name="T6" fmla="*/ 2987813 w 14"/>
                        <a:gd name="T7" fmla="*/ 7221760 h 15"/>
                        <a:gd name="T8" fmla="*/ 11208020 w 14"/>
                        <a:gd name="T9" fmla="*/ 7221760 h 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5">
                          <a:moveTo>
                            <a:pt x="12" y="3"/>
                          </a:moveTo>
                          <a:cubicBezTo>
                            <a:pt x="14" y="5"/>
                            <a:pt x="14" y="9"/>
                            <a:pt x="11" y="12"/>
                          </a:cubicBezTo>
                          <a:cubicBezTo>
                            <a:pt x="9" y="15"/>
                            <a:pt x="4" y="14"/>
                            <a:pt x="2" y="11"/>
                          </a:cubicBezTo>
                          <a:cubicBezTo>
                            <a:pt x="0" y="8"/>
                            <a:pt x="1" y="5"/>
                            <a:pt x="3" y="3"/>
                          </a:cubicBezTo>
                          <a:cubicBezTo>
                            <a:pt x="5" y="0"/>
                            <a:pt x="9" y="1"/>
                            <a:pt x="12" y="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2" name="Freeform 285">
                      <a:extLst>
                        <a:ext uri="{FF2B5EF4-FFF2-40B4-BE49-F238E27FC236}">
                          <a16:creationId xmlns:a16="http://schemas.microsoft.com/office/drawing/2014/main" id="{8CD40331-A6BB-4503-AB23-4182BFB76D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21" y="2441"/>
                      <a:ext cx="37" cy="37"/>
                    </a:xfrm>
                    <a:custGeom>
                      <a:avLst/>
                      <a:gdLst>
                        <a:gd name="T0" fmla="*/ 9272619 w 15"/>
                        <a:gd name="T1" fmla="*/ 6497504 h 14"/>
                        <a:gd name="T2" fmla="*/ 8373576 w 15"/>
                        <a:gd name="T3" fmla="*/ 26147118 h 14"/>
                        <a:gd name="T4" fmla="*/ 1523988 w 15"/>
                        <a:gd name="T5" fmla="*/ 21128224 h 14"/>
                        <a:gd name="T6" fmla="*/ 3144223 w 15"/>
                        <a:gd name="T7" fmla="*/ 2458515 h 14"/>
                        <a:gd name="T8" fmla="*/ 9272619 w 15"/>
                        <a:gd name="T9" fmla="*/ 6497504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12" y="3"/>
                          </a:moveTo>
                          <a:cubicBezTo>
                            <a:pt x="15" y="6"/>
                            <a:pt x="14" y="10"/>
                            <a:pt x="11" y="12"/>
                          </a:cubicBezTo>
                          <a:cubicBezTo>
                            <a:pt x="8" y="14"/>
                            <a:pt x="4" y="13"/>
                            <a:pt x="2" y="10"/>
                          </a:cubicBezTo>
                          <a:cubicBezTo>
                            <a:pt x="0" y="7"/>
                            <a:pt x="1" y="3"/>
                            <a:pt x="4" y="1"/>
                          </a:cubicBezTo>
                          <a:cubicBezTo>
                            <a:pt x="7" y="0"/>
                            <a:pt x="10" y="0"/>
                            <a:pt x="12" y="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3" name="Freeform 286">
                      <a:extLst>
                        <a:ext uri="{FF2B5EF4-FFF2-40B4-BE49-F238E27FC236}">
                          <a16:creationId xmlns:a16="http://schemas.microsoft.com/office/drawing/2014/main" id="{12B9848B-5412-4A9B-AB2D-22030850D28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1" y="2457"/>
                      <a:ext cx="37" cy="37"/>
                    </a:xfrm>
                    <a:custGeom>
                      <a:avLst/>
                      <a:gdLst>
                        <a:gd name="T0" fmla="*/ 9888201 w 15"/>
                        <a:gd name="T1" fmla="*/ 8963255 h 14"/>
                        <a:gd name="T2" fmla="*/ 7755750 w 15"/>
                        <a:gd name="T3" fmla="*/ 27625728 h 14"/>
                        <a:gd name="T4" fmla="*/ 617833 w 15"/>
                        <a:gd name="T5" fmla="*/ 19385537 h 14"/>
                        <a:gd name="T6" fmla="*/ 3759170 w 15"/>
                        <a:gd name="T7" fmla="*/ 2458515 h 14"/>
                        <a:gd name="T8" fmla="*/ 9888201 w 15"/>
                        <a:gd name="T9" fmla="*/ 896325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13" y="4"/>
                          </a:moveTo>
                          <a:cubicBezTo>
                            <a:pt x="15" y="7"/>
                            <a:pt x="13" y="11"/>
                            <a:pt x="10" y="13"/>
                          </a:cubicBezTo>
                          <a:cubicBezTo>
                            <a:pt x="6" y="14"/>
                            <a:pt x="3" y="13"/>
                            <a:pt x="1" y="9"/>
                          </a:cubicBezTo>
                          <a:cubicBezTo>
                            <a:pt x="0" y="6"/>
                            <a:pt x="2" y="3"/>
                            <a:pt x="5" y="1"/>
                          </a:cubicBezTo>
                          <a:cubicBezTo>
                            <a:pt x="8" y="0"/>
                            <a:pt x="11" y="1"/>
                            <a:pt x="13" y="4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4" name="Freeform 287">
                      <a:extLst>
                        <a:ext uri="{FF2B5EF4-FFF2-40B4-BE49-F238E27FC236}">
                          <a16:creationId xmlns:a16="http://schemas.microsoft.com/office/drawing/2014/main" id="{FFB211EE-5B09-4699-85F9-D0F43CBB351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61" y="2470"/>
                      <a:ext cx="35" cy="37"/>
                    </a:xfrm>
                    <a:custGeom>
                      <a:avLst/>
                      <a:gdLst>
                        <a:gd name="T0" fmla="*/ 11208020 w 14"/>
                        <a:gd name="T1" fmla="*/ 10452978 h 14"/>
                        <a:gd name="T2" fmla="*/ 7469533 w 14"/>
                        <a:gd name="T3" fmla="*/ 27625728 h 14"/>
                        <a:gd name="T4" fmla="*/ 0 w 14"/>
                        <a:gd name="T5" fmla="*/ 17171975 h 14"/>
                        <a:gd name="T6" fmla="*/ 4959300 w 14"/>
                        <a:gd name="T7" fmla="*/ 0 h 14"/>
                        <a:gd name="T8" fmla="*/ 11208020 w 14"/>
                        <a:gd name="T9" fmla="*/ 1045297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2" y="5"/>
                          </a:moveTo>
                          <a:cubicBezTo>
                            <a:pt x="14" y="8"/>
                            <a:pt x="12" y="12"/>
                            <a:pt x="8" y="13"/>
                          </a:cubicBezTo>
                          <a:cubicBezTo>
                            <a:pt x="4" y="14"/>
                            <a:pt x="1" y="11"/>
                            <a:pt x="0" y="8"/>
                          </a:cubicBezTo>
                          <a:cubicBezTo>
                            <a:pt x="0" y="4"/>
                            <a:pt x="2" y="1"/>
                            <a:pt x="5" y="0"/>
                          </a:cubicBezTo>
                          <a:cubicBezTo>
                            <a:pt x="8" y="0"/>
                            <a:pt x="11" y="2"/>
                            <a:pt x="12" y="5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5" name="Freeform 288">
                      <a:extLst>
                        <a:ext uri="{FF2B5EF4-FFF2-40B4-BE49-F238E27FC236}">
                          <a16:creationId xmlns:a16="http://schemas.microsoft.com/office/drawing/2014/main" id="{7AE442E5-D9C3-481C-8027-3109887CE4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28" y="2475"/>
                      <a:ext cx="33" cy="35"/>
                    </a:xfrm>
                    <a:custGeom>
                      <a:avLst/>
                      <a:gdLst>
                        <a:gd name="T0" fmla="*/ 13820352 w 13"/>
                        <a:gd name="T1" fmla="*/ 16811725 h 13"/>
                        <a:gd name="T2" fmla="*/ 6875535 w 13"/>
                        <a:gd name="T3" fmla="*/ 36680022 h 13"/>
                        <a:gd name="T4" fmla="*/ 0 w 13"/>
                        <a:gd name="T5" fmla="*/ 19868297 h 13"/>
                        <a:gd name="T6" fmla="*/ 6008901 w 13"/>
                        <a:gd name="T7" fmla="*/ 3180789 h 13"/>
                        <a:gd name="T8" fmla="*/ 13820352 w 13"/>
                        <a:gd name="T9" fmla="*/ 16811725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12" y="6"/>
                          </a:moveTo>
                          <a:cubicBezTo>
                            <a:pt x="13" y="9"/>
                            <a:pt x="10" y="13"/>
                            <a:pt x="6" y="13"/>
                          </a:cubicBezTo>
                          <a:cubicBezTo>
                            <a:pt x="3" y="13"/>
                            <a:pt x="0" y="11"/>
                            <a:pt x="0" y="7"/>
                          </a:cubicBezTo>
                          <a:cubicBezTo>
                            <a:pt x="0" y="4"/>
                            <a:pt x="2" y="1"/>
                            <a:pt x="5" y="1"/>
                          </a:cubicBezTo>
                          <a:cubicBezTo>
                            <a:pt x="9" y="0"/>
                            <a:pt x="12" y="3"/>
                            <a:pt x="12" y="6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6" name="Freeform 289">
                      <a:extLst>
                        <a:ext uri="{FF2B5EF4-FFF2-40B4-BE49-F238E27FC236}">
                          <a16:creationId xmlns:a16="http://schemas.microsoft.com/office/drawing/2014/main" id="{974299DD-7CE2-4B7C-BCAB-44E634CDC82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91" y="2475"/>
                      <a:ext cx="35" cy="35"/>
                    </a:xfrm>
                    <a:custGeom>
                      <a:avLst/>
                      <a:gdLst>
                        <a:gd name="T0" fmla="*/ 13115238 w 14"/>
                        <a:gd name="T1" fmla="*/ 19868297 h 13"/>
                        <a:gd name="T2" fmla="*/ 6752470 w 14"/>
                        <a:gd name="T3" fmla="*/ 36680022 h 13"/>
                        <a:gd name="T4" fmla="*/ 1195125 w 14"/>
                        <a:gd name="T5" fmla="*/ 16811725 h 13"/>
                        <a:gd name="T6" fmla="*/ 7469533 w 14"/>
                        <a:gd name="T7" fmla="*/ 3180789 h 13"/>
                        <a:gd name="T8" fmla="*/ 13115238 w 14"/>
                        <a:gd name="T9" fmla="*/ 19868297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3">
                          <a:moveTo>
                            <a:pt x="14" y="7"/>
                          </a:moveTo>
                          <a:cubicBezTo>
                            <a:pt x="14" y="11"/>
                            <a:pt x="11" y="13"/>
                            <a:pt x="7" y="13"/>
                          </a:cubicBezTo>
                          <a:cubicBezTo>
                            <a:pt x="3" y="13"/>
                            <a:pt x="0" y="9"/>
                            <a:pt x="1" y="6"/>
                          </a:cubicBezTo>
                          <a:cubicBezTo>
                            <a:pt x="2" y="3"/>
                            <a:pt x="5" y="0"/>
                            <a:pt x="8" y="1"/>
                          </a:cubicBezTo>
                          <a:cubicBezTo>
                            <a:pt x="11" y="1"/>
                            <a:pt x="14" y="4"/>
                            <a:pt x="14" y="7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7" name="Freeform 290">
                      <a:extLst>
                        <a:ext uri="{FF2B5EF4-FFF2-40B4-BE49-F238E27FC236}">
                          <a16:creationId xmlns:a16="http://schemas.microsoft.com/office/drawing/2014/main" id="{C4CD0F70-A90F-484D-9F37-DE51141D5A9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58" y="2470"/>
                      <a:ext cx="33" cy="37"/>
                    </a:xfrm>
                    <a:custGeom>
                      <a:avLst/>
                      <a:gdLst>
                        <a:gd name="T0" fmla="*/ 15253364 w 13"/>
                        <a:gd name="T1" fmla="*/ 17171975 h 14"/>
                        <a:gd name="T2" fmla="*/ 6008901 w 13"/>
                        <a:gd name="T3" fmla="*/ 27625728 h 14"/>
                        <a:gd name="T4" fmla="*/ 1431152 w 13"/>
                        <a:gd name="T5" fmla="*/ 10452978 h 14"/>
                        <a:gd name="T6" fmla="*/ 9222038 w 13"/>
                        <a:gd name="T7" fmla="*/ 0 h 14"/>
                        <a:gd name="T8" fmla="*/ 15253364 w 13"/>
                        <a:gd name="T9" fmla="*/ 17171975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3" y="8"/>
                          </a:moveTo>
                          <a:cubicBezTo>
                            <a:pt x="12" y="11"/>
                            <a:pt x="9" y="14"/>
                            <a:pt x="5" y="13"/>
                          </a:cubicBezTo>
                          <a:cubicBezTo>
                            <a:pt x="2" y="12"/>
                            <a:pt x="0" y="8"/>
                            <a:pt x="1" y="5"/>
                          </a:cubicBezTo>
                          <a:cubicBezTo>
                            <a:pt x="2" y="2"/>
                            <a:pt x="5" y="0"/>
                            <a:pt x="8" y="0"/>
                          </a:cubicBezTo>
                          <a:cubicBezTo>
                            <a:pt x="11" y="1"/>
                            <a:pt x="13" y="4"/>
                            <a:pt x="13" y="8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8" name="Freeform 291">
                      <a:extLst>
                        <a:ext uri="{FF2B5EF4-FFF2-40B4-BE49-F238E27FC236}">
                          <a16:creationId xmlns:a16="http://schemas.microsoft.com/office/drawing/2014/main" id="{CB18BFEA-C582-45FD-ACE7-DF65ACFA36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26" y="2457"/>
                      <a:ext cx="35" cy="37"/>
                    </a:xfrm>
                    <a:custGeom>
                      <a:avLst/>
                      <a:gdLst>
                        <a:gd name="T0" fmla="*/ 12398250 w 14"/>
                        <a:gd name="T1" fmla="*/ 19385537 h 14"/>
                        <a:gd name="T2" fmla="*/ 3769063 w 14"/>
                        <a:gd name="T3" fmla="*/ 27625728 h 14"/>
                        <a:gd name="T4" fmla="*/ 1195125 w 14"/>
                        <a:gd name="T5" fmla="*/ 8963255 h 14"/>
                        <a:gd name="T6" fmla="*/ 8659688 w 14"/>
                        <a:gd name="T7" fmla="*/ 2458515 h 14"/>
                        <a:gd name="T8" fmla="*/ 12398250 w 14"/>
                        <a:gd name="T9" fmla="*/ 19385537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3" y="9"/>
                          </a:moveTo>
                          <a:cubicBezTo>
                            <a:pt x="12" y="13"/>
                            <a:pt x="8" y="14"/>
                            <a:pt x="4" y="13"/>
                          </a:cubicBezTo>
                          <a:cubicBezTo>
                            <a:pt x="1" y="11"/>
                            <a:pt x="0" y="7"/>
                            <a:pt x="1" y="4"/>
                          </a:cubicBezTo>
                          <a:cubicBezTo>
                            <a:pt x="3" y="1"/>
                            <a:pt x="7" y="0"/>
                            <a:pt x="9" y="1"/>
                          </a:cubicBezTo>
                          <a:cubicBezTo>
                            <a:pt x="12" y="3"/>
                            <a:pt x="14" y="6"/>
                            <a:pt x="13" y="9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9" name="Freeform 292">
                      <a:extLst>
                        <a:ext uri="{FF2B5EF4-FFF2-40B4-BE49-F238E27FC236}">
                          <a16:creationId xmlns:a16="http://schemas.microsoft.com/office/drawing/2014/main" id="{A5B77CEF-ED61-46CC-8F7A-CDC01D06DBD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96" y="2441"/>
                      <a:ext cx="35" cy="37"/>
                    </a:xfrm>
                    <a:custGeom>
                      <a:avLst/>
                      <a:gdLst>
                        <a:gd name="T0" fmla="*/ 11208020 w 14"/>
                        <a:gd name="T1" fmla="*/ 21128224 h 14"/>
                        <a:gd name="T2" fmla="*/ 2987813 w 14"/>
                        <a:gd name="T3" fmla="*/ 26147118 h 14"/>
                        <a:gd name="T4" fmla="*/ 1983720 w 14"/>
                        <a:gd name="T5" fmla="*/ 6497504 h 14"/>
                        <a:gd name="T6" fmla="*/ 9422658 w 14"/>
                        <a:gd name="T7" fmla="*/ 2458515 h 14"/>
                        <a:gd name="T8" fmla="*/ 11208020 w 14"/>
                        <a:gd name="T9" fmla="*/ 21128224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2" y="10"/>
                          </a:moveTo>
                          <a:cubicBezTo>
                            <a:pt x="11" y="13"/>
                            <a:pt x="7" y="14"/>
                            <a:pt x="3" y="12"/>
                          </a:cubicBezTo>
                          <a:cubicBezTo>
                            <a:pt x="0" y="10"/>
                            <a:pt x="0" y="6"/>
                            <a:pt x="2" y="3"/>
                          </a:cubicBezTo>
                          <a:cubicBezTo>
                            <a:pt x="4" y="0"/>
                            <a:pt x="8" y="0"/>
                            <a:pt x="10" y="1"/>
                          </a:cubicBezTo>
                          <a:cubicBezTo>
                            <a:pt x="13" y="3"/>
                            <a:pt x="14" y="7"/>
                            <a:pt x="12" y="10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0" name="Freeform 293">
                      <a:extLst>
                        <a:ext uri="{FF2B5EF4-FFF2-40B4-BE49-F238E27FC236}">
                          <a16:creationId xmlns:a16="http://schemas.microsoft.com/office/drawing/2014/main" id="{5CC0DCB7-1492-4E36-AEA4-E617BBCABF0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68" y="2417"/>
                      <a:ext cx="35" cy="40"/>
                    </a:xfrm>
                    <a:custGeom>
                      <a:avLst/>
                      <a:gdLst>
                        <a:gd name="T0" fmla="*/ 11208020 w 14"/>
                        <a:gd name="T1" fmla="*/ 26532216 h 15"/>
                        <a:gd name="T2" fmla="*/ 2987813 w 14"/>
                        <a:gd name="T3" fmla="*/ 29327360 h 15"/>
                        <a:gd name="T4" fmla="*/ 1983720 w 14"/>
                        <a:gd name="T5" fmla="*/ 7221760 h 15"/>
                        <a:gd name="T6" fmla="*/ 10445125 w 14"/>
                        <a:gd name="T7" fmla="*/ 7221760 h 15"/>
                        <a:gd name="T8" fmla="*/ 11208020 w 14"/>
                        <a:gd name="T9" fmla="*/ 26532216 h 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5">
                          <a:moveTo>
                            <a:pt x="12" y="11"/>
                          </a:moveTo>
                          <a:cubicBezTo>
                            <a:pt x="10" y="14"/>
                            <a:pt x="5" y="15"/>
                            <a:pt x="3" y="12"/>
                          </a:cubicBezTo>
                          <a:cubicBezTo>
                            <a:pt x="0" y="9"/>
                            <a:pt x="0" y="5"/>
                            <a:pt x="2" y="3"/>
                          </a:cubicBezTo>
                          <a:cubicBezTo>
                            <a:pt x="5" y="1"/>
                            <a:pt x="9" y="0"/>
                            <a:pt x="11" y="3"/>
                          </a:cubicBezTo>
                          <a:cubicBezTo>
                            <a:pt x="14" y="5"/>
                            <a:pt x="14" y="8"/>
                            <a:pt x="12" y="11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1" name="Freeform 294">
                      <a:extLst>
                        <a:ext uri="{FF2B5EF4-FFF2-40B4-BE49-F238E27FC236}">
                          <a16:creationId xmlns:a16="http://schemas.microsoft.com/office/drawing/2014/main" id="{9D15B4E7-EAFB-4D67-B83B-8F449B5A66C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43" y="2390"/>
                      <a:ext cx="38" cy="37"/>
                    </a:xfrm>
                    <a:custGeom>
                      <a:avLst/>
                      <a:gdLst>
                        <a:gd name="T0" fmla="*/ 13490061 w 15"/>
                        <a:gd name="T1" fmla="*/ 26147118 h 14"/>
                        <a:gd name="T2" fmla="*/ 3559247 w 15"/>
                        <a:gd name="T3" fmla="*/ 23688603 h 14"/>
                        <a:gd name="T4" fmla="*/ 4408801 w 15"/>
                        <a:gd name="T5" fmla="*/ 3955181 h 14"/>
                        <a:gd name="T6" fmla="*/ 14896258 w 15"/>
                        <a:gd name="T7" fmla="*/ 6497504 h 14"/>
                        <a:gd name="T8" fmla="*/ 13490061 w 15"/>
                        <a:gd name="T9" fmla="*/ 2614711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12" y="12"/>
                          </a:moveTo>
                          <a:cubicBezTo>
                            <a:pt x="9" y="14"/>
                            <a:pt x="5" y="14"/>
                            <a:pt x="3" y="11"/>
                          </a:cubicBezTo>
                          <a:cubicBezTo>
                            <a:pt x="0" y="8"/>
                            <a:pt x="1" y="4"/>
                            <a:pt x="4" y="2"/>
                          </a:cubicBezTo>
                          <a:cubicBezTo>
                            <a:pt x="7" y="0"/>
                            <a:pt x="11" y="1"/>
                            <a:pt x="13" y="3"/>
                          </a:cubicBezTo>
                          <a:cubicBezTo>
                            <a:pt x="15" y="6"/>
                            <a:pt x="14" y="10"/>
                            <a:pt x="12" y="1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2" name="Freeform 295">
                      <a:extLst>
                        <a:ext uri="{FF2B5EF4-FFF2-40B4-BE49-F238E27FC236}">
                          <a16:creationId xmlns:a16="http://schemas.microsoft.com/office/drawing/2014/main" id="{656EB6D3-BAF2-40D9-B4E7-81ED946EB44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26" y="2361"/>
                      <a:ext cx="35" cy="37"/>
                    </a:xfrm>
                    <a:custGeom>
                      <a:avLst/>
                      <a:gdLst>
                        <a:gd name="T0" fmla="*/ 9422658 w 14"/>
                        <a:gd name="T1" fmla="*/ 26147118 h 14"/>
                        <a:gd name="T2" fmla="*/ 1983720 w 14"/>
                        <a:gd name="T3" fmla="*/ 21128224 h 14"/>
                        <a:gd name="T4" fmla="*/ 3769063 w 14"/>
                        <a:gd name="T5" fmla="*/ 2458515 h 14"/>
                        <a:gd name="T6" fmla="*/ 11208020 w 14"/>
                        <a:gd name="T7" fmla="*/ 8963255 h 14"/>
                        <a:gd name="T8" fmla="*/ 9422658 w 14"/>
                        <a:gd name="T9" fmla="*/ 2614711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0" y="12"/>
                          </a:moveTo>
                          <a:cubicBezTo>
                            <a:pt x="7" y="14"/>
                            <a:pt x="3" y="13"/>
                            <a:pt x="2" y="10"/>
                          </a:cubicBezTo>
                          <a:cubicBezTo>
                            <a:pt x="0" y="7"/>
                            <a:pt x="1" y="3"/>
                            <a:pt x="4" y="1"/>
                          </a:cubicBezTo>
                          <a:cubicBezTo>
                            <a:pt x="7" y="0"/>
                            <a:pt x="11" y="1"/>
                            <a:pt x="12" y="4"/>
                          </a:cubicBezTo>
                          <a:cubicBezTo>
                            <a:pt x="14" y="7"/>
                            <a:pt x="13" y="10"/>
                            <a:pt x="10" y="1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" name="Freeform 296">
                      <a:extLst>
                        <a:ext uri="{FF2B5EF4-FFF2-40B4-BE49-F238E27FC236}">
                          <a16:creationId xmlns:a16="http://schemas.microsoft.com/office/drawing/2014/main" id="{58FA9772-460C-4A24-B1E8-20F49EC50F7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11" y="2329"/>
                      <a:ext cx="35" cy="37"/>
                    </a:xfrm>
                    <a:custGeom>
                      <a:avLst/>
                      <a:gdLst>
                        <a:gd name="T0" fmla="*/ 9422658 w 14"/>
                        <a:gd name="T1" fmla="*/ 26147118 h 14"/>
                        <a:gd name="T2" fmla="*/ 1195125 w 14"/>
                        <a:gd name="T3" fmla="*/ 19385537 h 14"/>
                        <a:gd name="T4" fmla="*/ 4959300 w 14"/>
                        <a:gd name="T5" fmla="*/ 2458515 h 14"/>
                        <a:gd name="T6" fmla="*/ 12398250 w 14"/>
                        <a:gd name="T7" fmla="*/ 8963255 h 14"/>
                        <a:gd name="T8" fmla="*/ 9422658 w 14"/>
                        <a:gd name="T9" fmla="*/ 2614711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10" y="12"/>
                          </a:moveTo>
                          <a:cubicBezTo>
                            <a:pt x="7" y="14"/>
                            <a:pt x="3" y="12"/>
                            <a:pt x="1" y="9"/>
                          </a:cubicBezTo>
                          <a:cubicBezTo>
                            <a:pt x="0" y="5"/>
                            <a:pt x="2" y="2"/>
                            <a:pt x="5" y="1"/>
                          </a:cubicBezTo>
                          <a:cubicBezTo>
                            <a:pt x="8" y="0"/>
                            <a:pt x="12" y="1"/>
                            <a:pt x="13" y="4"/>
                          </a:cubicBezTo>
                          <a:cubicBezTo>
                            <a:pt x="14" y="7"/>
                            <a:pt x="13" y="11"/>
                            <a:pt x="10" y="1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" name="Freeform 297">
                      <a:extLst>
                        <a:ext uri="{FF2B5EF4-FFF2-40B4-BE49-F238E27FC236}">
                          <a16:creationId xmlns:a16="http://schemas.microsoft.com/office/drawing/2014/main" id="{47EA2AED-B4A9-4B89-973F-9FD9B90068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01" y="2294"/>
                      <a:ext cx="35" cy="37"/>
                    </a:xfrm>
                    <a:custGeom>
                      <a:avLst/>
                      <a:gdLst>
                        <a:gd name="T0" fmla="*/ 8659688 w 14"/>
                        <a:gd name="T1" fmla="*/ 27625728 h 14"/>
                        <a:gd name="T2" fmla="*/ 1195125 w 14"/>
                        <a:gd name="T3" fmla="*/ 17171975 h 14"/>
                        <a:gd name="T4" fmla="*/ 5676300 w 14"/>
                        <a:gd name="T5" fmla="*/ 0 h 14"/>
                        <a:gd name="T6" fmla="*/ 12398250 w 14"/>
                        <a:gd name="T7" fmla="*/ 10452978 h 14"/>
                        <a:gd name="T8" fmla="*/ 8659688 w 14"/>
                        <a:gd name="T9" fmla="*/ 27625728 h 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9" y="13"/>
                          </a:moveTo>
                          <a:cubicBezTo>
                            <a:pt x="5" y="14"/>
                            <a:pt x="2" y="11"/>
                            <a:pt x="1" y="8"/>
                          </a:cubicBezTo>
                          <a:cubicBezTo>
                            <a:pt x="0" y="4"/>
                            <a:pt x="3" y="1"/>
                            <a:pt x="6" y="0"/>
                          </a:cubicBezTo>
                          <a:cubicBezTo>
                            <a:pt x="9" y="0"/>
                            <a:pt x="12" y="2"/>
                            <a:pt x="13" y="5"/>
                          </a:cubicBezTo>
                          <a:cubicBezTo>
                            <a:pt x="14" y="8"/>
                            <a:pt x="12" y="12"/>
                            <a:pt x="9" y="13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" name="Freeform 298">
                      <a:extLst>
                        <a:ext uri="{FF2B5EF4-FFF2-40B4-BE49-F238E27FC236}">
                          <a16:creationId xmlns:a16="http://schemas.microsoft.com/office/drawing/2014/main" id="{26DB6BE7-2236-43B6-914E-392434770B8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98" y="2259"/>
                      <a:ext cx="30" cy="35"/>
                    </a:xfrm>
                    <a:custGeom>
                      <a:avLst/>
                      <a:gdLst>
                        <a:gd name="T0" fmla="*/ 6752470 w 12"/>
                        <a:gd name="T1" fmla="*/ 33675452 h 13"/>
                        <a:gd name="T2" fmla="*/ 0 w 12"/>
                        <a:gd name="T3" fmla="*/ 16811725 h 13"/>
                        <a:gd name="T4" fmla="*/ 5676300 w 12"/>
                        <a:gd name="T5" fmla="*/ 0 h 13"/>
                        <a:gd name="T6" fmla="*/ 11208020 w 12"/>
                        <a:gd name="T7" fmla="*/ 13624008 h 13"/>
                        <a:gd name="T8" fmla="*/ 6752470 w 12"/>
                        <a:gd name="T9" fmla="*/ 33675452 h 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" h="13">
                          <a:moveTo>
                            <a:pt x="7" y="12"/>
                          </a:moveTo>
                          <a:cubicBezTo>
                            <a:pt x="3" y="13"/>
                            <a:pt x="0" y="10"/>
                            <a:pt x="0" y="6"/>
                          </a:cubicBezTo>
                          <a:cubicBezTo>
                            <a:pt x="0" y="3"/>
                            <a:pt x="2" y="0"/>
                            <a:pt x="6" y="0"/>
                          </a:cubicBezTo>
                          <a:cubicBezTo>
                            <a:pt x="9" y="0"/>
                            <a:pt x="12" y="2"/>
                            <a:pt x="12" y="5"/>
                          </a:cubicBezTo>
                          <a:cubicBezTo>
                            <a:pt x="12" y="9"/>
                            <a:pt x="10" y="12"/>
                            <a:pt x="7" y="12"/>
                          </a:cubicBezTo>
                          <a:close/>
                        </a:path>
                      </a:pathLst>
                    </a:custGeom>
                    <a:solidFill>
                      <a:srgbClr val="FFFA8E"/>
                    </a:solidFill>
                    <a:ln w="3175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5" name="Group 3127">
                    <a:extLst>
                      <a:ext uri="{FF2B5EF4-FFF2-40B4-BE49-F238E27FC236}">
                        <a16:creationId xmlns:a16="http://schemas.microsoft.com/office/drawing/2014/main" id="{215622C6-029D-4B22-AFA8-CEB47F24BD1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1000966">
                    <a:off x="1362622" y="6241013"/>
                    <a:ext cx="203496" cy="138518"/>
                    <a:chOff x="1987" y="1330"/>
                    <a:chExt cx="335" cy="259"/>
                  </a:xfrm>
                </p:grpSpPr>
                <p:sp>
                  <p:nvSpPr>
                    <p:cNvPr id="46" name="Freeform 3122">
                      <a:extLst>
                        <a:ext uri="{FF2B5EF4-FFF2-40B4-BE49-F238E27FC236}">
                          <a16:creationId xmlns:a16="http://schemas.microsoft.com/office/drawing/2014/main" id="{FFC16992-6237-42B5-AE6E-CB2C5C8470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7" y="1330"/>
                      <a:ext cx="335" cy="259"/>
                    </a:xfrm>
                    <a:custGeom>
                      <a:avLst/>
                      <a:gdLst>
                        <a:gd name="T0" fmla="*/ 104313988 w 134"/>
                        <a:gd name="T1" fmla="*/ 0 h 97"/>
                        <a:gd name="T2" fmla="*/ 95082550 w 134"/>
                        <a:gd name="T3" fmla="*/ 0 h 97"/>
                        <a:gd name="T4" fmla="*/ 96160938 w 134"/>
                        <a:gd name="T5" fmla="*/ 7388664 h 97"/>
                        <a:gd name="T6" fmla="*/ 62591613 w 134"/>
                        <a:gd name="T7" fmla="*/ 97419793 h 97"/>
                        <a:gd name="T8" fmla="*/ 29805470 w 134"/>
                        <a:gd name="T9" fmla="*/ 7388664 h 97"/>
                        <a:gd name="T10" fmla="*/ 29805470 w 134"/>
                        <a:gd name="T11" fmla="*/ 0 h 97"/>
                        <a:gd name="T12" fmla="*/ 20581063 w 134"/>
                        <a:gd name="T13" fmla="*/ 0 h 97"/>
                        <a:gd name="T14" fmla="*/ 0 w 134"/>
                        <a:gd name="T15" fmla="*/ 55423244 h 97"/>
                        <a:gd name="T16" fmla="*/ 0 w 134"/>
                        <a:gd name="T17" fmla="*/ 115032428 h 97"/>
                        <a:gd name="T18" fmla="*/ 20581063 w 134"/>
                        <a:gd name="T19" fmla="*/ 170475608 h 97"/>
                        <a:gd name="T20" fmla="*/ 50384583 w 134"/>
                        <a:gd name="T21" fmla="*/ 170475608 h 97"/>
                        <a:gd name="T22" fmla="*/ 50384583 w 134"/>
                        <a:gd name="T23" fmla="*/ 170475608 h 97"/>
                        <a:gd name="T24" fmla="*/ 50384583 w 134"/>
                        <a:gd name="T25" fmla="*/ 209705008 h 97"/>
                        <a:gd name="T26" fmla="*/ 62591613 w 134"/>
                        <a:gd name="T27" fmla="*/ 242661607 h 97"/>
                        <a:gd name="T28" fmla="*/ 74513675 w 134"/>
                        <a:gd name="T29" fmla="*/ 209705008 h 97"/>
                        <a:gd name="T30" fmla="*/ 74513675 w 134"/>
                        <a:gd name="T31" fmla="*/ 170475608 h 97"/>
                        <a:gd name="T32" fmla="*/ 74513675 w 134"/>
                        <a:gd name="T33" fmla="*/ 170475608 h 97"/>
                        <a:gd name="T34" fmla="*/ 104313988 w 134"/>
                        <a:gd name="T35" fmla="*/ 170475608 h 97"/>
                        <a:gd name="T36" fmla="*/ 124886063 w 134"/>
                        <a:gd name="T37" fmla="*/ 115032428 h 97"/>
                        <a:gd name="T38" fmla="*/ 124886063 w 134"/>
                        <a:gd name="T39" fmla="*/ 55423244 h 97"/>
                        <a:gd name="T40" fmla="*/ 104313988 w 134"/>
                        <a:gd name="T41" fmla="*/ 0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0" t="0" r="r" b="b"/>
                      <a:pathLst>
                        <a:path w="134" h="97">
                          <a:moveTo>
                            <a:pt x="112" y="0"/>
                          </a:moveTo>
                          <a:cubicBezTo>
                            <a:pt x="102" y="0"/>
                            <a:pt x="102" y="0"/>
                            <a:pt x="102" y="0"/>
                          </a:cubicBezTo>
                          <a:cubicBezTo>
                            <a:pt x="102" y="1"/>
                            <a:pt x="103" y="2"/>
                            <a:pt x="103" y="3"/>
                          </a:cubicBezTo>
                          <a:cubicBezTo>
                            <a:pt x="103" y="23"/>
                            <a:pt x="87" y="39"/>
                            <a:pt x="67" y="39"/>
                          </a:cubicBezTo>
                          <a:cubicBezTo>
                            <a:pt x="47" y="39"/>
                            <a:pt x="32" y="23"/>
                            <a:pt x="32" y="3"/>
                          </a:cubicBezTo>
                          <a:cubicBezTo>
                            <a:pt x="32" y="2"/>
                            <a:pt x="32" y="1"/>
                            <a:pt x="32" y="0"/>
                          </a:cubicBezTo>
                          <a:cubicBezTo>
                            <a:pt x="22" y="0"/>
                            <a:pt x="22" y="0"/>
                            <a:pt x="22" y="0"/>
                          </a:cubicBezTo>
                          <a:cubicBezTo>
                            <a:pt x="10" y="0"/>
                            <a:pt x="0" y="10"/>
                            <a:pt x="0" y="22"/>
                          </a:cubicBezTo>
                          <a:cubicBezTo>
                            <a:pt x="0" y="46"/>
                            <a:pt x="0" y="46"/>
                            <a:pt x="0" y="46"/>
                          </a:cubicBezTo>
                          <a:cubicBezTo>
                            <a:pt x="0" y="58"/>
                            <a:pt x="10" y="68"/>
                            <a:pt x="22" y="68"/>
                          </a:cubicBezTo>
                          <a:cubicBezTo>
                            <a:pt x="54" y="68"/>
                            <a:pt x="54" y="68"/>
                            <a:pt x="54" y="68"/>
                          </a:cubicBezTo>
                          <a:cubicBezTo>
                            <a:pt x="54" y="68"/>
                            <a:pt x="54" y="68"/>
                            <a:pt x="54" y="68"/>
                          </a:cubicBezTo>
                          <a:cubicBezTo>
                            <a:pt x="54" y="84"/>
                            <a:pt x="54" y="84"/>
                            <a:pt x="54" y="84"/>
                          </a:cubicBezTo>
                          <a:cubicBezTo>
                            <a:pt x="54" y="91"/>
                            <a:pt x="60" y="97"/>
                            <a:pt x="67" y="97"/>
                          </a:cubicBezTo>
                          <a:cubicBezTo>
                            <a:pt x="74" y="97"/>
                            <a:pt x="80" y="91"/>
                            <a:pt x="80" y="84"/>
                          </a:cubicBezTo>
                          <a:cubicBezTo>
                            <a:pt x="80" y="68"/>
                            <a:pt x="80" y="68"/>
                            <a:pt x="80" y="68"/>
                          </a:cubicBezTo>
                          <a:cubicBezTo>
                            <a:pt x="80" y="68"/>
                            <a:pt x="80" y="68"/>
                            <a:pt x="80" y="68"/>
                          </a:cubicBezTo>
                          <a:cubicBezTo>
                            <a:pt x="112" y="68"/>
                            <a:pt x="112" y="68"/>
                            <a:pt x="112" y="68"/>
                          </a:cubicBezTo>
                          <a:cubicBezTo>
                            <a:pt x="124" y="68"/>
                            <a:pt x="134" y="58"/>
                            <a:pt x="134" y="46"/>
                          </a:cubicBezTo>
                          <a:cubicBezTo>
                            <a:pt x="134" y="22"/>
                            <a:pt x="134" y="22"/>
                            <a:pt x="134" y="22"/>
                          </a:cubicBezTo>
                          <a:cubicBezTo>
                            <a:pt x="134" y="10"/>
                            <a:pt x="124" y="0"/>
                            <a:pt x="112" y="0"/>
                          </a:cubicBezTo>
                          <a:close/>
                        </a:path>
                      </a:pathLst>
                    </a:custGeom>
                    <a:solidFill>
                      <a:srgbClr val="4295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7" name="Freeform 3123">
                      <a:extLst>
                        <a:ext uri="{FF2B5EF4-FFF2-40B4-BE49-F238E27FC236}">
                          <a16:creationId xmlns:a16="http://schemas.microsoft.com/office/drawing/2014/main" id="{1AC4D3B4-1063-4709-A062-1E9C0BB564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62" y="1349"/>
                      <a:ext cx="90" cy="96"/>
                    </a:xfrm>
                    <a:custGeom>
                      <a:avLst/>
                      <a:gdLst>
                        <a:gd name="T0" fmla="*/ 0 w 36"/>
                        <a:gd name="T1" fmla="*/ 85481608 h 36"/>
                        <a:gd name="T2" fmla="*/ 33569345 w 36"/>
                        <a:gd name="T3" fmla="*/ 0 h 36"/>
                        <a:gd name="T4" fmla="*/ 0 w 36"/>
                        <a:gd name="T5" fmla="*/ 85481608 h 36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36" h="36">
                          <a:moveTo>
                            <a:pt x="0" y="35"/>
                          </a:moveTo>
                          <a:cubicBezTo>
                            <a:pt x="20" y="35"/>
                            <a:pt x="36" y="19"/>
                            <a:pt x="36" y="0"/>
                          </a:cubicBezTo>
                          <a:cubicBezTo>
                            <a:pt x="35" y="21"/>
                            <a:pt x="29" y="36"/>
                            <a:pt x="0" y="3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8" name="Freeform 3124">
                      <a:extLst>
                        <a:ext uri="{FF2B5EF4-FFF2-40B4-BE49-F238E27FC236}">
                          <a16:creationId xmlns:a16="http://schemas.microsoft.com/office/drawing/2014/main" id="{076260B8-C90D-4DAD-A5F7-286E7D5D81E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047" y="1330"/>
                      <a:ext cx="275" cy="259"/>
                    </a:xfrm>
                    <a:custGeom>
                      <a:avLst/>
                      <a:gdLst>
                        <a:gd name="T0" fmla="*/ 14908020 w 110"/>
                        <a:gd name="T1" fmla="*/ 64486779 h 97"/>
                        <a:gd name="T2" fmla="*/ 7469533 w 110"/>
                        <a:gd name="T3" fmla="*/ 7388664 h 97"/>
                        <a:gd name="T4" fmla="*/ 7469533 w 110"/>
                        <a:gd name="T5" fmla="*/ 0 h 97"/>
                        <a:gd name="T6" fmla="*/ 0 w 110"/>
                        <a:gd name="T7" fmla="*/ 0 h 97"/>
                        <a:gd name="T8" fmla="*/ 14908020 w 110"/>
                        <a:gd name="T9" fmla="*/ 64486779 h 97"/>
                        <a:gd name="T10" fmla="*/ 92392113 w 110"/>
                        <a:gd name="T11" fmla="*/ 7388664 h 97"/>
                        <a:gd name="T12" fmla="*/ 96160938 w 110"/>
                        <a:gd name="T13" fmla="*/ 37575947 h 97"/>
                        <a:gd name="T14" fmla="*/ 96160938 w 110"/>
                        <a:gd name="T15" fmla="*/ 97419793 h 97"/>
                        <a:gd name="T16" fmla="*/ 75703908 w 110"/>
                        <a:gd name="T17" fmla="*/ 152455015 h 97"/>
                        <a:gd name="T18" fmla="*/ 44708333 w 110"/>
                        <a:gd name="T19" fmla="*/ 152455015 h 97"/>
                        <a:gd name="T20" fmla="*/ 44708333 w 110"/>
                        <a:gd name="T21" fmla="*/ 155366704 h 97"/>
                        <a:gd name="T22" fmla="*/ 44708333 w 110"/>
                        <a:gd name="T23" fmla="*/ 192888226 h 97"/>
                        <a:gd name="T24" fmla="*/ 33569345 w 110"/>
                        <a:gd name="T25" fmla="*/ 224814310 h 97"/>
                        <a:gd name="T26" fmla="*/ 29805470 w 110"/>
                        <a:gd name="T27" fmla="*/ 222695353 h 97"/>
                        <a:gd name="T28" fmla="*/ 40245438 w 110"/>
                        <a:gd name="T29" fmla="*/ 242661607 h 97"/>
                        <a:gd name="T30" fmla="*/ 52166800 w 110"/>
                        <a:gd name="T31" fmla="*/ 209705008 h 97"/>
                        <a:gd name="T32" fmla="*/ 52166800 w 110"/>
                        <a:gd name="T33" fmla="*/ 170475608 h 97"/>
                        <a:gd name="T34" fmla="*/ 52166800 w 110"/>
                        <a:gd name="T35" fmla="*/ 170475608 h 97"/>
                        <a:gd name="T36" fmla="*/ 81970238 w 110"/>
                        <a:gd name="T37" fmla="*/ 170475608 h 97"/>
                        <a:gd name="T38" fmla="*/ 102520833 w 110"/>
                        <a:gd name="T39" fmla="*/ 115032428 h 97"/>
                        <a:gd name="T40" fmla="*/ 102520833 w 110"/>
                        <a:gd name="T41" fmla="*/ 55423244 h 97"/>
                        <a:gd name="T42" fmla="*/ 92392113 w 110"/>
                        <a:gd name="T43" fmla="*/ 7388664 h 97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0" t="0" r="r" b="b"/>
                      <a:pathLst>
                        <a:path w="110" h="97">
                          <a:moveTo>
                            <a:pt x="16" y="26"/>
                          </a:moveTo>
                          <a:cubicBezTo>
                            <a:pt x="11" y="20"/>
                            <a:pt x="8" y="12"/>
                            <a:pt x="8" y="3"/>
                          </a:cubicBezTo>
                          <a:cubicBezTo>
                            <a:pt x="8" y="2"/>
                            <a:pt x="8" y="1"/>
                            <a:pt x="8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" y="11"/>
                            <a:pt x="7" y="20"/>
                            <a:pt x="16" y="26"/>
                          </a:cubicBezTo>
                          <a:close/>
                          <a:moveTo>
                            <a:pt x="99" y="3"/>
                          </a:moveTo>
                          <a:cubicBezTo>
                            <a:pt x="101" y="6"/>
                            <a:pt x="103" y="11"/>
                            <a:pt x="103" y="15"/>
                          </a:cubicBezTo>
                          <a:cubicBezTo>
                            <a:pt x="103" y="39"/>
                            <a:pt x="103" y="39"/>
                            <a:pt x="103" y="39"/>
                          </a:cubicBezTo>
                          <a:cubicBezTo>
                            <a:pt x="103" y="51"/>
                            <a:pt x="93" y="61"/>
                            <a:pt x="81" y="61"/>
                          </a:cubicBezTo>
                          <a:cubicBezTo>
                            <a:pt x="48" y="61"/>
                            <a:pt x="48" y="61"/>
                            <a:pt x="48" y="61"/>
                          </a:cubicBezTo>
                          <a:cubicBezTo>
                            <a:pt x="48" y="61"/>
                            <a:pt x="48" y="61"/>
                            <a:pt x="48" y="62"/>
                          </a:cubicBezTo>
                          <a:cubicBezTo>
                            <a:pt x="48" y="77"/>
                            <a:pt x="48" y="77"/>
                            <a:pt x="48" y="77"/>
                          </a:cubicBezTo>
                          <a:cubicBezTo>
                            <a:pt x="48" y="84"/>
                            <a:pt x="43" y="90"/>
                            <a:pt x="36" y="90"/>
                          </a:cubicBezTo>
                          <a:cubicBezTo>
                            <a:pt x="34" y="90"/>
                            <a:pt x="33" y="90"/>
                            <a:pt x="32" y="89"/>
                          </a:cubicBezTo>
                          <a:cubicBezTo>
                            <a:pt x="34" y="93"/>
                            <a:pt x="38" y="97"/>
                            <a:pt x="43" y="97"/>
                          </a:cubicBezTo>
                          <a:cubicBezTo>
                            <a:pt x="50" y="97"/>
                            <a:pt x="56" y="91"/>
                            <a:pt x="56" y="84"/>
                          </a:cubicBezTo>
                          <a:cubicBezTo>
                            <a:pt x="56" y="68"/>
                            <a:pt x="56" y="68"/>
                            <a:pt x="56" y="68"/>
                          </a:cubicBezTo>
                          <a:cubicBezTo>
                            <a:pt x="56" y="68"/>
                            <a:pt x="56" y="68"/>
                            <a:pt x="56" y="68"/>
                          </a:cubicBezTo>
                          <a:cubicBezTo>
                            <a:pt x="88" y="68"/>
                            <a:pt x="88" y="68"/>
                            <a:pt x="88" y="68"/>
                          </a:cubicBezTo>
                          <a:cubicBezTo>
                            <a:pt x="100" y="68"/>
                            <a:pt x="110" y="58"/>
                            <a:pt x="110" y="46"/>
                          </a:cubicBezTo>
                          <a:cubicBezTo>
                            <a:pt x="110" y="22"/>
                            <a:pt x="110" y="22"/>
                            <a:pt x="110" y="22"/>
                          </a:cubicBezTo>
                          <a:cubicBezTo>
                            <a:pt x="110" y="14"/>
                            <a:pt x="106" y="7"/>
                            <a:pt x="99" y="3"/>
                          </a:cubicBezTo>
                          <a:close/>
                        </a:path>
                      </a:pathLst>
                    </a:custGeom>
                    <a:solidFill>
                      <a:srgbClr val="347DB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9" name="Freeform 3125">
                      <a:extLst>
                        <a:ext uri="{FF2B5EF4-FFF2-40B4-BE49-F238E27FC236}">
                          <a16:creationId xmlns:a16="http://schemas.microsoft.com/office/drawing/2014/main" id="{8BDEB4B9-10D7-4A49-8CFA-5815E44D404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94" y="1336"/>
                      <a:ext cx="55" cy="117"/>
                    </a:xfrm>
                    <a:custGeom>
                      <a:avLst/>
                      <a:gdLst>
                        <a:gd name="T0" fmla="*/ 0 w 22"/>
                        <a:gd name="T1" fmla="*/ 103341641 h 44"/>
                        <a:gd name="T2" fmla="*/ 0 w 22"/>
                        <a:gd name="T3" fmla="*/ 46851826 h 44"/>
                        <a:gd name="T4" fmla="*/ 20581063 w 22"/>
                        <a:gd name="T5" fmla="*/ 0 h 44"/>
                        <a:gd name="T6" fmla="*/ 2987813 w 22"/>
                        <a:gd name="T7" fmla="*/ 53850234 h 44"/>
                        <a:gd name="T8" fmla="*/ 0 w 22"/>
                        <a:gd name="T9" fmla="*/ 103341641 h 4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2" h="44">
                          <a:moveTo>
                            <a:pt x="0" y="44"/>
                          </a:moveTo>
                          <a:cubicBezTo>
                            <a:pt x="0" y="20"/>
                            <a:pt x="0" y="20"/>
                            <a:pt x="0" y="20"/>
                          </a:cubicBezTo>
                          <a:cubicBezTo>
                            <a:pt x="0" y="8"/>
                            <a:pt x="10" y="0"/>
                            <a:pt x="22" y="0"/>
                          </a:cubicBezTo>
                          <a:cubicBezTo>
                            <a:pt x="17" y="2"/>
                            <a:pt x="4" y="9"/>
                            <a:pt x="3" y="23"/>
                          </a:cubicBezTo>
                          <a:cubicBezTo>
                            <a:pt x="1" y="37"/>
                            <a:pt x="0" y="44"/>
                            <a:pt x="0" y="4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0" name="Freeform 3126">
                      <a:extLst>
                        <a:ext uri="{FF2B5EF4-FFF2-40B4-BE49-F238E27FC236}">
                          <a16:creationId xmlns:a16="http://schemas.microsoft.com/office/drawing/2014/main" id="{5D108037-CEB4-4F82-BBBF-BB7B22BB44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7" y="1330"/>
                      <a:ext cx="335" cy="259"/>
                    </a:xfrm>
                    <a:custGeom>
                      <a:avLst/>
                      <a:gdLst>
                        <a:gd name="T0" fmla="*/ 104313988 w 134"/>
                        <a:gd name="T1" fmla="*/ 0 h 97"/>
                        <a:gd name="T2" fmla="*/ 95082550 w 134"/>
                        <a:gd name="T3" fmla="*/ 0 h 97"/>
                        <a:gd name="T4" fmla="*/ 96160938 w 134"/>
                        <a:gd name="T5" fmla="*/ 7388664 h 97"/>
                        <a:gd name="T6" fmla="*/ 62591613 w 134"/>
                        <a:gd name="T7" fmla="*/ 97419793 h 97"/>
                        <a:gd name="T8" fmla="*/ 29805470 w 134"/>
                        <a:gd name="T9" fmla="*/ 7388664 h 97"/>
                        <a:gd name="T10" fmla="*/ 29805470 w 134"/>
                        <a:gd name="T11" fmla="*/ 0 h 97"/>
                        <a:gd name="T12" fmla="*/ 20581063 w 134"/>
                        <a:gd name="T13" fmla="*/ 0 h 97"/>
                        <a:gd name="T14" fmla="*/ 0 w 134"/>
                        <a:gd name="T15" fmla="*/ 55423244 h 97"/>
                        <a:gd name="T16" fmla="*/ 0 w 134"/>
                        <a:gd name="T17" fmla="*/ 115032428 h 97"/>
                        <a:gd name="T18" fmla="*/ 20581063 w 134"/>
                        <a:gd name="T19" fmla="*/ 170475608 h 97"/>
                        <a:gd name="T20" fmla="*/ 50384583 w 134"/>
                        <a:gd name="T21" fmla="*/ 170475608 h 97"/>
                        <a:gd name="T22" fmla="*/ 50384583 w 134"/>
                        <a:gd name="T23" fmla="*/ 170475608 h 97"/>
                        <a:gd name="T24" fmla="*/ 50384583 w 134"/>
                        <a:gd name="T25" fmla="*/ 209705008 h 97"/>
                        <a:gd name="T26" fmla="*/ 62591613 w 134"/>
                        <a:gd name="T27" fmla="*/ 242661607 h 97"/>
                        <a:gd name="T28" fmla="*/ 74513675 w 134"/>
                        <a:gd name="T29" fmla="*/ 209705008 h 97"/>
                        <a:gd name="T30" fmla="*/ 74513675 w 134"/>
                        <a:gd name="T31" fmla="*/ 170475608 h 97"/>
                        <a:gd name="T32" fmla="*/ 74513675 w 134"/>
                        <a:gd name="T33" fmla="*/ 170475608 h 97"/>
                        <a:gd name="T34" fmla="*/ 104313988 w 134"/>
                        <a:gd name="T35" fmla="*/ 170475608 h 97"/>
                        <a:gd name="T36" fmla="*/ 124886063 w 134"/>
                        <a:gd name="T37" fmla="*/ 115032428 h 97"/>
                        <a:gd name="T38" fmla="*/ 124886063 w 134"/>
                        <a:gd name="T39" fmla="*/ 55423244 h 97"/>
                        <a:gd name="T40" fmla="*/ 104313988 w 134"/>
                        <a:gd name="T41" fmla="*/ 0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0" t="0" r="r" b="b"/>
                      <a:pathLst>
                        <a:path w="134" h="97">
                          <a:moveTo>
                            <a:pt x="112" y="0"/>
                          </a:moveTo>
                          <a:cubicBezTo>
                            <a:pt x="102" y="0"/>
                            <a:pt x="102" y="0"/>
                            <a:pt x="102" y="0"/>
                          </a:cubicBezTo>
                          <a:cubicBezTo>
                            <a:pt x="102" y="1"/>
                            <a:pt x="103" y="2"/>
                            <a:pt x="103" y="3"/>
                          </a:cubicBezTo>
                          <a:cubicBezTo>
                            <a:pt x="103" y="23"/>
                            <a:pt x="87" y="39"/>
                            <a:pt x="67" y="39"/>
                          </a:cubicBezTo>
                          <a:cubicBezTo>
                            <a:pt x="47" y="39"/>
                            <a:pt x="32" y="23"/>
                            <a:pt x="32" y="3"/>
                          </a:cubicBezTo>
                          <a:cubicBezTo>
                            <a:pt x="32" y="2"/>
                            <a:pt x="32" y="1"/>
                            <a:pt x="32" y="0"/>
                          </a:cubicBezTo>
                          <a:cubicBezTo>
                            <a:pt x="22" y="0"/>
                            <a:pt x="22" y="0"/>
                            <a:pt x="22" y="0"/>
                          </a:cubicBezTo>
                          <a:cubicBezTo>
                            <a:pt x="10" y="0"/>
                            <a:pt x="0" y="10"/>
                            <a:pt x="0" y="22"/>
                          </a:cubicBezTo>
                          <a:cubicBezTo>
                            <a:pt x="0" y="46"/>
                            <a:pt x="0" y="46"/>
                            <a:pt x="0" y="46"/>
                          </a:cubicBezTo>
                          <a:cubicBezTo>
                            <a:pt x="0" y="58"/>
                            <a:pt x="10" y="68"/>
                            <a:pt x="22" y="68"/>
                          </a:cubicBezTo>
                          <a:cubicBezTo>
                            <a:pt x="54" y="68"/>
                            <a:pt x="54" y="68"/>
                            <a:pt x="54" y="68"/>
                          </a:cubicBezTo>
                          <a:cubicBezTo>
                            <a:pt x="54" y="68"/>
                            <a:pt x="54" y="68"/>
                            <a:pt x="54" y="68"/>
                          </a:cubicBezTo>
                          <a:cubicBezTo>
                            <a:pt x="54" y="84"/>
                            <a:pt x="54" y="84"/>
                            <a:pt x="54" y="84"/>
                          </a:cubicBezTo>
                          <a:cubicBezTo>
                            <a:pt x="54" y="91"/>
                            <a:pt x="60" y="97"/>
                            <a:pt x="67" y="97"/>
                          </a:cubicBezTo>
                          <a:cubicBezTo>
                            <a:pt x="74" y="97"/>
                            <a:pt x="80" y="91"/>
                            <a:pt x="80" y="84"/>
                          </a:cubicBezTo>
                          <a:cubicBezTo>
                            <a:pt x="80" y="68"/>
                            <a:pt x="80" y="68"/>
                            <a:pt x="80" y="68"/>
                          </a:cubicBezTo>
                          <a:cubicBezTo>
                            <a:pt x="80" y="68"/>
                            <a:pt x="80" y="68"/>
                            <a:pt x="80" y="68"/>
                          </a:cubicBezTo>
                          <a:cubicBezTo>
                            <a:pt x="112" y="68"/>
                            <a:pt x="112" y="68"/>
                            <a:pt x="112" y="68"/>
                          </a:cubicBezTo>
                          <a:cubicBezTo>
                            <a:pt x="124" y="68"/>
                            <a:pt x="134" y="58"/>
                            <a:pt x="134" y="46"/>
                          </a:cubicBezTo>
                          <a:cubicBezTo>
                            <a:pt x="134" y="22"/>
                            <a:pt x="134" y="22"/>
                            <a:pt x="134" y="22"/>
                          </a:cubicBezTo>
                          <a:cubicBezTo>
                            <a:pt x="134" y="10"/>
                            <a:pt x="124" y="0"/>
                            <a:pt x="112" y="0"/>
                          </a:cubicBezTo>
                          <a:close/>
                        </a:path>
                      </a:pathLst>
                    </a:custGeom>
                    <a:noFill/>
                    <a:ln w="7938" cap="rnd">
                      <a:solidFill>
                        <a:srgbClr val="333333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29" name="Group 3127">
                  <a:extLst>
                    <a:ext uri="{FF2B5EF4-FFF2-40B4-BE49-F238E27FC236}">
                      <a16:creationId xmlns:a16="http://schemas.microsoft.com/office/drawing/2014/main" id="{57FC31DD-41D7-49DC-9746-0787C7D31D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441002">
                  <a:off x="2303837" y="5958071"/>
                  <a:ext cx="284865" cy="223795"/>
                  <a:chOff x="1987" y="1330"/>
                  <a:chExt cx="335" cy="259"/>
                </a:xfrm>
              </p:grpSpPr>
              <p:sp>
                <p:nvSpPr>
                  <p:cNvPr id="39" name="Freeform 3122">
                    <a:extLst>
                      <a:ext uri="{FF2B5EF4-FFF2-40B4-BE49-F238E27FC236}">
                        <a16:creationId xmlns:a16="http://schemas.microsoft.com/office/drawing/2014/main" id="{1C9B4005-14E5-44B0-9063-583B6ED509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7" y="1330"/>
                    <a:ext cx="335" cy="259"/>
                  </a:xfrm>
                  <a:custGeom>
                    <a:avLst/>
                    <a:gdLst>
                      <a:gd name="T0" fmla="*/ 104313988 w 134"/>
                      <a:gd name="T1" fmla="*/ 0 h 97"/>
                      <a:gd name="T2" fmla="*/ 95082550 w 134"/>
                      <a:gd name="T3" fmla="*/ 0 h 97"/>
                      <a:gd name="T4" fmla="*/ 96160938 w 134"/>
                      <a:gd name="T5" fmla="*/ 7388664 h 97"/>
                      <a:gd name="T6" fmla="*/ 62591613 w 134"/>
                      <a:gd name="T7" fmla="*/ 97419793 h 97"/>
                      <a:gd name="T8" fmla="*/ 29805470 w 134"/>
                      <a:gd name="T9" fmla="*/ 7388664 h 97"/>
                      <a:gd name="T10" fmla="*/ 29805470 w 134"/>
                      <a:gd name="T11" fmla="*/ 0 h 97"/>
                      <a:gd name="T12" fmla="*/ 20581063 w 134"/>
                      <a:gd name="T13" fmla="*/ 0 h 97"/>
                      <a:gd name="T14" fmla="*/ 0 w 134"/>
                      <a:gd name="T15" fmla="*/ 55423244 h 97"/>
                      <a:gd name="T16" fmla="*/ 0 w 134"/>
                      <a:gd name="T17" fmla="*/ 115032428 h 97"/>
                      <a:gd name="T18" fmla="*/ 20581063 w 134"/>
                      <a:gd name="T19" fmla="*/ 170475608 h 97"/>
                      <a:gd name="T20" fmla="*/ 50384583 w 134"/>
                      <a:gd name="T21" fmla="*/ 170475608 h 97"/>
                      <a:gd name="T22" fmla="*/ 50384583 w 134"/>
                      <a:gd name="T23" fmla="*/ 170475608 h 97"/>
                      <a:gd name="T24" fmla="*/ 50384583 w 134"/>
                      <a:gd name="T25" fmla="*/ 209705008 h 97"/>
                      <a:gd name="T26" fmla="*/ 62591613 w 134"/>
                      <a:gd name="T27" fmla="*/ 242661607 h 97"/>
                      <a:gd name="T28" fmla="*/ 74513675 w 134"/>
                      <a:gd name="T29" fmla="*/ 209705008 h 97"/>
                      <a:gd name="T30" fmla="*/ 74513675 w 134"/>
                      <a:gd name="T31" fmla="*/ 170475608 h 97"/>
                      <a:gd name="T32" fmla="*/ 74513675 w 134"/>
                      <a:gd name="T33" fmla="*/ 170475608 h 97"/>
                      <a:gd name="T34" fmla="*/ 104313988 w 134"/>
                      <a:gd name="T35" fmla="*/ 170475608 h 97"/>
                      <a:gd name="T36" fmla="*/ 124886063 w 134"/>
                      <a:gd name="T37" fmla="*/ 115032428 h 97"/>
                      <a:gd name="T38" fmla="*/ 124886063 w 134"/>
                      <a:gd name="T39" fmla="*/ 55423244 h 97"/>
                      <a:gd name="T40" fmla="*/ 104313988 w 134"/>
                      <a:gd name="T41" fmla="*/ 0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34" h="97">
                        <a:moveTo>
                          <a:pt x="112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02" y="1"/>
                          <a:pt x="103" y="2"/>
                          <a:pt x="103" y="3"/>
                        </a:cubicBezTo>
                        <a:cubicBezTo>
                          <a:pt x="103" y="23"/>
                          <a:pt x="87" y="39"/>
                          <a:pt x="67" y="39"/>
                        </a:cubicBezTo>
                        <a:cubicBezTo>
                          <a:pt x="47" y="39"/>
                          <a:pt x="32" y="23"/>
                          <a:pt x="32" y="3"/>
                        </a:cubicBezTo>
                        <a:cubicBezTo>
                          <a:pt x="32" y="2"/>
                          <a:pt x="32" y="1"/>
                          <a:pt x="32" y="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0" y="58"/>
                          <a:pt x="10" y="68"/>
                          <a:pt x="22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84"/>
                          <a:pt x="54" y="84"/>
                          <a:pt x="54" y="84"/>
                        </a:cubicBezTo>
                        <a:cubicBezTo>
                          <a:pt x="54" y="91"/>
                          <a:pt x="60" y="97"/>
                          <a:pt x="67" y="97"/>
                        </a:cubicBezTo>
                        <a:cubicBezTo>
                          <a:pt x="74" y="97"/>
                          <a:pt x="80" y="91"/>
                          <a:pt x="80" y="84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112" y="68"/>
                          <a:pt x="112" y="68"/>
                          <a:pt x="112" y="68"/>
                        </a:cubicBezTo>
                        <a:cubicBezTo>
                          <a:pt x="124" y="68"/>
                          <a:pt x="134" y="58"/>
                          <a:pt x="134" y="46"/>
                        </a:cubicBezTo>
                        <a:cubicBezTo>
                          <a:pt x="134" y="22"/>
                          <a:pt x="134" y="22"/>
                          <a:pt x="134" y="22"/>
                        </a:cubicBezTo>
                        <a:cubicBezTo>
                          <a:pt x="134" y="10"/>
                          <a:pt x="124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rgbClr val="4295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" name="Freeform 3123">
                    <a:extLst>
                      <a:ext uri="{FF2B5EF4-FFF2-40B4-BE49-F238E27FC236}">
                        <a16:creationId xmlns:a16="http://schemas.microsoft.com/office/drawing/2014/main" id="{350D544F-73F9-408F-A98D-1496FBA30E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62" y="1349"/>
                    <a:ext cx="90" cy="96"/>
                  </a:xfrm>
                  <a:custGeom>
                    <a:avLst/>
                    <a:gdLst>
                      <a:gd name="T0" fmla="*/ 0 w 36"/>
                      <a:gd name="T1" fmla="*/ 85481608 h 36"/>
                      <a:gd name="T2" fmla="*/ 33569345 w 36"/>
                      <a:gd name="T3" fmla="*/ 0 h 36"/>
                      <a:gd name="T4" fmla="*/ 0 w 36"/>
                      <a:gd name="T5" fmla="*/ 85481608 h 3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36">
                        <a:moveTo>
                          <a:pt x="0" y="35"/>
                        </a:moveTo>
                        <a:cubicBezTo>
                          <a:pt x="20" y="35"/>
                          <a:pt x="36" y="19"/>
                          <a:pt x="36" y="0"/>
                        </a:cubicBezTo>
                        <a:cubicBezTo>
                          <a:pt x="35" y="21"/>
                          <a:pt x="29" y="36"/>
                          <a:pt x="0" y="3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" name="Freeform 3124">
                    <a:extLst>
                      <a:ext uri="{FF2B5EF4-FFF2-40B4-BE49-F238E27FC236}">
                        <a16:creationId xmlns:a16="http://schemas.microsoft.com/office/drawing/2014/main" id="{C557AE8A-D3F3-4A5F-A1B0-4A49CCB2692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047" y="1330"/>
                    <a:ext cx="275" cy="259"/>
                  </a:xfrm>
                  <a:custGeom>
                    <a:avLst/>
                    <a:gdLst>
                      <a:gd name="T0" fmla="*/ 14908020 w 110"/>
                      <a:gd name="T1" fmla="*/ 64486779 h 97"/>
                      <a:gd name="T2" fmla="*/ 7469533 w 110"/>
                      <a:gd name="T3" fmla="*/ 7388664 h 97"/>
                      <a:gd name="T4" fmla="*/ 7469533 w 110"/>
                      <a:gd name="T5" fmla="*/ 0 h 97"/>
                      <a:gd name="T6" fmla="*/ 0 w 110"/>
                      <a:gd name="T7" fmla="*/ 0 h 97"/>
                      <a:gd name="T8" fmla="*/ 14908020 w 110"/>
                      <a:gd name="T9" fmla="*/ 64486779 h 97"/>
                      <a:gd name="T10" fmla="*/ 92392113 w 110"/>
                      <a:gd name="T11" fmla="*/ 7388664 h 97"/>
                      <a:gd name="T12" fmla="*/ 96160938 w 110"/>
                      <a:gd name="T13" fmla="*/ 37575947 h 97"/>
                      <a:gd name="T14" fmla="*/ 96160938 w 110"/>
                      <a:gd name="T15" fmla="*/ 97419793 h 97"/>
                      <a:gd name="T16" fmla="*/ 75703908 w 110"/>
                      <a:gd name="T17" fmla="*/ 152455015 h 97"/>
                      <a:gd name="T18" fmla="*/ 44708333 w 110"/>
                      <a:gd name="T19" fmla="*/ 152455015 h 97"/>
                      <a:gd name="T20" fmla="*/ 44708333 w 110"/>
                      <a:gd name="T21" fmla="*/ 155366704 h 97"/>
                      <a:gd name="T22" fmla="*/ 44708333 w 110"/>
                      <a:gd name="T23" fmla="*/ 192888226 h 97"/>
                      <a:gd name="T24" fmla="*/ 33569345 w 110"/>
                      <a:gd name="T25" fmla="*/ 224814310 h 97"/>
                      <a:gd name="T26" fmla="*/ 29805470 w 110"/>
                      <a:gd name="T27" fmla="*/ 222695353 h 97"/>
                      <a:gd name="T28" fmla="*/ 40245438 w 110"/>
                      <a:gd name="T29" fmla="*/ 242661607 h 97"/>
                      <a:gd name="T30" fmla="*/ 52166800 w 110"/>
                      <a:gd name="T31" fmla="*/ 209705008 h 97"/>
                      <a:gd name="T32" fmla="*/ 52166800 w 110"/>
                      <a:gd name="T33" fmla="*/ 170475608 h 97"/>
                      <a:gd name="T34" fmla="*/ 52166800 w 110"/>
                      <a:gd name="T35" fmla="*/ 170475608 h 97"/>
                      <a:gd name="T36" fmla="*/ 81970238 w 110"/>
                      <a:gd name="T37" fmla="*/ 170475608 h 97"/>
                      <a:gd name="T38" fmla="*/ 102520833 w 110"/>
                      <a:gd name="T39" fmla="*/ 115032428 h 97"/>
                      <a:gd name="T40" fmla="*/ 102520833 w 110"/>
                      <a:gd name="T41" fmla="*/ 55423244 h 97"/>
                      <a:gd name="T42" fmla="*/ 92392113 w 110"/>
                      <a:gd name="T43" fmla="*/ 7388664 h 9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110" h="97">
                        <a:moveTo>
                          <a:pt x="16" y="26"/>
                        </a:moveTo>
                        <a:cubicBezTo>
                          <a:pt x="11" y="20"/>
                          <a:pt x="8" y="12"/>
                          <a:pt x="8" y="3"/>
                        </a:cubicBezTo>
                        <a:cubicBezTo>
                          <a:pt x="8" y="2"/>
                          <a:pt x="8" y="1"/>
                          <a:pt x="8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1"/>
                          <a:pt x="7" y="20"/>
                          <a:pt x="16" y="26"/>
                        </a:cubicBezTo>
                        <a:close/>
                        <a:moveTo>
                          <a:pt x="99" y="3"/>
                        </a:moveTo>
                        <a:cubicBezTo>
                          <a:pt x="101" y="6"/>
                          <a:pt x="103" y="11"/>
                          <a:pt x="103" y="15"/>
                        </a:cubicBezTo>
                        <a:cubicBezTo>
                          <a:pt x="103" y="39"/>
                          <a:pt x="103" y="39"/>
                          <a:pt x="103" y="39"/>
                        </a:cubicBezTo>
                        <a:cubicBezTo>
                          <a:pt x="103" y="51"/>
                          <a:pt x="93" y="61"/>
                          <a:pt x="81" y="61"/>
                        </a:cubicBezTo>
                        <a:cubicBezTo>
                          <a:pt x="48" y="61"/>
                          <a:pt x="48" y="61"/>
                          <a:pt x="48" y="61"/>
                        </a:cubicBezTo>
                        <a:cubicBezTo>
                          <a:pt x="48" y="61"/>
                          <a:pt x="48" y="61"/>
                          <a:pt x="48" y="62"/>
                        </a:cubicBezTo>
                        <a:cubicBezTo>
                          <a:pt x="48" y="77"/>
                          <a:pt x="48" y="77"/>
                          <a:pt x="48" y="77"/>
                        </a:cubicBezTo>
                        <a:cubicBezTo>
                          <a:pt x="48" y="84"/>
                          <a:pt x="43" y="90"/>
                          <a:pt x="36" y="90"/>
                        </a:cubicBezTo>
                        <a:cubicBezTo>
                          <a:pt x="34" y="90"/>
                          <a:pt x="33" y="90"/>
                          <a:pt x="32" y="89"/>
                        </a:cubicBezTo>
                        <a:cubicBezTo>
                          <a:pt x="34" y="93"/>
                          <a:pt x="38" y="97"/>
                          <a:pt x="43" y="97"/>
                        </a:cubicBezTo>
                        <a:cubicBezTo>
                          <a:pt x="50" y="97"/>
                          <a:pt x="56" y="91"/>
                          <a:pt x="56" y="84"/>
                        </a:cubicBezTo>
                        <a:cubicBezTo>
                          <a:pt x="56" y="68"/>
                          <a:pt x="56" y="68"/>
                          <a:pt x="56" y="68"/>
                        </a:cubicBezTo>
                        <a:cubicBezTo>
                          <a:pt x="56" y="68"/>
                          <a:pt x="56" y="68"/>
                          <a:pt x="56" y="68"/>
                        </a:cubicBezTo>
                        <a:cubicBezTo>
                          <a:pt x="88" y="68"/>
                          <a:pt x="88" y="68"/>
                          <a:pt x="88" y="68"/>
                        </a:cubicBezTo>
                        <a:cubicBezTo>
                          <a:pt x="100" y="68"/>
                          <a:pt x="110" y="58"/>
                          <a:pt x="110" y="46"/>
                        </a:cubicBezTo>
                        <a:cubicBezTo>
                          <a:pt x="110" y="22"/>
                          <a:pt x="110" y="22"/>
                          <a:pt x="110" y="22"/>
                        </a:cubicBezTo>
                        <a:cubicBezTo>
                          <a:pt x="110" y="14"/>
                          <a:pt x="106" y="7"/>
                          <a:pt x="99" y="3"/>
                        </a:cubicBezTo>
                        <a:close/>
                      </a:path>
                    </a:pathLst>
                  </a:custGeom>
                  <a:solidFill>
                    <a:srgbClr val="347D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2" name="Freeform 3125">
                    <a:extLst>
                      <a:ext uri="{FF2B5EF4-FFF2-40B4-BE49-F238E27FC236}">
                        <a16:creationId xmlns:a16="http://schemas.microsoft.com/office/drawing/2014/main" id="{5E746DED-CB89-465C-933E-CD15789E78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94" y="1336"/>
                    <a:ext cx="55" cy="117"/>
                  </a:xfrm>
                  <a:custGeom>
                    <a:avLst/>
                    <a:gdLst>
                      <a:gd name="T0" fmla="*/ 0 w 22"/>
                      <a:gd name="T1" fmla="*/ 103341641 h 44"/>
                      <a:gd name="T2" fmla="*/ 0 w 22"/>
                      <a:gd name="T3" fmla="*/ 46851826 h 44"/>
                      <a:gd name="T4" fmla="*/ 20581063 w 22"/>
                      <a:gd name="T5" fmla="*/ 0 h 44"/>
                      <a:gd name="T6" fmla="*/ 2987813 w 22"/>
                      <a:gd name="T7" fmla="*/ 53850234 h 44"/>
                      <a:gd name="T8" fmla="*/ 0 w 22"/>
                      <a:gd name="T9" fmla="*/ 103341641 h 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44">
                        <a:moveTo>
                          <a:pt x="0" y="44"/>
                        </a:move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8"/>
                          <a:pt x="10" y="0"/>
                          <a:pt x="22" y="0"/>
                        </a:cubicBezTo>
                        <a:cubicBezTo>
                          <a:pt x="17" y="2"/>
                          <a:pt x="4" y="9"/>
                          <a:pt x="3" y="23"/>
                        </a:cubicBezTo>
                        <a:cubicBezTo>
                          <a:pt x="1" y="37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" name="Freeform 3126">
                    <a:extLst>
                      <a:ext uri="{FF2B5EF4-FFF2-40B4-BE49-F238E27FC236}">
                        <a16:creationId xmlns:a16="http://schemas.microsoft.com/office/drawing/2014/main" id="{91894110-D4EA-4D3D-8490-DF91398917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7" y="1330"/>
                    <a:ext cx="335" cy="259"/>
                  </a:xfrm>
                  <a:custGeom>
                    <a:avLst/>
                    <a:gdLst>
                      <a:gd name="T0" fmla="*/ 104313988 w 134"/>
                      <a:gd name="T1" fmla="*/ 0 h 97"/>
                      <a:gd name="T2" fmla="*/ 95082550 w 134"/>
                      <a:gd name="T3" fmla="*/ 0 h 97"/>
                      <a:gd name="T4" fmla="*/ 96160938 w 134"/>
                      <a:gd name="T5" fmla="*/ 7388664 h 97"/>
                      <a:gd name="T6" fmla="*/ 62591613 w 134"/>
                      <a:gd name="T7" fmla="*/ 97419793 h 97"/>
                      <a:gd name="T8" fmla="*/ 29805470 w 134"/>
                      <a:gd name="T9" fmla="*/ 7388664 h 97"/>
                      <a:gd name="T10" fmla="*/ 29805470 w 134"/>
                      <a:gd name="T11" fmla="*/ 0 h 97"/>
                      <a:gd name="T12" fmla="*/ 20581063 w 134"/>
                      <a:gd name="T13" fmla="*/ 0 h 97"/>
                      <a:gd name="T14" fmla="*/ 0 w 134"/>
                      <a:gd name="T15" fmla="*/ 55423244 h 97"/>
                      <a:gd name="T16" fmla="*/ 0 w 134"/>
                      <a:gd name="T17" fmla="*/ 115032428 h 97"/>
                      <a:gd name="T18" fmla="*/ 20581063 w 134"/>
                      <a:gd name="T19" fmla="*/ 170475608 h 97"/>
                      <a:gd name="T20" fmla="*/ 50384583 w 134"/>
                      <a:gd name="T21" fmla="*/ 170475608 h 97"/>
                      <a:gd name="T22" fmla="*/ 50384583 w 134"/>
                      <a:gd name="T23" fmla="*/ 170475608 h 97"/>
                      <a:gd name="T24" fmla="*/ 50384583 w 134"/>
                      <a:gd name="T25" fmla="*/ 209705008 h 97"/>
                      <a:gd name="T26" fmla="*/ 62591613 w 134"/>
                      <a:gd name="T27" fmla="*/ 242661607 h 97"/>
                      <a:gd name="T28" fmla="*/ 74513675 w 134"/>
                      <a:gd name="T29" fmla="*/ 209705008 h 97"/>
                      <a:gd name="T30" fmla="*/ 74513675 w 134"/>
                      <a:gd name="T31" fmla="*/ 170475608 h 97"/>
                      <a:gd name="T32" fmla="*/ 74513675 w 134"/>
                      <a:gd name="T33" fmla="*/ 170475608 h 97"/>
                      <a:gd name="T34" fmla="*/ 104313988 w 134"/>
                      <a:gd name="T35" fmla="*/ 170475608 h 97"/>
                      <a:gd name="T36" fmla="*/ 124886063 w 134"/>
                      <a:gd name="T37" fmla="*/ 115032428 h 97"/>
                      <a:gd name="T38" fmla="*/ 124886063 w 134"/>
                      <a:gd name="T39" fmla="*/ 55423244 h 97"/>
                      <a:gd name="T40" fmla="*/ 104313988 w 134"/>
                      <a:gd name="T41" fmla="*/ 0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34" h="97">
                        <a:moveTo>
                          <a:pt x="112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02" y="1"/>
                          <a:pt x="103" y="2"/>
                          <a:pt x="103" y="3"/>
                        </a:cubicBezTo>
                        <a:cubicBezTo>
                          <a:pt x="103" y="23"/>
                          <a:pt x="87" y="39"/>
                          <a:pt x="67" y="39"/>
                        </a:cubicBezTo>
                        <a:cubicBezTo>
                          <a:pt x="47" y="39"/>
                          <a:pt x="32" y="23"/>
                          <a:pt x="32" y="3"/>
                        </a:cubicBezTo>
                        <a:cubicBezTo>
                          <a:pt x="32" y="2"/>
                          <a:pt x="32" y="1"/>
                          <a:pt x="32" y="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0" y="58"/>
                          <a:pt x="10" y="68"/>
                          <a:pt x="22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84"/>
                          <a:pt x="54" y="84"/>
                          <a:pt x="54" y="84"/>
                        </a:cubicBezTo>
                        <a:cubicBezTo>
                          <a:pt x="54" y="91"/>
                          <a:pt x="60" y="97"/>
                          <a:pt x="67" y="97"/>
                        </a:cubicBezTo>
                        <a:cubicBezTo>
                          <a:pt x="74" y="97"/>
                          <a:pt x="80" y="91"/>
                          <a:pt x="80" y="84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112" y="68"/>
                          <a:pt x="112" y="68"/>
                          <a:pt x="112" y="68"/>
                        </a:cubicBezTo>
                        <a:cubicBezTo>
                          <a:pt x="124" y="68"/>
                          <a:pt x="134" y="58"/>
                          <a:pt x="134" y="46"/>
                        </a:cubicBezTo>
                        <a:cubicBezTo>
                          <a:pt x="134" y="22"/>
                          <a:pt x="134" y="22"/>
                          <a:pt x="134" y="22"/>
                        </a:cubicBezTo>
                        <a:cubicBezTo>
                          <a:pt x="134" y="10"/>
                          <a:pt x="124" y="0"/>
                          <a:pt x="112" y="0"/>
                        </a:cubicBezTo>
                        <a:close/>
                      </a:path>
                    </a:pathLst>
                  </a:custGeom>
                  <a:noFill/>
                  <a:ln w="7938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cxnSp>
              <p:nvCxnSpPr>
                <p:cNvPr id="30" name="Conector em Curva 1462">
                  <a:extLst>
                    <a:ext uri="{FF2B5EF4-FFF2-40B4-BE49-F238E27FC236}">
                      <a16:creationId xmlns:a16="http://schemas.microsoft.com/office/drawing/2014/main" id="{21DF9B7F-1CA4-443A-80B7-5BB3A1FDA766}"/>
                    </a:ext>
                  </a:extLst>
                </p:cNvPr>
                <p:cNvCxnSpPr>
                  <a:stCxn id="52" idx="7"/>
                </p:cNvCxnSpPr>
                <p:nvPr/>
              </p:nvCxnSpPr>
              <p:spPr>
                <a:xfrm rot="5400000" flipH="1" flipV="1">
                  <a:off x="1651302" y="6117631"/>
                  <a:ext cx="400069" cy="120710"/>
                </a:xfrm>
                <a:prstGeom prst="curvedConnector3">
                  <a:avLst/>
                </a:prstGeom>
                <a:ln>
                  <a:solidFill>
                    <a:schemeClr val="bg2">
                      <a:lumMod val="25000"/>
                    </a:schemeClr>
                  </a:solidFill>
                  <a:prstDash val="dash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em Curva 1463">
                  <a:extLst>
                    <a:ext uri="{FF2B5EF4-FFF2-40B4-BE49-F238E27FC236}">
                      <a16:creationId xmlns:a16="http://schemas.microsoft.com/office/drawing/2014/main" id="{70E2F178-0FB1-46D5-95E6-80A38EA143AB}"/>
                    </a:ext>
                  </a:extLst>
                </p:cNvPr>
                <p:cNvCxnSpPr/>
                <p:nvPr/>
              </p:nvCxnSpPr>
              <p:spPr>
                <a:xfrm flipV="1">
                  <a:off x="1943458" y="6187512"/>
                  <a:ext cx="384367" cy="34291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2">
                      <a:lumMod val="25000"/>
                    </a:schemeClr>
                  </a:solidFill>
                  <a:prstDash val="dash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em Curva 1468">
                  <a:extLst>
                    <a:ext uri="{FF2B5EF4-FFF2-40B4-BE49-F238E27FC236}">
                      <a16:creationId xmlns:a16="http://schemas.microsoft.com/office/drawing/2014/main" id="{788FD0CA-9306-4E36-99E1-632FB04806AB}"/>
                    </a:ext>
                  </a:extLst>
                </p:cNvPr>
                <p:cNvCxnSpPr/>
                <p:nvPr/>
              </p:nvCxnSpPr>
              <p:spPr>
                <a:xfrm flipV="1">
                  <a:off x="2542245" y="5804906"/>
                  <a:ext cx="146123" cy="134944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2">
                      <a:lumMod val="25000"/>
                    </a:schemeClr>
                  </a:solidFill>
                  <a:prstDash val="dash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up 3127">
                  <a:extLst>
                    <a:ext uri="{FF2B5EF4-FFF2-40B4-BE49-F238E27FC236}">
                      <a16:creationId xmlns:a16="http://schemas.microsoft.com/office/drawing/2014/main" id="{280C9804-89A0-4E0D-B0B7-FF9021F91B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173000">
                  <a:off x="2392739" y="6488104"/>
                  <a:ext cx="205999" cy="215758"/>
                  <a:chOff x="1987" y="1330"/>
                  <a:chExt cx="335" cy="259"/>
                </a:xfrm>
              </p:grpSpPr>
              <p:sp>
                <p:nvSpPr>
                  <p:cNvPr id="34" name="Freeform 3122">
                    <a:extLst>
                      <a:ext uri="{FF2B5EF4-FFF2-40B4-BE49-F238E27FC236}">
                        <a16:creationId xmlns:a16="http://schemas.microsoft.com/office/drawing/2014/main" id="{9F404813-932F-4A69-A6EA-A76D1A9995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7" y="1330"/>
                    <a:ext cx="335" cy="259"/>
                  </a:xfrm>
                  <a:custGeom>
                    <a:avLst/>
                    <a:gdLst>
                      <a:gd name="T0" fmla="*/ 104313988 w 134"/>
                      <a:gd name="T1" fmla="*/ 0 h 97"/>
                      <a:gd name="T2" fmla="*/ 95082550 w 134"/>
                      <a:gd name="T3" fmla="*/ 0 h 97"/>
                      <a:gd name="T4" fmla="*/ 96160938 w 134"/>
                      <a:gd name="T5" fmla="*/ 7388664 h 97"/>
                      <a:gd name="T6" fmla="*/ 62591613 w 134"/>
                      <a:gd name="T7" fmla="*/ 97419793 h 97"/>
                      <a:gd name="T8" fmla="*/ 29805470 w 134"/>
                      <a:gd name="T9" fmla="*/ 7388664 h 97"/>
                      <a:gd name="T10" fmla="*/ 29805470 w 134"/>
                      <a:gd name="T11" fmla="*/ 0 h 97"/>
                      <a:gd name="T12" fmla="*/ 20581063 w 134"/>
                      <a:gd name="T13" fmla="*/ 0 h 97"/>
                      <a:gd name="T14" fmla="*/ 0 w 134"/>
                      <a:gd name="T15" fmla="*/ 55423244 h 97"/>
                      <a:gd name="T16" fmla="*/ 0 w 134"/>
                      <a:gd name="T17" fmla="*/ 115032428 h 97"/>
                      <a:gd name="T18" fmla="*/ 20581063 w 134"/>
                      <a:gd name="T19" fmla="*/ 170475608 h 97"/>
                      <a:gd name="T20" fmla="*/ 50384583 w 134"/>
                      <a:gd name="T21" fmla="*/ 170475608 h 97"/>
                      <a:gd name="T22" fmla="*/ 50384583 w 134"/>
                      <a:gd name="T23" fmla="*/ 170475608 h 97"/>
                      <a:gd name="T24" fmla="*/ 50384583 w 134"/>
                      <a:gd name="T25" fmla="*/ 209705008 h 97"/>
                      <a:gd name="T26" fmla="*/ 62591613 w 134"/>
                      <a:gd name="T27" fmla="*/ 242661607 h 97"/>
                      <a:gd name="T28" fmla="*/ 74513675 w 134"/>
                      <a:gd name="T29" fmla="*/ 209705008 h 97"/>
                      <a:gd name="T30" fmla="*/ 74513675 w 134"/>
                      <a:gd name="T31" fmla="*/ 170475608 h 97"/>
                      <a:gd name="T32" fmla="*/ 74513675 w 134"/>
                      <a:gd name="T33" fmla="*/ 170475608 h 97"/>
                      <a:gd name="T34" fmla="*/ 104313988 w 134"/>
                      <a:gd name="T35" fmla="*/ 170475608 h 97"/>
                      <a:gd name="T36" fmla="*/ 124886063 w 134"/>
                      <a:gd name="T37" fmla="*/ 115032428 h 97"/>
                      <a:gd name="T38" fmla="*/ 124886063 w 134"/>
                      <a:gd name="T39" fmla="*/ 55423244 h 97"/>
                      <a:gd name="T40" fmla="*/ 104313988 w 134"/>
                      <a:gd name="T41" fmla="*/ 0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34" h="97">
                        <a:moveTo>
                          <a:pt x="112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02" y="1"/>
                          <a:pt x="103" y="2"/>
                          <a:pt x="103" y="3"/>
                        </a:cubicBezTo>
                        <a:cubicBezTo>
                          <a:pt x="103" y="23"/>
                          <a:pt x="87" y="39"/>
                          <a:pt x="67" y="39"/>
                        </a:cubicBezTo>
                        <a:cubicBezTo>
                          <a:pt x="47" y="39"/>
                          <a:pt x="32" y="23"/>
                          <a:pt x="32" y="3"/>
                        </a:cubicBezTo>
                        <a:cubicBezTo>
                          <a:pt x="32" y="2"/>
                          <a:pt x="32" y="1"/>
                          <a:pt x="32" y="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0" y="58"/>
                          <a:pt x="10" y="68"/>
                          <a:pt x="22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84"/>
                          <a:pt x="54" y="84"/>
                          <a:pt x="54" y="84"/>
                        </a:cubicBezTo>
                        <a:cubicBezTo>
                          <a:pt x="54" y="91"/>
                          <a:pt x="60" y="97"/>
                          <a:pt x="67" y="97"/>
                        </a:cubicBezTo>
                        <a:cubicBezTo>
                          <a:pt x="74" y="97"/>
                          <a:pt x="80" y="91"/>
                          <a:pt x="80" y="84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112" y="68"/>
                          <a:pt x="112" y="68"/>
                          <a:pt x="112" y="68"/>
                        </a:cubicBezTo>
                        <a:cubicBezTo>
                          <a:pt x="124" y="68"/>
                          <a:pt x="134" y="58"/>
                          <a:pt x="134" y="46"/>
                        </a:cubicBezTo>
                        <a:cubicBezTo>
                          <a:pt x="134" y="22"/>
                          <a:pt x="134" y="22"/>
                          <a:pt x="134" y="22"/>
                        </a:cubicBezTo>
                        <a:cubicBezTo>
                          <a:pt x="134" y="10"/>
                          <a:pt x="124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rgbClr val="4295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5" name="Freeform 3123">
                    <a:extLst>
                      <a:ext uri="{FF2B5EF4-FFF2-40B4-BE49-F238E27FC236}">
                        <a16:creationId xmlns:a16="http://schemas.microsoft.com/office/drawing/2014/main" id="{222EFA79-458B-4912-BBC7-AD99B7D591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62" y="1349"/>
                    <a:ext cx="90" cy="96"/>
                  </a:xfrm>
                  <a:custGeom>
                    <a:avLst/>
                    <a:gdLst>
                      <a:gd name="T0" fmla="*/ 0 w 36"/>
                      <a:gd name="T1" fmla="*/ 85481608 h 36"/>
                      <a:gd name="T2" fmla="*/ 33569345 w 36"/>
                      <a:gd name="T3" fmla="*/ 0 h 36"/>
                      <a:gd name="T4" fmla="*/ 0 w 36"/>
                      <a:gd name="T5" fmla="*/ 85481608 h 3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36">
                        <a:moveTo>
                          <a:pt x="0" y="35"/>
                        </a:moveTo>
                        <a:cubicBezTo>
                          <a:pt x="20" y="35"/>
                          <a:pt x="36" y="19"/>
                          <a:pt x="36" y="0"/>
                        </a:cubicBezTo>
                        <a:cubicBezTo>
                          <a:pt x="35" y="21"/>
                          <a:pt x="29" y="36"/>
                          <a:pt x="0" y="3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" name="Freeform 3124">
                    <a:extLst>
                      <a:ext uri="{FF2B5EF4-FFF2-40B4-BE49-F238E27FC236}">
                        <a16:creationId xmlns:a16="http://schemas.microsoft.com/office/drawing/2014/main" id="{6600D309-245D-4FD2-9DB2-C9D97EFCA97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047" y="1330"/>
                    <a:ext cx="275" cy="259"/>
                  </a:xfrm>
                  <a:custGeom>
                    <a:avLst/>
                    <a:gdLst>
                      <a:gd name="T0" fmla="*/ 14908020 w 110"/>
                      <a:gd name="T1" fmla="*/ 64486779 h 97"/>
                      <a:gd name="T2" fmla="*/ 7469533 w 110"/>
                      <a:gd name="T3" fmla="*/ 7388664 h 97"/>
                      <a:gd name="T4" fmla="*/ 7469533 w 110"/>
                      <a:gd name="T5" fmla="*/ 0 h 97"/>
                      <a:gd name="T6" fmla="*/ 0 w 110"/>
                      <a:gd name="T7" fmla="*/ 0 h 97"/>
                      <a:gd name="T8" fmla="*/ 14908020 w 110"/>
                      <a:gd name="T9" fmla="*/ 64486779 h 97"/>
                      <a:gd name="T10" fmla="*/ 92392113 w 110"/>
                      <a:gd name="T11" fmla="*/ 7388664 h 97"/>
                      <a:gd name="T12" fmla="*/ 96160938 w 110"/>
                      <a:gd name="T13" fmla="*/ 37575947 h 97"/>
                      <a:gd name="T14" fmla="*/ 96160938 w 110"/>
                      <a:gd name="T15" fmla="*/ 97419793 h 97"/>
                      <a:gd name="T16" fmla="*/ 75703908 w 110"/>
                      <a:gd name="T17" fmla="*/ 152455015 h 97"/>
                      <a:gd name="T18" fmla="*/ 44708333 w 110"/>
                      <a:gd name="T19" fmla="*/ 152455015 h 97"/>
                      <a:gd name="T20" fmla="*/ 44708333 w 110"/>
                      <a:gd name="T21" fmla="*/ 155366704 h 97"/>
                      <a:gd name="T22" fmla="*/ 44708333 w 110"/>
                      <a:gd name="T23" fmla="*/ 192888226 h 97"/>
                      <a:gd name="T24" fmla="*/ 33569345 w 110"/>
                      <a:gd name="T25" fmla="*/ 224814310 h 97"/>
                      <a:gd name="T26" fmla="*/ 29805470 w 110"/>
                      <a:gd name="T27" fmla="*/ 222695353 h 97"/>
                      <a:gd name="T28" fmla="*/ 40245438 w 110"/>
                      <a:gd name="T29" fmla="*/ 242661607 h 97"/>
                      <a:gd name="T30" fmla="*/ 52166800 w 110"/>
                      <a:gd name="T31" fmla="*/ 209705008 h 97"/>
                      <a:gd name="T32" fmla="*/ 52166800 w 110"/>
                      <a:gd name="T33" fmla="*/ 170475608 h 97"/>
                      <a:gd name="T34" fmla="*/ 52166800 w 110"/>
                      <a:gd name="T35" fmla="*/ 170475608 h 97"/>
                      <a:gd name="T36" fmla="*/ 81970238 w 110"/>
                      <a:gd name="T37" fmla="*/ 170475608 h 97"/>
                      <a:gd name="T38" fmla="*/ 102520833 w 110"/>
                      <a:gd name="T39" fmla="*/ 115032428 h 97"/>
                      <a:gd name="T40" fmla="*/ 102520833 w 110"/>
                      <a:gd name="T41" fmla="*/ 55423244 h 97"/>
                      <a:gd name="T42" fmla="*/ 92392113 w 110"/>
                      <a:gd name="T43" fmla="*/ 7388664 h 9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110" h="97">
                        <a:moveTo>
                          <a:pt x="16" y="26"/>
                        </a:moveTo>
                        <a:cubicBezTo>
                          <a:pt x="11" y="20"/>
                          <a:pt x="8" y="12"/>
                          <a:pt x="8" y="3"/>
                        </a:cubicBezTo>
                        <a:cubicBezTo>
                          <a:pt x="8" y="2"/>
                          <a:pt x="8" y="1"/>
                          <a:pt x="8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1"/>
                          <a:pt x="7" y="20"/>
                          <a:pt x="16" y="26"/>
                        </a:cubicBezTo>
                        <a:close/>
                        <a:moveTo>
                          <a:pt x="99" y="3"/>
                        </a:moveTo>
                        <a:cubicBezTo>
                          <a:pt x="101" y="6"/>
                          <a:pt x="103" y="11"/>
                          <a:pt x="103" y="15"/>
                        </a:cubicBezTo>
                        <a:cubicBezTo>
                          <a:pt x="103" y="39"/>
                          <a:pt x="103" y="39"/>
                          <a:pt x="103" y="39"/>
                        </a:cubicBezTo>
                        <a:cubicBezTo>
                          <a:pt x="103" y="51"/>
                          <a:pt x="93" y="61"/>
                          <a:pt x="81" y="61"/>
                        </a:cubicBezTo>
                        <a:cubicBezTo>
                          <a:pt x="48" y="61"/>
                          <a:pt x="48" y="61"/>
                          <a:pt x="48" y="61"/>
                        </a:cubicBezTo>
                        <a:cubicBezTo>
                          <a:pt x="48" y="61"/>
                          <a:pt x="48" y="61"/>
                          <a:pt x="48" y="62"/>
                        </a:cubicBezTo>
                        <a:cubicBezTo>
                          <a:pt x="48" y="77"/>
                          <a:pt x="48" y="77"/>
                          <a:pt x="48" y="77"/>
                        </a:cubicBezTo>
                        <a:cubicBezTo>
                          <a:pt x="48" y="84"/>
                          <a:pt x="43" y="90"/>
                          <a:pt x="36" y="90"/>
                        </a:cubicBezTo>
                        <a:cubicBezTo>
                          <a:pt x="34" y="90"/>
                          <a:pt x="33" y="90"/>
                          <a:pt x="32" y="89"/>
                        </a:cubicBezTo>
                        <a:cubicBezTo>
                          <a:pt x="34" y="93"/>
                          <a:pt x="38" y="97"/>
                          <a:pt x="43" y="97"/>
                        </a:cubicBezTo>
                        <a:cubicBezTo>
                          <a:pt x="50" y="97"/>
                          <a:pt x="56" y="91"/>
                          <a:pt x="56" y="84"/>
                        </a:cubicBezTo>
                        <a:cubicBezTo>
                          <a:pt x="56" y="68"/>
                          <a:pt x="56" y="68"/>
                          <a:pt x="56" y="68"/>
                        </a:cubicBezTo>
                        <a:cubicBezTo>
                          <a:pt x="56" y="68"/>
                          <a:pt x="56" y="68"/>
                          <a:pt x="56" y="68"/>
                        </a:cubicBezTo>
                        <a:cubicBezTo>
                          <a:pt x="88" y="68"/>
                          <a:pt x="88" y="68"/>
                          <a:pt x="88" y="68"/>
                        </a:cubicBezTo>
                        <a:cubicBezTo>
                          <a:pt x="100" y="68"/>
                          <a:pt x="110" y="58"/>
                          <a:pt x="110" y="46"/>
                        </a:cubicBezTo>
                        <a:cubicBezTo>
                          <a:pt x="110" y="22"/>
                          <a:pt x="110" y="22"/>
                          <a:pt x="110" y="22"/>
                        </a:cubicBezTo>
                        <a:cubicBezTo>
                          <a:pt x="110" y="14"/>
                          <a:pt x="106" y="7"/>
                          <a:pt x="99" y="3"/>
                        </a:cubicBezTo>
                        <a:close/>
                      </a:path>
                    </a:pathLst>
                  </a:custGeom>
                  <a:solidFill>
                    <a:srgbClr val="347D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" name="Freeform 3125">
                    <a:extLst>
                      <a:ext uri="{FF2B5EF4-FFF2-40B4-BE49-F238E27FC236}">
                        <a16:creationId xmlns:a16="http://schemas.microsoft.com/office/drawing/2014/main" id="{BA327B0B-8543-4A58-9D98-2BD1698516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94" y="1336"/>
                    <a:ext cx="55" cy="117"/>
                  </a:xfrm>
                  <a:custGeom>
                    <a:avLst/>
                    <a:gdLst>
                      <a:gd name="T0" fmla="*/ 0 w 22"/>
                      <a:gd name="T1" fmla="*/ 103341641 h 44"/>
                      <a:gd name="T2" fmla="*/ 0 w 22"/>
                      <a:gd name="T3" fmla="*/ 46851826 h 44"/>
                      <a:gd name="T4" fmla="*/ 20581063 w 22"/>
                      <a:gd name="T5" fmla="*/ 0 h 44"/>
                      <a:gd name="T6" fmla="*/ 2987813 w 22"/>
                      <a:gd name="T7" fmla="*/ 53850234 h 44"/>
                      <a:gd name="T8" fmla="*/ 0 w 22"/>
                      <a:gd name="T9" fmla="*/ 103341641 h 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44">
                        <a:moveTo>
                          <a:pt x="0" y="44"/>
                        </a:move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8"/>
                          <a:pt x="10" y="0"/>
                          <a:pt x="22" y="0"/>
                        </a:cubicBezTo>
                        <a:cubicBezTo>
                          <a:pt x="17" y="2"/>
                          <a:pt x="4" y="9"/>
                          <a:pt x="3" y="23"/>
                        </a:cubicBezTo>
                        <a:cubicBezTo>
                          <a:pt x="1" y="37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" name="Freeform 3126">
                    <a:extLst>
                      <a:ext uri="{FF2B5EF4-FFF2-40B4-BE49-F238E27FC236}">
                        <a16:creationId xmlns:a16="http://schemas.microsoft.com/office/drawing/2014/main" id="{6E88EC72-9A13-43BD-8422-1754BF7E53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7" y="1330"/>
                    <a:ext cx="335" cy="259"/>
                  </a:xfrm>
                  <a:custGeom>
                    <a:avLst/>
                    <a:gdLst>
                      <a:gd name="T0" fmla="*/ 104313988 w 134"/>
                      <a:gd name="T1" fmla="*/ 0 h 97"/>
                      <a:gd name="T2" fmla="*/ 95082550 w 134"/>
                      <a:gd name="T3" fmla="*/ 0 h 97"/>
                      <a:gd name="T4" fmla="*/ 96160938 w 134"/>
                      <a:gd name="T5" fmla="*/ 7388664 h 97"/>
                      <a:gd name="T6" fmla="*/ 62591613 w 134"/>
                      <a:gd name="T7" fmla="*/ 97419793 h 97"/>
                      <a:gd name="T8" fmla="*/ 29805470 w 134"/>
                      <a:gd name="T9" fmla="*/ 7388664 h 97"/>
                      <a:gd name="T10" fmla="*/ 29805470 w 134"/>
                      <a:gd name="T11" fmla="*/ 0 h 97"/>
                      <a:gd name="T12" fmla="*/ 20581063 w 134"/>
                      <a:gd name="T13" fmla="*/ 0 h 97"/>
                      <a:gd name="T14" fmla="*/ 0 w 134"/>
                      <a:gd name="T15" fmla="*/ 55423244 h 97"/>
                      <a:gd name="T16" fmla="*/ 0 w 134"/>
                      <a:gd name="T17" fmla="*/ 115032428 h 97"/>
                      <a:gd name="T18" fmla="*/ 20581063 w 134"/>
                      <a:gd name="T19" fmla="*/ 170475608 h 97"/>
                      <a:gd name="T20" fmla="*/ 50384583 w 134"/>
                      <a:gd name="T21" fmla="*/ 170475608 h 97"/>
                      <a:gd name="T22" fmla="*/ 50384583 w 134"/>
                      <a:gd name="T23" fmla="*/ 170475608 h 97"/>
                      <a:gd name="T24" fmla="*/ 50384583 w 134"/>
                      <a:gd name="T25" fmla="*/ 209705008 h 97"/>
                      <a:gd name="T26" fmla="*/ 62591613 w 134"/>
                      <a:gd name="T27" fmla="*/ 242661607 h 97"/>
                      <a:gd name="T28" fmla="*/ 74513675 w 134"/>
                      <a:gd name="T29" fmla="*/ 209705008 h 97"/>
                      <a:gd name="T30" fmla="*/ 74513675 w 134"/>
                      <a:gd name="T31" fmla="*/ 170475608 h 97"/>
                      <a:gd name="T32" fmla="*/ 74513675 w 134"/>
                      <a:gd name="T33" fmla="*/ 170475608 h 97"/>
                      <a:gd name="T34" fmla="*/ 104313988 w 134"/>
                      <a:gd name="T35" fmla="*/ 170475608 h 97"/>
                      <a:gd name="T36" fmla="*/ 124886063 w 134"/>
                      <a:gd name="T37" fmla="*/ 115032428 h 97"/>
                      <a:gd name="T38" fmla="*/ 124886063 w 134"/>
                      <a:gd name="T39" fmla="*/ 55423244 h 97"/>
                      <a:gd name="T40" fmla="*/ 104313988 w 134"/>
                      <a:gd name="T41" fmla="*/ 0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34" h="97">
                        <a:moveTo>
                          <a:pt x="112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02" y="1"/>
                          <a:pt x="103" y="2"/>
                          <a:pt x="103" y="3"/>
                        </a:cubicBezTo>
                        <a:cubicBezTo>
                          <a:pt x="103" y="23"/>
                          <a:pt x="87" y="39"/>
                          <a:pt x="67" y="39"/>
                        </a:cubicBezTo>
                        <a:cubicBezTo>
                          <a:pt x="47" y="39"/>
                          <a:pt x="32" y="23"/>
                          <a:pt x="32" y="3"/>
                        </a:cubicBezTo>
                        <a:cubicBezTo>
                          <a:pt x="32" y="2"/>
                          <a:pt x="32" y="1"/>
                          <a:pt x="32" y="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0" y="58"/>
                          <a:pt x="10" y="68"/>
                          <a:pt x="22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68"/>
                          <a:pt x="54" y="68"/>
                          <a:pt x="54" y="68"/>
                        </a:cubicBezTo>
                        <a:cubicBezTo>
                          <a:pt x="54" y="84"/>
                          <a:pt x="54" y="84"/>
                          <a:pt x="54" y="84"/>
                        </a:cubicBezTo>
                        <a:cubicBezTo>
                          <a:pt x="54" y="91"/>
                          <a:pt x="60" y="97"/>
                          <a:pt x="67" y="97"/>
                        </a:cubicBezTo>
                        <a:cubicBezTo>
                          <a:pt x="74" y="97"/>
                          <a:pt x="80" y="91"/>
                          <a:pt x="80" y="84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80" y="68"/>
                          <a:pt x="80" y="68"/>
                          <a:pt x="80" y="68"/>
                        </a:cubicBezTo>
                        <a:cubicBezTo>
                          <a:pt x="112" y="68"/>
                          <a:pt x="112" y="68"/>
                          <a:pt x="112" y="68"/>
                        </a:cubicBezTo>
                        <a:cubicBezTo>
                          <a:pt x="124" y="68"/>
                          <a:pt x="134" y="58"/>
                          <a:pt x="134" y="46"/>
                        </a:cubicBezTo>
                        <a:cubicBezTo>
                          <a:pt x="134" y="22"/>
                          <a:pt x="134" y="22"/>
                          <a:pt x="134" y="22"/>
                        </a:cubicBezTo>
                        <a:cubicBezTo>
                          <a:pt x="134" y="10"/>
                          <a:pt x="124" y="0"/>
                          <a:pt x="112" y="0"/>
                        </a:cubicBezTo>
                        <a:close/>
                      </a:path>
                    </a:pathLst>
                  </a:custGeom>
                  <a:noFill/>
                  <a:ln w="7938" cap="rnd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C48700CC-EA8C-4E6B-B7F1-554329B28E2A}"/>
                  </a:ext>
                </a:extLst>
              </p:cNvPr>
              <p:cNvSpPr/>
              <p:nvPr/>
            </p:nvSpPr>
            <p:spPr>
              <a:xfrm>
                <a:off x="2025223" y="3765702"/>
                <a:ext cx="140005" cy="173015"/>
              </a:xfrm>
              <a:prstGeom prst="ellips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2B80A5A9-3684-41C2-A48C-232799A6D5BB}"/>
                  </a:ext>
                </a:extLst>
              </p:cNvPr>
              <p:cNvSpPr/>
              <p:nvPr/>
            </p:nvSpPr>
            <p:spPr>
              <a:xfrm>
                <a:off x="958020" y="3991801"/>
                <a:ext cx="140005" cy="173015"/>
              </a:xfrm>
              <a:prstGeom prst="ellips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48E45F83-B4E5-4226-8E47-02E6789508F2}"/>
                  </a:ext>
                </a:extLst>
              </p:cNvPr>
              <p:cNvSpPr/>
              <p:nvPr/>
            </p:nvSpPr>
            <p:spPr>
              <a:xfrm>
                <a:off x="900451" y="5843704"/>
                <a:ext cx="99048" cy="138966"/>
              </a:xfrm>
              <a:prstGeom prst="ellips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8E9F6E54-9CD9-4DF5-B4D5-6A006AA6AC09}"/>
                  </a:ext>
                </a:extLst>
              </p:cNvPr>
              <p:cNvSpPr/>
              <p:nvPr/>
            </p:nvSpPr>
            <p:spPr>
              <a:xfrm>
                <a:off x="1510069" y="4370642"/>
                <a:ext cx="140005" cy="173015"/>
              </a:xfrm>
              <a:prstGeom prst="ellips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809BD1A0-8CA2-4A75-8AA0-5C1A230BEFE4}"/>
                  </a:ext>
                </a:extLst>
              </p:cNvPr>
              <p:cNvSpPr/>
              <p:nvPr/>
            </p:nvSpPr>
            <p:spPr>
              <a:xfrm>
                <a:off x="2634823" y="4375302"/>
                <a:ext cx="140005" cy="173015"/>
              </a:xfrm>
              <a:prstGeom prst="ellips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7DFA62E3-BDC5-46D0-9357-234815BAB9BD}"/>
                  </a:ext>
                </a:extLst>
              </p:cNvPr>
              <p:cNvSpPr/>
              <p:nvPr/>
            </p:nvSpPr>
            <p:spPr>
              <a:xfrm>
                <a:off x="989445" y="5182231"/>
                <a:ext cx="140005" cy="173015"/>
              </a:xfrm>
              <a:prstGeom prst="ellips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094984AD-8E43-4CB3-8328-8429C364FCE6}"/>
                  </a:ext>
                </a:extLst>
              </p:cNvPr>
              <p:cNvSpPr/>
              <p:nvPr/>
            </p:nvSpPr>
            <p:spPr>
              <a:xfrm>
                <a:off x="3244881" y="5163768"/>
                <a:ext cx="140005" cy="173015"/>
              </a:xfrm>
              <a:prstGeom prst="ellips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C4E9439A-23C5-4A2A-8198-0492E8B9A92A}"/>
                  </a:ext>
                </a:extLst>
              </p:cNvPr>
              <p:cNvSpPr/>
              <p:nvPr/>
            </p:nvSpPr>
            <p:spPr>
              <a:xfrm>
                <a:off x="1859656" y="5691311"/>
                <a:ext cx="99048" cy="138966"/>
              </a:xfrm>
              <a:prstGeom prst="ellips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DA638988-7F07-45C1-853E-A8CAA08B389E}"/>
                  </a:ext>
                </a:extLst>
              </p:cNvPr>
              <p:cNvSpPr/>
              <p:nvPr/>
            </p:nvSpPr>
            <p:spPr>
              <a:xfrm>
                <a:off x="2012056" y="5843711"/>
                <a:ext cx="99048" cy="138966"/>
              </a:xfrm>
              <a:prstGeom prst="ellips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DDDECA0A-B54F-4D50-B83A-31EA223169D8}"/>
                  </a:ext>
                </a:extLst>
              </p:cNvPr>
              <p:cNvSpPr/>
              <p:nvPr/>
            </p:nvSpPr>
            <p:spPr>
              <a:xfrm>
                <a:off x="2917054" y="6318797"/>
                <a:ext cx="99048" cy="138966"/>
              </a:xfrm>
              <a:prstGeom prst="ellips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cxnSp>
            <p:nvCxnSpPr>
              <p:cNvPr id="27" name="Conector de Seta Reta 26">
                <a:extLst>
                  <a:ext uri="{FF2B5EF4-FFF2-40B4-BE49-F238E27FC236}">
                    <a16:creationId xmlns:a16="http://schemas.microsoft.com/office/drawing/2014/main" id="{A5524789-52BF-474C-8CE4-485310C71041}"/>
                  </a:ext>
                </a:extLst>
              </p:cNvPr>
              <p:cNvCxnSpPr/>
              <p:nvPr/>
            </p:nvCxnSpPr>
            <p:spPr>
              <a:xfrm flipH="1" flipV="1">
                <a:off x="987425" y="3508524"/>
                <a:ext cx="52388" cy="4000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2" name="CaixaDeTexto 561">
              <a:extLst>
                <a:ext uri="{FF2B5EF4-FFF2-40B4-BE49-F238E27FC236}">
                  <a16:creationId xmlns:a16="http://schemas.microsoft.com/office/drawing/2014/main" id="{3520CB8F-5ECD-4A7E-8C5C-D48DB6572792}"/>
                </a:ext>
              </a:extLst>
            </p:cNvPr>
            <p:cNvSpPr txBox="1"/>
            <p:nvPr/>
          </p:nvSpPr>
          <p:spPr bwMode="auto">
            <a:xfrm>
              <a:off x="1139385" y="3688983"/>
              <a:ext cx="1440351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Receptor de LDL</a:t>
              </a:r>
            </a:p>
          </p:txBody>
        </p:sp>
        <p:cxnSp>
          <p:nvCxnSpPr>
            <p:cNvPr id="563" name="Conector de Seta Reta 562">
              <a:extLst>
                <a:ext uri="{FF2B5EF4-FFF2-40B4-BE49-F238E27FC236}">
                  <a16:creationId xmlns:a16="http://schemas.microsoft.com/office/drawing/2014/main" id="{23350BA0-6D8A-4312-8B98-48943C6C981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631740" y="4064572"/>
              <a:ext cx="117102" cy="2553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5" name="CaixaDeTexto 564">
            <a:extLst>
              <a:ext uri="{FF2B5EF4-FFF2-40B4-BE49-F238E27FC236}">
                <a16:creationId xmlns:a16="http://schemas.microsoft.com/office/drawing/2014/main" id="{F3322760-70D5-439A-AC24-C294DB320FCA}"/>
              </a:ext>
            </a:extLst>
          </p:cNvPr>
          <p:cNvSpPr txBox="1"/>
          <p:nvPr/>
        </p:nvSpPr>
        <p:spPr>
          <a:xfrm>
            <a:off x="7536904" y="2309433"/>
            <a:ext cx="4829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hipercolesterolemia familiar </a:t>
            </a:r>
            <a:r>
              <a:rPr lang="pt-BR" sz="2000" dirty="0"/>
              <a:t>é uma doença genética onde ocorre defeitos no </a:t>
            </a:r>
            <a:r>
              <a:rPr lang="pt-BR" sz="2000" b="1" dirty="0"/>
              <a:t>receptor LDL</a:t>
            </a:r>
            <a:r>
              <a:rPr lang="pt-BR" sz="2000" dirty="0"/>
              <a:t>.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grpSp>
        <p:nvGrpSpPr>
          <p:cNvPr id="1684" name="Agrupar 1683">
            <a:extLst>
              <a:ext uri="{FF2B5EF4-FFF2-40B4-BE49-F238E27FC236}">
                <a16:creationId xmlns:a16="http://schemas.microsoft.com/office/drawing/2014/main" id="{E6527A3D-ACE1-4B31-876B-0D677EC12090}"/>
              </a:ext>
            </a:extLst>
          </p:cNvPr>
          <p:cNvGrpSpPr>
            <a:grpSpLocks/>
          </p:cNvGrpSpPr>
          <p:nvPr/>
        </p:nvGrpSpPr>
        <p:grpSpPr bwMode="auto">
          <a:xfrm>
            <a:off x="3955875" y="2019180"/>
            <a:ext cx="3566469" cy="4604692"/>
            <a:chOff x="4400550" y="2497138"/>
            <a:chExt cx="3343275" cy="4360862"/>
          </a:xfrm>
        </p:grpSpPr>
        <p:sp>
          <p:nvSpPr>
            <p:cNvPr id="1685" name="Retângulo 1684">
              <a:extLst>
                <a:ext uri="{FF2B5EF4-FFF2-40B4-BE49-F238E27FC236}">
                  <a16:creationId xmlns:a16="http://schemas.microsoft.com/office/drawing/2014/main" id="{DF3A6F5E-CF52-4938-91A7-6972DDB31BB3}"/>
                </a:ext>
              </a:extLst>
            </p:cNvPr>
            <p:cNvSpPr/>
            <p:nvPr/>
          </p:nvSpPr>
          <p:spPr>
            <a:xfrm>
              <a:off x="4400550" y="2497138"/>
              <a:ext cx="3343275" cy="4360862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22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grpSp>
          <p:nvGrpSpPr>
            <p:cNvPr id="1686" name="Group 3">
              <a:extLst>
                <a:ext uri="{FF2B5EF4-FFF2-40B4-BE49-F238E27FC236}">
                  <a16:creationId xmlns:a16="http://schemas.microsoft.com/office/drawing/2014/main" id="{FBF4ED5E-10F9-407F-A83B-B5987CE8BB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4388" y="5300663"/>
              <a:ext cx="3098800" cy="1382712"/>
              <a:chOff x="339" y="2498"/>
              <a:chExt cx="2339" cy="1272"/>
            </a:xfrm>
          </p:grpSpPr>
          <p:grpSp>
            <p:nvGrpSpPr>
              <p:cNvPr id="1817" name="Group 4">
                <a:extLst>
                  <a:ext uri="{FF2B5EF4-FFF2-40B4-BE49-F238E27FC236}">
                    <a16:creationId xmlns:a16="http://schemas.microsoft.com/office/drawing/2014/main" id="{2A85FF70-AFC7-4E5F-8E7B-23971BD942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" y="2503"/>
                <a:ext cx="2309" cy="1267"/>
                <a:chOff x="369" y="2503"/>
                <a:chExt cx="2309" cy="1267"/>
              </a:xfrm>
            </p:grpSpPr>
            <p:sp>
              <p:nvSpPr>
                <p:cNvPr id="1915" name="Freeform 5">
                  <a:extLst>
                    <a:ext uri="{FF2B5EF4-FFF2-40B4-BE49-F238E27FC236}">
                      <a16:creationId xmlns:a16="http://schemas.microsoft.com/office/drawing/2014/main" id="{CDA4F986-7B53-4AF1-9180-30A3A4F0B7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" y="2535"/>
                  <a:ext cx="2280" cy="1231"/>
                </a:xfrm>
                <a:custGeom>
                  <a:avLst/>
                  <a:gdLst>
                    <a:gd name="T0" fmla="*/ 4646885 w 1323"/>
                    <a:gd name="T1" fmla="*/ 6150306 h 670"/>
                    <a:gd name="T2" fmla="*/ 2350073 w 1323"/>
                    <a:gd name="T3" fmla="*/ 0 h 670"/>
                    <a:gd name="T4" fmla="*/ 2350073 w 1323"/>
                    <a:gd name="T5" fmla="*/ 0 h 670"/>
                    <a:gd name="T6" fmla="*/ 2321683 w 1323"/>
                    <a:gd name="T7" fmla="*/ 0 h 670"/>
                    <a:gd name="T8" fmla="*/ 2296842 w 1323"/>
                    <a:gd name="T9" fmla="*/ 0 h 670"/>
                    <a:gd name="T10" fmla="*/ 2296842 w 1323"/>
                    <a:gd name="T11" fmla="*/ 0 h 670"/>
                    <a:gd name="T12" fmla="*/ 0 w 1323"/>
                    <a:gd name="T13" fmla="*/ 6150306 h 670"/>
                    <a:gd name="T14" fmla="*/ 4646885 w 1323"/>
                    <a:gd name="T15" fmla="*/ 6150306 h 6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323" h="670">
                      <a:moveTo>
                        <a:pt x="1323" y="670"/>
                      </a:moveTo>
                      <a:cubicBezTo>
                        <a:pt x="1323" y="305"/>
                        <a:pt x="1032" y="9"/>
                        <a:pt x="669" y="0"/>
                      </a:cubicBezTo>
                      <a:cubicBezTo>
                        <a:pt x="669" y="0"/>
                        <a:pt x="669" y="0"/>
                        <a:pt x="669" y="0"/>
                      </a:cubicBezTo>
                      <a:cubicBezTo>
                        <a:pt x="667" y="0"/>
                        <a:pt x="664" y="0"/>
                        <a:pt x="661" y="0"/>
                      </a:cubicBezTo>
                      <a:cubicBezTo>
                        <a:pt x="659" y="0"/>
                        <a:pt x="656" y="0"/>
                        <a:pt x="654" y="0"/>
                      </a:cubicBezTo>
                      <a:cubicBezTo>
                        <a:pt x="654" y="0"/>
                        <a:pt x="654" y="0"/>
                        <a:pt x="654" y="0"/>
                      </a:cubicBezTo>
                      <a:cubicBezTo>
                        <a:pt x="291" y="9"/>
                        <a:pt x="0" y="305"/>
                        <a:pt x="0" y="670"/>
                      </a:cubicBezTo>
                      <a:lnTo>
                        <a:pt x="1323" y="670"/>
                      </a:lnTo>
                      <a:close/>
                    </a:path>
                  </a:pathLst>
                </a:custGeom>
                <a:solidFill>
                  <a:srgbClr val="E6ED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16" name="Freeform 6">
                  <a:extLst>
                    <a:ext uri="{FF2B5EF4-FFF2-40B4-BE49-F238E27FC236}">
                      <a16:creationId xmlns:a16="http://schemas.microsoft.com/office/drawing/2014/main" id="{9691C378-7524-4BD9-AC78-5D7CE9EE05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" y="2650"/>
                  <a:ext cx="2089" cy="1116"/>
                </a:xfrm>
                <a:custGeom>
                  <a:avLst/>
                  <a:gdLst>
                    <a:gd name="T0" fmla="*/ 0 w 1212"/>
                    <a:gd name="T1" fmla="*/ 5628661 h 607"/>
                    <a:gd name="T2" fmla="*/ 4182285 w 1212"/>
                    <a:gd name="T3" fmla="*/ 5628661 h 607"/>
                    <a:gd name="T4" fmla="*/ 2115967 w 1212"/>
                    <a:gd name="T5" fmla="*/ 0 h 607"/>
                    <a:gd name="T6" fmla="*/ 2115967 w 1212"/>
                    <a:gd name="T7" fmla="*/ 0 h 607"/>
                    <a:gd name="T8" fmla="*/ 2091117 w 1212"/>
                    <a:gd name="T9" fmla="*/ 0 h 607"/>
                    <a:gd name="T10" fmla="*/ 2068387 w 1212"/>
                    <a:gd name="T11" fmla="*/ 0 h 607"/>
                    <a:gd name="T12" fmla="*/ 2068387 w 1212"/>
                    <a:gd name="T13" fmla="*/ 0 h 607"/>
                    <a:gd name="T14" fmla="*/ 0 w 1212"/>
                    <a:gd name="T15" fmla="*/ 5628661 h 60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212" h="607">
                      <a:moveTo>
                        <a:pt x="0" y="607"/>
                      </a:moveTo>
                      <a:cubicBezTo>
                        <a:pt x="1188" y="607"/>
                        <a:pt x="1188" y="607"/>
                        <a:pt x="1188" y="607"/>
                      </a:cubicBezTo>
                      <a:cubicBezTo>
                        <a:pt x="1212" y="290"/>
                        <a:pt x="893" y="7"/>
                        <a:pt x="601" y="0"/>
                      </a:cubicBezTo>
                      <a:cubicBezTo>
                        <a:pt x="601" y="0"/>
                        <a:pt x="601" y="0"/>
                        <a:pt x="601" y="0"/>
                      </a:cubicBezTo>
                      <a:cubicBezTo>
                        <a:pt x="599" y="0"/>
                        <a:pt x="597" y="0"/>
                        <a:pt x="594" y="0"/>
                      </a:cubicBezTo>
                      <a:cubicBezTo>
                        <a:pt x="592" y="0"/>
                        <a:pt x="590" y="0"/>
                        <a:pt x="588" y="0"/>
                      </a:cubicBezTo>
                      <a:cubicBezTo>
                        <a:pt x="588" y="0"/>
                        <a:pt x="588" y="0"/>
                        <a:pt x="588" y="0"/>
                      </a:cubicBezTo>
                      <a:cubicBezTo>
                        <a:pt x="296" y="7"/>
                        <a:pt x="5" y="255"/>
                        <a:pt x="0" y="607"/>
                      </a:cubicBezTo>
                      <a:close/>
                    </a:path>
                  </a:pathLst>
                </a:custGeom>
                <a:solidFill>
                  <a:srgbClr val="FFF7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17" name="Freeform 7">
                  <a:extLst>
                    <a:ext uri="{FF2B5EF4-FFF2-40B4-BE49-F238E27FC236}">
                      <a16:creationId xmlns:a16="http://schemas.microsoft.com/office/drawing/2014/main" id="{56B5AFFB-33B1-446E-8B0F-31F82B53936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496" y="2536"/>
                  <a:ext cx="1153" cy="1230"/>
                </a:xfrm>
                <a:custGeom>
                  <a:avLst/>
                  <a:gdLst>
                    <a:gd name="T0" fmla="*/ 39074 w 669"/>
                    <a:gd name="T1" fmla="*/ 197293 h 669"/>
                    <a:gd name="T2" fmla="*/ 298163 w 669"/>
                    <a:gd name="T3" fmla="*/ 241961 h 669"/>
                    <a:gd name="T4" fmla="*/ 555201 w 669"/>
                    <a:gd name="T5" fmla="*/ 373238 h 669"/>
                    <a:gd name="T6" fmla="*/ 806319 w 669"/>
                    <a:gd name="T7" fmla="*/ 565366 h 669"/>
                    <a:gd name="T8" fmla="*/ 1043908 w 669"/>
                    <a:gd name="T9" fmla="*/ 831031 h 669"/>
                    <a:gd name="T10" fmla="*/ 1269158 w 669"/>
                    <a:gd name="T11" fmla="*/ 1174019 h 669"/>
                    <a:gd name="T12" fmla="*/ 1403977 w 669"/>
                    <a:gd name="T13" fmla="*/ 1371244 h 669"/>
                    <a:gd name="T14" fmla="*/ 1582428 w 669"/>
                    <a:gd name="T15" fmla="*/ 1791987 h 669"/>
                    <a:gd name="T16" fmla="*/ 1686822 w 669"/>
                    <a:gd name="T17" fmla="*/ 2032043 h 669"/>
                    <a:gd name="T18" fmla="*/ 1768616 w 669"/>
                    <a:gd name="T19" fmla="*/ 2344878 h 669"/>
                    <a:gd name="T20" fmla="*/ 1923628 w 669"/>
                    <a:gd name="T21" fmla="*/ 2828627 h 669"/>
                    <a:gd name="T22" fmla="*/ 2050263 w 669"/>
                    <a:gd name="T23" fmla="*/ 3414840 h 669"/>
                    <a:gd name="T24" fmla="*/ 2154769 w 669"/>
                    <a:gd name="T25" fmla="*/ 4023819 h 669"/>
                    <a:gd name="T26" fmla="*/ 2231488 w 669"/>
                    <a:gd name="T27" fmla="*/ 4665300 h 669"/>
                    <a:gd name="T28" fmla="*/ 2283869 w 669"/>
                    <a:gd name="T29" fmla="*/ 5328932 h 669"/>
                    <a:gd name="T30" fmla="*/ 2303711 w 669"/>
                    <a:gd name="T31" fmla="*/ 6002277 h 669"/>
                    <a:gd name="T32" fmla="*/ 2318025 w 669"/>
                    <a:gd name="T33" fmla="*/ 6182585 h 669"/>
                    <a:gd name="T34" fmla="*/ 39074 w 669"/>
                    <a:gd name="T35" fmla="*/ 85298 h 669"/>
                    <a:gd name="T36" fmla="*/ 0 w 669"/>
                    <a:gd name="T37" fmla="*/ 510084 h 669"/>
                    <a:gd name="T38" fmla="*/ 24659 w 669"/>
                    <a:gd name="T39" fmla="*/ 674371 h 669"/>
                    <a:gd name="T40" fmla="*/ 24659 w 669"/>
                    <a:gd name="T41" fmla="*/ 787838 h 669"/>
                    <a:gd name="T42" fmla="*/ 262958 w 669"/>
                    <a:gd name="T43" fmla="*/ 827544 h 669"/>
                    <a:gd name="T44" fmla="*/ 495699 w 669"/>
                    <a:gd name="T45" fmla="*/ 948407 h 669"/>
                    <a:gd name="T46" fmla="*/ 719732 w 669"/>
                    <a:gd name="T47" fmla="*/ 1118967 h 669"/>
                    <a:gd name="T48" fmla="*/ 938714 w 669"/>
                    <a:gd name="T49" fmla="*/ 1371244 h 669"/>
                    <a:gd name="T50" fmla="*/ 1141944 w 669"/>
                    <a:gd name="T51" fmla="*/ 1678016 h 669"/>
                    <a:gd name="T52" fmla="*/ 1336672 w 669"/>
                    <a:gd name="T53" fmla="*/ 2037847 h 669"/>
                    <a:gd name="T54" fmla="*/ 1434413 w 669"/>
                    <a:gd name="T55" fmla="*/ 2254384 h 669"/>
                    <a:gd name="T56" fmla="*/ 1593137 w 669"/>
                    <a:gd name="T57" fmla="*/ 2688379 h 669"/>
                    <a:gd name="T58" fmla="*/ 1734465 w 669"/>
                    <a:gd name="T59" fmla="*/ 3182701 h 669"/>
                    <a:gd name="T60" fmla="*/ 1846789 w 669"/>
                    <a:gd name="T61" fmla="*/ 3706001 h 669"/>
                    <a:gd name="T62" fmla="*/ 1940427 w 669"/>
                    <a:gd name="T63" fmla="*/ 4255943 h 669"/>
                    <a:gd name="T64" fmla="*/ 2010923 w 669"/>
                    <a:gd name="T65" fmla="*/ 4841127 h 669"/>
                    <a:gd name="T66" fmla="*/ 2055108 w 669"/>
                    <a:gd name="T67" fmla="*/ 5442250 h 669"/>
                    <a:gd name="T68" fmla="*/ 2074923 w 669"/>
                    <a:gd name="T69" fmla="*/ 6057493 h 669"/>
                    <a:gd name="T70" fmla="*/ 2128497 w 669"/>
                    <a:gd name="T71" fmla="*/ 6111010 h 669"/>
                    <a:gd name="T72" fmla="*/ 2205332 w 669"/>
                    <a:gd name="T73" fmla="*/ 6202068 h 669"/>
                    <a:gd name="T74" fmla="*/ 2187353 w 669"/>
                    <a:gd name="T75" fmla="*/ 5581310 h 669"/>
                    <a:gd name="T76" fmla="*/ 2151937 w 669"/>
                    <a:gd name="T77" fmla="*/ 4962206 h 669"/>
                    <a:gd name="T78" fmla="*/ 2084524 w 669"/>
                    <a:gd name="T79" fmla="*/ 4357502 h 669"/>
                    <a:gd name="T80" fmla="*/ 1993354 w 669"/>
                    <a:gd name="T81" fmla="*/ 3782469 h 669"/>
                    <a:gd name="T82" fmla="*/ 1881170 w 669"/>
                    <a:gd name="T83" fmla="*/ 3241717 h 669"/>
                    <a:gd name="T84" fmla="*/ 1744639 w 669"/>
                    <a:gd name="T85" fmla="*/ 2728960 h 669"/>
                    <a:gd name="T86" fmla="*/ 1585244 w 669"/>
                    <a:gd name="T87" fmla="*/ 2279591 h 669"/>
                    <a:gd name="T88" fmla="*/ 1505413 w 669"/>
                    <a:gd name="T89" fmla="*/ 2032043 h 669"/>
                    <a:gd name="T90" fmla="*/ 1315913 w 669"/>
                    <a:gd name="T91" fmla="*/ 1648912 h 669"/>
                    <a:gd name="T92" fmla="*/ 1117519 w 669"/>
                    <a:gd name="T93" fmla="*/ 1281134 h 669"/>
                    <a:gd name="T94" fmla="*/ 907737 w 669"/>
                    <a:gd name="T95" fmla="*/ 984204 h 669"/>
                    <a:gd name="T96" fmla="*/ 679498 w 669"/>
                    <a:gd name="T97" fmla="*/ 752041 h 669"/>
                    <a:gd name="T98" fmla="*/ 446202 w 669"/>
                    <a:gd name="T99" fmla="*/ 585167 h 669"/>
                    <a:gd name="T100" fmla="*/ 208078 w 669"/>
                    <a:gd name="T101" fmla="*/ 485172 h 66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69" h="669">
                      <a:moveTo>
                        <a:pt x="4" y="6"/>
                      </a:moveTo>
                      <a:cubicBezTo>
                        <a:pt x="3" y="5"/>
                        <a:pt x="1" y="5"/>
                        <a:pt x="0" y="5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20"/>
                        <a:pt x="7" y="21"/>
                        <a:pt x="11" y="21"/>
                      </a:cubicBezTo>
                      <a:cubicBezTo>
                        <a:pt x="19" y="21"/>
                        <a:pt x="25" y="18"/>
                        <a:pt x="29" y="12"/>
                      </a:cubicBezTo>
                      <a:cubicBezTo>
                        <a:pt x="33" y="18"/>
                        <a:pt x="40" y="23"/>
                        <a:pt x="48" y="23"/>
                      </a:cubicBezTo>
                      <a:cubicBezTo>
                        <a:pt x="55" y="23"/>
                        <a:pt x="61" y="19"/>
                        <a:pt x="66" y="14"/>
                      </a:cubicBezTo>
                      <a:cubicBezTo>
                        <a:pt x="69" y="21"/>
                        <a:pt x="77" y="26"/>
                        <a:pt x="85" y="26"/>
                      </a:cubicBezTo>
                      <a:cubicBezTo>
                        <a:pt x="92" y="26"/>
                        <a:pt x="98" y="24"/>
                        <a:pt x="102" y="19"/>
                      </a:cubicBezTo>
                      <a:cubicBezTo>
                        <a:pt x="105" y="27"/>
                        <a:pt x="113" y="32"/>
                        <a:pt x="122" y="32"/>
                      </a:cubicBezTo>
                      <a:cubicBezTo>
                        <a:pt x="128" y="32"/>
                        <a:pt x="133" y="30"/>
                        <a:pt x="137" y="26"/>
                      </a:cubicBezTo>
                      <a:cubicBezTo>
                        <a:pt x="141" y="34"/>
                        <a:pt x="149" y="40"/>
                        <a:pt x="158" y="40"/>
                      </a:cubicBezTo>
                      <a:cubicBezTo>
                        <a:pt x="164" y="40"/>
                        <a:pt x="169" y="38"/>
                        <a:pt x="173" y="35"/>
                      </a:cubicBezTo>
                      <a:cubicBezTo>
                        <a:pt x="176" y="43"/>
                        <a:pt x="184" y="49"/>
                        <a:pt x="194" y="49"/>
                      </a:cubicBezTo>
                      <a:cubicBezTo>
                        <a:pt x="199" y="49"/>
                        <a:pt x="204" y="48"/>
                        <a:pt x="208" y="45"/>
                      </a:cubicBezTo>
                      <a:cubicBezTo>
                        <a:pt x="210" y="54"/>
                        <a:pt x="219" y="61"/>
                        <a:pt x="229" y="61"/>
                      </a:cubicBezTo>
                      <a:cubicBezTo>
                        <a:pt x="234" y="61"/>
                        <a:pt x="238" y="59"/>
                        <a:pt x="242" y="57"/>
                      </a:cubicBezTo>
                      <a:cubicBezTo>
                        <a:pt x="244" y="67"/>
                        <a:pt x="253" y="74"/>
                        <a:pt x="264" y="74"/>
                      </a:cubicBezTo>
                      <a:cubicBezTo>
                        <a:pt x="268" y="74"/>
                        <a:pt x="272" y="73"/>
                        <a:pt x="275" y="71"/>
                      </a:cubicBezTo>
                      <a:cubicBezTo>
                        <a:pt x="277" y="82"/>
                        <a:pt x="286" y="90"/>
                        <a:pt x="297" y="90"/>
                      </a:cubicBezTo>
                      <a:cubicBezTo>
                        <a:pt x="301" y="90"/>
                        <a:pt x="304" y="89"/>
                        <a:pt x="307" y="88"/>
                      </a:cubicBezTo>
                      <a:cubicBezTo>
                        <a:pt x="309" y="99"/>
                        <a:pt x="318" y="108"/>
                        <a:pt x="330" y="108"/>
                      </a:cubicBezTo>
                      <a:cubicBezTo>
                        <a:pt x="333" y="108"/>
                        <a:pt x="336" y="107"/>
                        <a:pt x="339" y="106"/>
                      </a:cubicBezTo>
                      <a:cubicBezTo>
                        <a:pt x="339" y="118"/>
                        <a:pt x="349" y="127"/>
                        <a:pt x="361" y="127"/>
                      </a:cubicBezTo>
                      <a:cubicBezTo>
                        <a:pt x="364" y="127"/>
                        <a:pt x="366" y="126"/>
                        <a:pt x="368" y="126"/>
                      </a:cubicBezTo>
                      <a:cubicBezTo>
                        <a:pt x="368" y="126"/>
                        <a:pt x="368" y="127"/>
                        <a:pt x="368" y="127"/>
                      </a:cubicBezTo>
                      <a:cubicBezTo>
                        <a:pt x="368" y="140"/>
                        <a:pt x="378" y="150"/>
                        <a:pt x="391" y="150"/>
                      </a:cubicBezTo>
                      <a:cubicBezTo>
                        <a:pt x="394" y="150"/>
                        <a:pt x="397" y="149"/>
                        <a:pt x="399" y="148"/>
                      </a:cubicBezTo>
                      <a:cubicBezTo>
                        <a:pt x="399" y="160"/>
                        <a:pt x="409" y="170"/>
                        <a:pt x="422" y="170"/>
                      </a:cubicBezTo>
                      <a:cubicBezTo>
                        <a:pt x="424" y="170"/>
                        <a:pt x="425" y="170"/>
                        <a:pt x="427" y="169"/>
                      </a:cubicBezTo>
                      <a:cubicBezTo>
                        <a:pt x="427" y="170"/>
                        <a:pt x="427" y="170"/>
                        <a:pt x="427" y="171"/>
                      </a:cubicBezTo>
                      <a:cubicBezTo>
                        <a:pt x="427" y="183"/>
                        <a:pt x="437" y="193"/>
                        <a:pt x="450" y="193"/>
                      </a:cubicBezTo>
                      <a:cubicBezTo>
                        <a:pt x="451" y="193"/>
                        <a:pt x="453" y="193"/>
                        <a:pt x="454" y="193"/>
                      </a:cubicBezTo>
                      <a:cubicBezTo>
                        <a:pt x="454" y="194"/>
                        <a:pt x="454" y="196"/>
                        <a:pt x="454" y="197"/>
                      </a:cubicBezTo>
                      <a:cubicBezTo>
                        <a:pt x="454" y="210"/>
                        <a:pt x="464" y="220"/>
                        <a:pt x="476" y="220"/>
                      </a:cubicBezTo>
                      <a:cubicBezTo>
                        <a:pt x="477" y="220"/>
                        <a:pt x="479" y="220"/>
                        <a:pt x="480" y="219"/>
                      </a:cubicBezTo>
                      <a:cubicBezTo>
                        <a:pt x="480" y="221"/>
                        <a:pt x="479" y="222"/>
                        <a:pt x="479" y="224"/>
                      </a:cubicBezTo>
                      <a:cubicBezTo>
                        <a:pt x="479" y="236"/>
                        <a:pt x="490" y="246"/>
                        <a:pt x="502" y="246"/>
                      </a:cubicBezTo>
                      <a:cubicBezTo>
                        <a:pt x="503" y="246"/>
                        <a:pt x="503" y="246"/>
                        <a:pt x="504" y="246"/>
                      </a:cubicBezTo>
                      <a:cubicBezTo>
                        <a:pt x="503" y="248"/>
                        <a:pt x="503" y="251"/>
                        <a:pt x="503" y="253"/>
                      </a:cubicBezTo>
                      <a:cubicBezTo>
                        <a:pt x="503" y="265"/>
                        <a:pt x="513" y="275"/>
                        <a:pt x="525" y="275"/>
                      </a:cubicBezTo>
                      <a:cubicBezTo>
                        <a:pt x="526" y="275"/>
                        <a:pt x="526" y="275"/>
                        <a:pt x="526" y="275"/>
                      </a:cubicBezTo>
                      <a:cubicBezTo>
                        <a:pt x="525" y="278"/>
                        <a:pt x="525" y="280"/>
                        <a:pt x="525" y="282"/>
                      </a:cubicBezTo>
                      <a:cubicBezTo>
                        <a:pt x="525" y="295"/>
                        <a:pt x="535" y="305"/>
                        <a:pt x="547" y="305"/>
                      </a:cubicBezTo>
                      <a:cubicBezTo>
                        <a:pt x="546" y="308"/>
                        <a:pt x="545" y="311"/>
                        <a:pt x="545" y="314"/>
                      </a:cubicBezTo>
                      <a:cubicBezTo>
                        <a:pt x="545" y="325"/>
                        <a:pt x="554" y="335"/>
                        <a:pt x="566" y="336"/>
                      </a:cubicBezTo>
                      <a:cubicBezTo>
                        <a:pt x="564" y="339"/>
                        <a:pt x="564" y="342"/>
                        <a:pt x="564" y="346"/>
                      </a:cubicBezTo>
                      <a:cubicBezTo>
                        <a:pt x="564" y="357"/>
                        <a:pt x="572" y="367"/>
                        <a:pt x="583" y="368"/>
                      </a:cubicBezTo>
                      <a:cubicBezTo>
                        <a:pt x="582" y="371"/>
                        <a:pt x="581" y="375"/>
                        <a:pt x="581" y="378"/>
                      </a:cubicBezTo>
                      <a:cubicBezTo>
                        <a:pt x="581" y="389"/>
                        <a:pt x="589" y="398"/>
                        <a:pt x="599" y="400"/>
                      </a:cubicBezTo>
                      <a:cubicBezTo>
                        <a:pt x="597" y="404"/>
                        <a:pt x="596" y="408"/>
                        <a:pt x="596" y="412"/>
                      </a:cubicBezTo>
                      <a:cubicBezTo>
                        <a:pt x="596" y="422"/>
                        <a:pt x="603" y="431"/>
                        <a:pt x="613" y="434"/>
                      </a:cubicBezTo>
                      <a:cubicBezTo>
                        <a:pt x="611" y="437"/>
                        <a:pt x="609" y="442"/>
                        <a:pt x="609" y="447"/>
                      </a:cubicBezTo>
                      <a:cubicBezTo>
                        <a:pt x="609" y="457"/>
                        <a:pt x="616" y="465"/>
                        <a:pt x="625" y="468"/>
                      </a:cubicBezTo>
                      <a:cubicBezTo>
                        <a:pt x="622" y="472"/>
                        <a:pt x="620" y="477"/>
                        <a:pt x="620" y="482"/>
                      </a:cubicBezTo>
                      <a:cubicBezTo>
                        <a:pt x="620" y="492"/>
                        <a:pt x="626" y="500"/>
                        <a:pt x="635" y="503"/>
                      </a:cubicBezTo>
                      <a:cubicBezTo>
                        <a:pt x="632" y="507"/>
                        <a:pt x="630" y="512"/>
                        <a:pt x="630" y="518"/>
                      </a:cubicBezTo>
                      <a:cubicBezTo>
                        <a:pt x="630" y="527"/>
                        <a:pt x="635" y="535"/>
                        <a:pt x="643" y="538"/>
                      </a:cubicBezTo>
                      <a:cubicBezTo>
                        <a:pt x="639" y="543"/>
                        <a:pt x="636" y="548"/>
                        <a:pt x="636" y="555"/>
                      </a:cubicBezTo>
                      <a:cubicBezTo>
                        <a:pt x="636" y="563"/>
                        <a:pt x="641" y="571"/>
                        <a:pt x="649" y="575"/>
                      </a:cubicBezTo>
                      <a:cubicBezTo>
                        <a:pt x="644" y="579"/>
                        <a:pt x="641" y="585"/>
                        <a:pt x="641" y="591"/>
                      </a:cubicBezTo>
                      <a:cubicBezTo>
                        <a:pt x="641" y="600"/>
                        <a:pt x="646" y="607"/>
                        <a:pt x="653" y="611"/>
                      </a:cubicBezTo>
                      <a:cubicBezTo>
                        <a:pt x="648" y="615"/>
                        <a:pt x="645" y="622"/>
                        <a:pt x="645" y="629"/>
                      </a:cubicBezTo>
                      <a:cubicBezTo>
                        <a:pt x="645" y="637"/>
                        <a:pt x="649" y="643"/>
                        <a:pt x="655" y="647"/>
                      </a:cubicBezTo>
                      <a:cubicBezTo>
                        <a:pt x="650" y="652"/>
                        <a:pt x="647" y="658"/>
                        <a:pt x="647" y="665"/>
                      </a:cubicBezTo>
                      <a:cubicBezTo>
                        <a:pt x="647" y="669"/>
                        <a:pt x="647" y="669"/>
                        <a:pt x="647" y="669"/>
                      </a:cubicBezTo>
                      <a:cubicBezTo>
                        <a:pt x="659" y="669"/>
                        <a:pt x="659" y="669"/>
                        <a:pt x="659" y="669"/>
                      </a:cubicBezTo>
                      <a:cubicBezTo>
                        <a:pt x="659" y="667"/>
                        <a:pt x="659" y="666"/>
                        <a:pt x="659" y="667"/>
                      </a:cubicBezTo>
                      <a:cubicBezTo>
                        <a:pt x="659" y="665"/>
                        <a:pt x="659" y="665"/>
                        <a:pt x="659" y="665"/>
                      </a:cubicBezTo>
                      <a:cubicBezTo>
                        <a:pt x="659" y="659"/>
                        <a:pt x="663" y="654"/>
                        <a:pt x="669" y="654"/>
                      </a:cubicBezTo>
                      <a:cubicBezTo>
                        <a:pt x="662" y="299"/>
                        <a:pt x="377" y="11"/>
                        <a:pt x="22" y="0"/>
                      </a:cubicBezTo>
                      <a:cubicBezTo>
                        <a:pt x="21" y="5"/>
                        <a:pt x="17" y="9"/>
                        <a:pt x="11" y="9"/>
                      </a:cubicBezTo>
                      <a:cubicBezTo>
                        <a:pt x="9" y="9"/>
                        <a:pt x="6" y="8"/>
                        <a:pt x="4" y="6"/>
                      </a:cubicBezTo>
                      <a:close/>
                      <a:moveTo>
                        <a:pt x="7" y="41"/>
                      </a:moveTo>
                      <a:cubicBezTo>
                        <a:pt x="5" y="41"/>
                        <a:pt x="2" y="42"/>
                        <a:pt x="0" y="43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1" y="55"/>
                        <a:pt x="2" y="55"/>
                        <a:pt x="3" y="55"/>
                      </a:cubicBezTo>
                      <a:cubicBezTo>
                        <a:pt x="4" y="54"/>
                        <a:pt x="6" y="53"/>
                        <a:pt x="7" y="53"/>
                      </a:cubicBezTo>
                      <a:cubicBezTo>
                        <a:pt x="13" y="53"/>
                        <a:pt x="17" y="58"/>
                        <a:pt x="17" y="63"/>
                      </a:cubicBezTo>
                      <a:cubicBezTo>
                        <a:pt x="17" y="68"/>
                        <a:pt x="13" y="73"/>
                        <a:pt x="7" y="73"/>
                      </a:cubicBezTo>
                      <a:cubicBezTo>
                        <a:pt x="6" y="73"/>
                        <a:pt x="4" y="72"/>
                        <a:pt x="3" y="72"/>
                      </a:cubicBezTo>
                      <a:cubicBezTo>
                        <a:pt x="2" y="71"/>
                        <a:pt x="1" y="71"/>
                        <a:pt x="0" y="71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2" y="84"/>
                        <a:pt x="5" y="85"/>
                        <a:pt x="7" y="85"/>
                      </a:cubicBezTo>
                      <a:cubicBezTo>
                        <a:pt x="14" y="85"/>
                        <a:pt x="20" y="82"/>
                        <a:pt x="24" y="78"/>
                      </a:cubicBezTo>
                      <a:cubicBezTo>
                        <a:pt x="28" y="83"/>
                        <a:pt x="34" y="86"/>
                        <a:pt x="41" y="86"/>
                      </a:cubicBezTo>
                      <a:cubicBezTo>
                        <a:pt x="47" y="86"/>
                        <a:pt x="52" y="83"/>
                        <a:pt x="56" y="79"/>
                      </a:cubicBezTo>
                      <a:cubicBezTo>
                        <a:pt x="60" y="85"/>
                        <a:pt x="67" y="89"/>
                        <a:pt x="75" y="89"/>
                      </a:cubicBezTo>
                      <a:cubicBezTo>
                        <a:pt x="80" y="89"/>
                        <a:pt x="85" y="87"/>
                        <a:pt x="89" y="84"/>
                      </a:cubicBezTo>
                      <a:cubicBezTo>
                        <a:pt x="93" y="90"/>
                        <a:pt x="100" y="94"/>
                        <a:pt x="108" y="94"/>
                      </a:cubicBezTo>
                      <a:cubicBezTo>
                        <a:pt x="113" y="94"/>
                        <a:pt x="118" y="93"/>
                        <a:pt x="121" y="90"/>
                      </a:cubicBezTo>
                      <a:cubicBezTo>
                        <a:pt x="125" y="97"/>
                        <a:pt x="132" y="102"/>
                        <a:pt x="141" y="102"/>
                      </a:cubicBezTo>
                      <a:cubicBezTo>
                        <a:pt x="145" y="102"/>
                        <a:pt x="150" y="100"/>
                        <a:pt x="153" y="98"/>
                      </a:cubicBezTo>
                      <a:cubicBezTo>
                        <a:pt x="157" y="105"/>
                        <a:pt x="164" y="110"/>
                        <a:pt x="173" y="110"/>
                      </a:cubicBezTo>
                      <a:cubicBezTo>
                        <a:pt x="177" y="110"/>
                        <a:pt x="182" y="109"/>
                        <a:pt x="185" y="107"/>
                      </a:cubicBezTo>
                      <a:cubicBezTo>
                        <a:pt x="188" y="115"/>
                        <a:pt x="196" y="121"/>
                        <a:pt x="205" y="121"/>
                      </a:cubicBezTo>
                      <a:cubicBezTo>
                        <a:pt x="209" y="121"/>
                        <a:pt x="213" y="120"/>
                        <a:pt x="216" y="118"/>
                      </a:cubicBezTo>
                      <a:cubicBezTo>
                        <a:pt x="219" y="127"/>
                        <a:pt x="227" y="133"/>
                        <a:pt x="236" y="133"/>
                      </a:cubicBezTo>
                      <a:cubicBezTo>
                        <a:pt x="240" y="133"/>
                        <a:pt x="243" y="132"/>
                        <a:pt x="246" y="131"/>
                      </a:cubicBezTo>
                      <a:cubicBezTo>
                        <a:pt x="248" y="140"/>
                        <a:pt x="257" y="148"/>
                        <a:pt x="267" y="148"/>
                      </a:cubicBezTo>
                      <a:cubicBezTo>
                        <a:pt x="270" y="148"/>
                        <a:pt x="273" y="147"/>
                        <a:pt x="275" y="146"/>
                      </a:cubicBezTo>
                      <a:cubicBezTo>
                        <a:pt x="277" y="156"/>
                        <a:pt x="286" y="164"/>
                        <a:pt x="297" y="164"/>
                      </a:cubicBezTo>
                      <a:cubicBezTo>
                        <a:pt x="299" y="164"/>
                        <a:pt x="301" y="163"/>
                        <a:pt x="304" y="162"/>
                      </a:cubicBezTo>
                      <a:cubicBezTo>
                        <a:pt x="305" y="173"/>
                        <a:pt x="314" y="181"/>
                        <a:pt x="325" y="181"/>
                      </a:cubicBezTo>
                      <a:cubicBezTo>
                        <a:pt x="327" y="181"/>
                        <a:pt x="329" y="181"/>
                        <a:pt x="330" y="180"/>
                      </a:cubicBezTo>
                      <a:cubicBezTo>
                        <a:pt x="331" y="192"/>
                        <a:pt x="340" y="202"/>
                        <a:pt x="352" y="202"/>
                      </a:cubicBezTo>
                      <a:cubicBezTo>
                        <a:pt x="354" y="202"/>
                        <a:pt x="357" y="201"/>
                        <a:pt x="359" y="201"/>
                      </a:cubicBezTo>
                      <a:cubicBezTo>
                        <a:pt x="360" y="212"/>
                        <a:pt x="369" y="220"/>
                        <a:pt x="380" y="220"/>
                      </a:cubicBezTo>
                      <a:cubicBezTo>
                        <a:pt x="382" y="220"/>
                        <a:pt x="383" y="220"/>
                        <a:pt x="384" y="220"/>
                      </a:cubicBezTo>
                      <a:cubicBezTo>
                        <a:pt x="384" y="232"/>
                        <a:pt x="394" y="241"/>
                        <a:pt x="406" y="241"/>
                      </a:cubicBezTo>
                      <a:cubicBezTo>
                        <a:pt x="407" y="241"/>
                        <a:pt x="407" y="241"/>
                        <a:pt x="408" y="241"/>
                      </a:cubicBezTo>
                      <a:cubicBezTo>
                        <a:pt x="408" y="242"/>
                        <a:pt x="408" y="243"/>
                        <a:pt x="408" y="243"/>
                      </a:cubicBezTo>
                      <a:cubicBezTo>
                        <a:pt x="408" y="255"/>
                        <a:pt x="418" y="265"/>
                        <a:pt x="430" y="265"/>
                      </a:cubicBezTo>
                      <a:cubicBezTo>
                        <a:pt x="430" y="265"/>
                        <a:pt x="431" y="265"/>
                        <a:pt x="432" y="265"/>
                      </a:cubicBezTo>
                      <a:cubicBezTo>
                        <a:pt x="431" y="266"/>
                        <a:pt x="431" y="267"/>
                        <a:pt x="431" y="268"/>
                      </a:cubicBezTo>
                      <a:cubicBezTo>
                        <a:pt x="431" y="280"/>
                        <a:pt x="441" y="290"/>
                        <a:pt x="453" y="290"/>
                      </a:cubicBezTo>
                      <a:cubicBezTo>
                        <a:pt x="453" y="291"/>
                        <a:pt x="453" y="293"/>
                        <a:pt x="453" y="294"/>
                      </a:cubicBezTo>
                      <a:cubicBezTo>
                        <a:pt x="453" y="306"/>
                        <a:pt x="462" y="315"/>
                        <a:pt x="473" y="316"/>
                      </a:cubicBezTo>
                      <a:cubicBezTo>
                        <a:pt x="473" y="317"/>
                        <a:pt x="473" y="319"/>
                        <a:pt x="473" y="321"/>
                      </a:cubicBezTo>
                      <a:cubicBezTo>
                        <a:pt x="473" y="332"/>
                        <a:pt x="482" y="342"/>
                        <a:pt x="493" y="343"/>
                      </a:cubicBezTo>
                      <a:cubicBezTo>
                        <a:pt x="492" y="345"/>
                        <a:pt x="491" y="347"/>
                        <a:pt x="491" y="350"/>
                      </a:cubicBezTo>
                      <a:cubicBezTo>
                        <a:pt x="491" y="360"/>
                        <a:pt x="499" y="369"/>
                        <a:pt x="509" y="371"/>
                      </a:cubicBezTo>
                      <a:cubicBezTo>
                        <a:pt x="508" y="373"/>
                        <a:pt x="508" y="376"/>
                        <a:pt x="508" y="379"/>
                      </a:cubicBezTo>
                      <a:cubicBezTo>
                        <a:pt x="508" y="389"/>
                        <a:pt x="515" y="398"/>
                        <a:pt x="525" y="400"/>
                      </a:cubicBezTo>
                      <a:cubicBezTo>
                        <a:pt x="524" y="402"/>
                        <a:pt x="524" y="405"/>
                        <a:pt x="524" y="408"/>
                      </a:cubicBezTo>
                      <a:cubicBezTo>
                        <a:pt x="524" y="418"/>
                        <a:pt x="530" y="426"/>
                        <a:pt x="539" y="429"/>
                      </a:cubicBezTo>
                      <a:cubicBezTo>
                        <a:pt x="538" y="432"/>
                        <a:pt x="537" y="435"/>
                        <a:pt x="537" y="438"/>
                      </a:cubicBezTo>
                      <a:cubicBezTo>
                        <a:pt x="537" y="448"/>
                        <a:pt x="543" y="456"/>
                        <a:pt x="552" y="459"/>
                      </a:cubicBezTo>
                      <a:cubicBezTo>
                        <a:pt x="550" y="462"/>
                        <a:pt x="549" y="466"/>
                        <a:pt x="549" y="470"/>
                      </a:cubicBezTo>
                      <a:cubicBezTo>
                        <a:pt x="549" y="479"/>
                        <a:pt x="555" y="487"/>
                        <a:pt x="563" y="490"/>
                      </a:cubicBezTo>
                      <a:cubicBezTo>
                        <a:pt x="560" y="494"/>
                        <a:pt x="559" y="498"/>
                        <a:pt x="559" y="502"/>
                      </a:cubicBezTo>
                      <a:cubicBezTo>
                        <a:pt x="559" y="511"/>
                        <a:pt x="564" y="519"/>
                        <a:pt x="572" y="522"/>
                      </a:cubicBezTo>
                      <a:cubicBezTo>
                        <a:pt x="569" y="526"/>
                        <a:pt x="568" y="530"/>
                        <a:pt x="568" y="535"/>
                      </a:cubicBezTo>
                      <a:cubicBezTo>
                        <a:pt x="568" y="543"/>
                        <a:pt x="572" y="550"/>
                        <a:pt x="579" y="554"/>
                      </a:cubicBezTo>
                      <a:cubicBezTo>
                        <a:pt x="576" y="558"/>
                        <a:pt x="574" y="563"/>
                        <a:pt x="574" y="568"/>
                      </a:cubicBezTo>
                      <a:cubicBezTo>
                        <a:pt x="574" y="576"/>
                        <a:pt x="578" y="583"/>
                        <a:pt x="584" y="587"/>
                      </a:cubicBezTo>
                      <a:cubicBezTo>
                        <a:pt x="581" y="591"/>
                        <a:pt x="579" y="596"/>
                        <a:pt x="579" y="602"/>
                      </a:cubicBezTo>
                      <a:cubicBezTo>
                        <a:pt x="579" y="609"/>
                        <a:pt x="583" y="616"/>
                        <a:pt x="589" y="620"/>
                      </a:cubicBezTo>
                      <a:cubicBezTo>
                        <a:pt x="584" y="624"/>
                        <a:pt x="582" y="630"/>
                        <a:pt x="582" y="636"/>
                      </a:cubicBezTo>
                      <a:cubicBezTo>
                        <a:pt x="582" y="643"/>
                        <a:pt x="585" y="649"/>
                        <a:pt x="590" y="653"/>
                      </a:cubicBezTo>
                      <a:cubicBezTo>
                        <a:pt x="586" y="657"/>
                        <a:pt x="583" y="662"/>
                        <a:pt x="583" y="669"/>
                      </a:cubicBezTo>
                      <a:cubicBezTo>
                        <a:pt x="595" y="669"/>
                        <a:pt x="595" y="669"/>
                        <a:pt x="595" y="669"/>
                      </a:cubicBezTo>
                      <a:cubicBezTo>
                        <a:pt x="595" y="669"/>
                        <a:pt x="595" y="669"/>
                        <a:pt x="595" y="669"/>
                      </a:cubicBezTo>
                      <a:cubicBezTo>
                        <a:pt x="595" y="663"/>
                        <a:pt x="600" y="659"/>
                        <a:pt x="605" y="659"/>
                      </a:cubicBezTo>
                      <a:cubicBezTo>
                        <a:pt x="611" y="659"/>
                        <a:pt x="615" y="663"/>
                        <a:pt x="615" y="669"/>
                      </a:cubicBezTo>
                      <a:cubicBezTo>
                        <a:pt x="615" y="669"/>
                        <a:pt x="615" y="669"/>
                        <a:pt x="615" y="669"/>
                      </a:cubicBezTo>
                      <a:cubicBezTo>
                        <a:pt x="627" y="669"/>
                        <a:pt x="627" y="669"/>
                        <a:pt x="627" y="669"/>
                      </a:cubicBezTo>
                      <a:cubicBezTo>
                        <a:pt x="627" y="669"/>
                        <a:pt x="627" y="669"/>
                        <a:pt x="627" y="669"/>
                      </a:cubicBezTo>
                      <a:cubicBezTo>
                        <a:pt x="627" y="662"/>
                        <a:pt x="624" y="656"/>
                        <a:pt x="619" y="652"/>
                      </a:cubicBezTo>
                      <a:cubicBezTo>
                        <a:pt x="623" y="648"/>
                        <a:pt x="625" y="642"/>
                        <a:pt x="625" y="636"/>
                      </a:cubicBezTo>
                      <a:cubicBezTo>
                        <a:pt x="625" y="628"/>
                        <a:pt x="621" y="621"/>
                        <a:pt x="615" y="618"/>
                      </a:cubicBezTo>
                      <a:cubicBezTo>
                        <a:pt x="620" y="614"/>
                        <a:pt x="622" y="608"/>
                        <a:pt x="622" y="602"/>
                      </a:cubicBezTo>
                      <a:cubicBezTo>
                        <a:pt x="622" y="594"/>
                        <a:pt x="618" y="587"/>
                        <a:pt x="612" y="583"/>
                      </a:cubicBezTo>
                      <a:cubicBezTo>
                        <a:pt x="615" y="579"/>
                        <a:pt x="617" y="574"/>
                        <a:pt x="617" y="568"/>
                      </a:cubicBezTo>
                      <a:cubicBezTo>
                        <a:pt x="617" y="560"/>
                        <a:pt x="613" y="553"/>
                        <a:pt x="606" y="549"/>
                      </a:cubicBezTo>
                      <a:cubicBezTo>
                        <a:pt x="609" y="545"/>
                        <a:pt x="612" y="540"/>
                        <a:pt x="612" y="535"/>
                      </a:cubicBezTo>
                      <a:cubicBezTo>
                        <a:pt x="612" y="526"/>
                        <a:pt x="606" y="518"/>
                        <a:pt x="599" y="515"/>
                      </a:cubicBezTo>
                      <a:cubicBezTo>
                        <a:pt x="601" y="512"/>
                        <a:pt x="603" y="507"/>
                        <a:pt x="603" y="502"/>
                      </a:cubicBezTo>
                      <a:cubicBezTo>
                        <a:pt x="603" y="493"/>
                        <a:pt x="597" y="486"/>
                        <a:pt x="589" y="482"/>
                      </a:cubicBezTo>
                      <a:cubicBezTo>
                        <a:pt x="592" y="479"/>
                        <a:pt x="593" y="475"/>
                        <a:pt x="593" y="470"/>
                      </a:cubicBezTo>
                      <a:cubicBezTo>
                        <a:pt x="593" y="460"/>
                        <a:pt x="587" y="452"/>
                        <a:pt x="578" y="449"/>
                      </a:cubicBezTo>
                      <a:cubicBezTo>
                        <a:pt x="580" y="446"/>
                        <a:pt x="581" y="442"/>
                        <a:pt x="581" y="438"/>
                      </a:cubicBezTo>
                      <a:cubicBezTo>
                        <a:pt x="581" y="429"/>
                        <a:pt x="574" y="420"/>
                        <a:pt x="565" y="418"/>
                      </a:cubicBezTo>
                      <a:cubicBezTo>
                        <a:pt x="567" y="415"/>
                        <a:pt x="567" y="412"/>
                        <a:pt x="567" y="408"/>
                      </a:cubicBezTo>
                      <a:cubicBezTo>
                        <a:pt x="567" y="398"/>
                        <a:pt x="560" y="389"/>
                        <a:pt x="550" y="387"/>
                      </a:cubicBezTo>
                      <a:cubicBezTo>
                        <a:pt x="551" y="384"/>
                        <a:pt x="551" y="381"/>
                        <a:pt x="551" y="379"/>
                      </a:cubicBezTo>
                      <a:cubicBezTo>
                        <a:pt x="551" y="368"/>
                        <a:pt x="544" y="359"/>
                        <a:pt x="534" y="357"/>
                      </a:cubicBezTo>
                      <a:cubicBezTo>
                        <a:pt x="535" y="355"/>
                        <a:pt x="535" y="352"/>
                        <a:pt x="535" y="350"/>
                      </a:cubicBezTo>
                      <a:cubicBezTo>
                        <a:pt x="535" y="338"/>
                        <a:pt x="526" y="329"/>
                        <a:pt x="515" y="328"/>
                      </a:cubicBezTo>
                      <a:cubicBezTo>
                        <a:pt x="516" y="326"/>
                        <a:pt x="516" y="323"/>
                        <a:pt x="516" y="321"/>
                      </a:cubicBezTo>
                      <a:cubicBezTo>
                        <a:pt x="516" y="309"/>
                        <a:pt x="507" y="300"/>
                        <a:pt x="496" y="299"/>
                      </a:cubicBezTo>
                      <a:cubicBezTo>
                        <a:pt x="496" y="297"/>
                        <a:pt x="496" y="296"/>
                        <a:pt x="496" y="294"/>
                      </a:cubicBezTo>
                      <a:cubicBezTo>
                        <a:pt x="496" y="282"/>
                        <a:pt x="487" y="272"/>
                        <a:pt x="475" y="272"/>
                      </a:cubicBezTo>
                      <a:cubicBezTo>
                        <a:pt x="475" y="271"/>
                        <a:pt x="475" y="269"/>
                        <a:pt x="475" y="268"/>
                      </a:cubicBezTo>
                      <a:cubicBezTo>
                        <a:pt x="475" y="256"/>
                        <a:pt x="465" y="246"/>
                        <a:pt x="453" y="246"/>
                      </a:cubicBezTo>
                      <a:cubicBezTo>
                        <a:pt x="453" y="246"/>
                        <a:pt x="452" y="246"/>
                        <a:pt x="451" y="246"/>
                      </a:cubicBezTo>
                      <a:cubicBezTo>
                        <a:pt x="452" y="245"/>
                        <a:pt x="452" y="244"/>
                        <a:pt x="452" y="243"/>
                      </a:cubicBezTo>
                      <a:cubicBezTo>
                        <a:pt x="452" y="231"/>
                        <a:pt x="442" y="222"/>
                        <a:pt x="430" y="222"/>
                      </a:cubicBezTo>
                      <a:cubicBezTo>
                        <a:pt x="429" y="222"/>
                        <a:pt x="428" y="222"/>
                        <a:pt x="427" y="222"/>
                      </a:cubicBezTo>
                      <a:cubicBezTo>
                        <a:pt x="428" y="221"/>
                        <a:pt x="428" y="220"/>
                        <a:pt x="428" y="219"/>
                      </a:cubicBezTo>
                      <a:cubicBezTo>
                        <a:pt x="428" y="207"/>
                        <a:pt x="418" y="198"/>
                        <a:pt x="406" y="198"/>
                      </a:cubicBezTo>
                      <a:cubicBezTo>
                        <a:pt x="404" y="198"/>
                        <a:pt x="403" y="198"/>
                        <a:pt x="402" y="198"/>
                      </a:cubicBezTo>
                      <a:cubicBezTo>
                        <a:pt x="402" y="186"/>
                        <a:pt x="392" y="177"/>
                        <a:pt x="380" y="177"/>
                      </a:cubicBezTo>
                      <a:cubicBezTo>
                        <a:pt x="378" y="177"/>
                        <a:pt x="376" y="177"/>
                        <a:pt x="374" y="178"/>
                      </a:cubicBezTo>
                      <a:cubicBezTo>
                        <a:pt x="373" y="167"/>
                        <a:pt x="364" y="158"/>
                        <a:pt x="352" y="158"/>
                      </a:cubicBezTo>
                      <a:cubicBezTo>
                        <a:pt x="350" y="158"/>
                        <a:pt x="349" y="158"/>
                        <a:pt x="347" y="159"/>
                      </a:cubicBezTo>
                      <a:cubicBezTo>
                        <a:pt x="347" y="147"/>
                        <a:pt x="337" y="137"/>
                        <a:pt x="325" y="137"/>
                      </a:cubicBezTo>
                      <a:cubicBezTo>
                        <a:pt x="323" y="137"/>
                        <a:pt x="320" y="138"/>
                        <a:pt x="318" y="138"/>
                      </a:cubicBezTo>
                      <a:cubicBezTo>
                        <a:pt x="316" y="128"/>
                        <a:pt x="307" y="120"/>
                        <a:pt x="297" y="120"/>
                      </a:cubicBezTo>
                      <a:cubicBezTo>
                        <a:pt x="294" y="120"/>
                        <a:pt x="291" y="121"/>
                        <a:pt x="289" y="122"/>
                      </a:cubicBezTo>
                      <a:cubicBezTo>
                        <a:pt x="287" y="112"/>
                        <a:pt x="278" y="104"/>
                        <a:pt x="267" y="104"/>
                      </a:cubicBezTo>
                      <a:cubicBezTo>
                        <a:pt x="264" y="104"/>
                        <a:pt x="261" y="105"/>
                        <a:pt x="258" y="106"/>
                      </a:cubicBezTo>
                      <a:cubicBezTo>
                        <a:pt x="255" y="97"/>
                        <a:pt x="247" y="90"/>
                        <a:pt x="236" y="90"/>
                      </a:cubicBezTo>
                      <a:cubicBezTo>
                        <a:pt x="233" y="90"/>
                        <a:pt x="229" y="90"/>
                        <a:pt x="226" y="92"/>
                      </a:cubicBezTo>
                      <a:cubicBezTo>
                        <a:pt x="223" y="83"/>
                        <a:pt x="215" y="77"/>
                        <a:pt x="205" y="77"/>
                      </a:cubicBezTo>
                      <a:cubicBezTo>
                        <a:pt x="201" y="77"/>
                        <a:pt x="197" y="78"/>
                        <a:pt x="193" y="81"/>
                      </a:cubicBezTo>
                      <a:cubicBezTo>
                        <a:pt x="190" y="73"/>
                        <a:pt x="182" y="67"/>
                        <a:pt x="173" y="67"/>
                      </a:cubicBezTo>
                      <a:cubicBezTo>
                        <a:pt x="168" y="67"/>
                        <a:pt x="164" y="68"/>
                        <a:pt x="160" y="71"/>
                      </a:cubicBezTo>
                      <a:cubicBezTo>
                        <a:pt x="157" y="63"/>
                        <a:pt x="149" y="58"/>
                        <a:pt x="141" y="58"/>
                      </a:cubicBezTo>
                      <a:cubicBezTo>
                        <a:pt x="136" y="58"/>
                        <a:pt x="131" y="60"/>
                        <a:pt x="127" y="63"/>
                      </a:cubicBezTo>
                      <a:cubicBezTo>
                        <a:pt x="124" y="56"/>
                        <a:pt x="116" y="51"/>
                        <a:pt x="108" y="51"/>
                      </a:cubicBezTo>
                      <a:cubicBezTo>
                        <a:pt x="102" y="51"/>
                        <a:pt x="97" y="53"/>
                        <a:pt x="93" y="56"/>
                      </a:cubicBezTo>
                      <a:cubicBezTo>
                        <a:pt x="90" y="50"/>
                        <a:pt x="83" y="46"/>
                        <a:pt x="75" y="46"/>
                      </a:cubicBezTo>
                      <a:cubicBezTo>
                        <a:pt x="69" y="46"/>
                        <a:pt x="63" y="48"/>
                        <a:pt x="59" y="52"/>
                      </a:cubicBezTo>
                      <a:cubicBezTo>
                        <a:pt x="55" y="46"/>
                        <a:pt x="48" y="42"/>
                        <a:pt x="41" y="42"/>
                      </a:cubicBezTo>
                      <a:cubicBezTo>
                        <a:pt x="34" y="42"/>
                        <a:pt x="29" y="45"/>
                        <a:pt x="25" y="50"/>
                      </a:cubicBezTo>
                      <a:cubicBezTo>
                        <a:pt x="21" y="45"/>
                        <a:pt x="14" y="41"/>
                        <a:pt x="7" y="41"/>
                      </a:cubicBezTo>
                      <a:close/>
                    </a:path>
                  </a:pathLst>
                </a:custGeom>
                <a:solidFill>
                  <a:srgbClr val="BACE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18" name="Freeform 8">
                  <a:extLst>
                    <a:ext uri="{FF2B5EF4-FFF2-40B4-BE49-F238E27FC236}">
                      <a16:creationId xmlns:a16="http://schemas.microsoft.com/office/drawing/2014/main" id="{D3E89098-3127-4D64-8A80-FB8594EB39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6" y="2652"/>
                  <a:ext cx="1042" cy="1114"/>
                </a:xfrm>
                <a:custGeom>
                  <a:avLst/>
                  <a:gdLst>
                    <a:gd name="T0" fmla="*/ 58514 w 605"/>
                    <a:gd name="T1" fmla="*/ 0 h 606"/>
                    <a:gd name="T2" fmla="*/ 2071307 w 605"/>
                    <a:gd name="T3" fmla="*/ 5606707 h 606"/>
                    <a:gd name="T4" fmla="*/ 2028994 w 605"/>
                    <a:gd name="T5" fmla="*/ 5606707 h 606"/>
                    <a:gd name="T6" fmla="*/ 2025316 w 605"/>
                    <a:gd name="T7" fmla="*/ 5299601 h 606"/>
                    <a:gd name="T8" fmla="*/ 2014729 w 605"/>
                    <a:gd name="T9" fmla="*/ 4986751 h 606"/>
                    <a:gd name="T10" fmla="*/ 1998503 w 605"/>
                    <a:gd name="T11" fmla="*/ 4670256 h 606"/>
                    <a:gd name="T12" fmla="*/ 1975952 w 605"/>
                    <a:gd name="T13" fmla="*/ 4369659 h 606"/>
                    <a:gd name="T14" fmla="*/ 1946683 w 605"/>
                    <a:gd name="T15" fmla="*/ 4059433 h 606"/>
                    <a:gd name="T16" fmla="*/ 1911915 w 605"/>
                    <a:gd name="T17" fmla="*/ 3764614 h 606"/>
                    <a:gd name="T18" fmla="*/ 1869665 w 605"/>
                    <a:gd name="T19" fmla="*/ 3468011 h 606"/>
                    <a:gd name="T20" fmla="*/ 1823168 w 605"/>
                    <a:gd name="T21" fmla="*/ 3190014 h 606"/>
                    <a:gd name="T22" fmla="*/ 1768527 w 605"/>
                    <a:gd name="T23" fmla="*/ 2923517 h 606"/>
                    <a:gd name="T24" fmla="*/ 1709214 w 605"/>
                    <a:gd name="T25" fmla="*/ 2657805 h 606"/>
                    <a:gd name="T26" fmla="*/ 1647462 w 605"/>
                    <a:gd name="T27" fmla="*/ 2384138 h 606"/>
                    <a:gd name="T28" fmla="*/ 1576110 w 605"/>
                    <a:gd name="T29" fmla="*/ 2138542 h 606"/>
                    <a:gd name="T30" fmla="*/ 1499564 w 605"/>
                    <a:gd name="T31" fmla="*/ 1897122 h 606"/>
                    <a:gd name="T32" fmla="*/ 1497717 w 605"/>
                    <a:gd name="T33" fmla="*/ 1867167 h 606"/>
                    <a:gd name="T34" fmla="*/ 1421286 w 605"/>
                    <a:gd name="T35" fmla="*/ 1645446 h 606"/>
                    <a:gd name="T36" fmla="*/ 1335574 w 605"/>
                    <a:gd name="T37" fmla="*/ 1453544 h 606"/>
                    <a:gd name="T38" fmla="*/ 1248745 w 605"/>
                    <a:gd name="T39" fmla="*/ 1277499 h 606"/>
                    <a:gd name="T40" fmla="*/ 1147266 w 605"/>
                    <a:gd name="T41" fmla="*/ 1081345 h 606"/>
                    <a:gd name="T42" fmla="*/ 1058557 w 605"/>
                    <a:gd name="T43" fmla="*/ 916912 h 606"/>
                    <a:gd name="T44" fmla="*/ 957341 w 605"/>
                    <a:gd name="T45" fmla="*/ 769564 h 606"/>
                    <a:gd name="T46" fmla="*/ 856512 w 605"/>
                    <a:gd name="T47" fmla="*/ 630210 h 606"/>
                    <a:gd name="T48" fmla="*/ 751976 w 605"/>
                    <a:gd name="T49" fmla="*/ 509361 h 606"/>
                    <a:gd name="T50" fmla="*/ 644531 w 605"/>
                    <a:gd name="T51" fmla="*/ 408053 h 606"/>
                    <a:gd name="T52" fmla="*/ 533952 w 605"/>
                    <a:gd name="T53" fmla="*/ 322924 h 606"/>
                    <a:gd name="T54" fmla="*/ 420601 w 605"/>
                    <a:gd name="T55" fmla="*/ 251994 h 606"/>
                    <a:gd name="T56" fmla="*/ 310020 w 605"/>
                    <a:gd name="T57" fmla="*/ 197081 h 606"/>
                    <a:gd name="T58" fmla="*/ 193366 w 605"/>
                    <a:gd name="T59" fmla="*/ 144090 h 606"/>
                    <a:gd name="T60" fmla="*/ 83083 w 605"/>
                    <a:gd name="T61" fmla="*/ 140162 h 606"/>
                    <a:gd name="T62" fmla="*/ 0 w 605"/>
                    <a:gd name="T63" fmla="*/ 186492 h 606"/>
                    <a:gd name="T64" fmla="*/ 11062 w 605"/>
                    <a:gd name="T65" fmla="*/ 85124 h 60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605" h="606">
                      <a:moveTo>
                        <a:pt x="7" y="10"/>
                      </a:moveTo>
                      <a:cubicBezTo>
                        <a:pt x="13" y="10"/>
                        <a:pt x="17" y="6"/>
                        <a:pt x="17" y="0"/>
                      </a:cubicBezTo>
                      <a:cubicBezTo>
                        <a:pt x="340" y="10"/>
                        <a:pt x="600" y="272"/>
                        <a:pt x="605" y="596"/>
                      </a:cubicBezTo>
                      <a:cubicBezTo>
                        <a:pt x="600" y="596"/>
                        <a:pt x="595" y="600"/>
                        <a:pt x="595" y="606"/>
                      </a:cubicBezTo>
                      <a:cubicBezTo>
                        <a:pt x="595" y="606"/>
                        <a:pt x="595" y="606"/>
                        <a:pt x="595" y="606"/>
                      </a:cubicBezTo>
                      <a:cubicBezTo>
                        <a:pt x="583" y="606"/>
                        <a:pt x="583" y="606"/>
                        <a:pt x="583" y="606"/>
                      </a:cubicBezTo>
                      <a:cubicBezTo>
                        <a:pt x="583" y="599"/>
                        <a:pt x="586" y="594"/>
                        <a:pt x="590" y="590"/>
                      </a:cubicBezTo>
                      <a:cubicBezTo>
                        <a:pt x="585" y="586"/>
                        <a:pt x="582" y="580"/>
                        <a:pt x="582" y="573"/>
                      </a:cubicBezTo>
                      <a:cubicBezTo>
                        <a:pt x="582" y="567"/>
                        <a:pt x="584" y="561"/>
                        <a:pt x="589" y="557"/>
                      </a:cubicBezTo>
                      <a:cubicBezTo>
                        <a:pt x="583" y="553"/>
                        <a:pt x="579" y="546"/>
                        <a:pt x="579" y="539"/>
                      </a:cubicBezTo>
                      <a:cubicBezTo>
                        <a:pt x="579" y="533"/>
                        <a:pt x="581" y="528"/>
                        <a:pt x="584" y="524"/>
                      </a:cubicBezTo>
                      <a:cubicBezTo>
                        <a:pt x="578" y="520"/>
                        <a:pt x="574" y="513"/>
                        <a:pt x="574" y="505"/>
                      </a:cubicBezTo>
                      <a:cubicBezTo>
                        <a:pt x="574" y="500"/>
                        <a:pt x="576" y="495"/>
                        <a:pt x="579" y="491"/>
                      </a:cubicBezTo>
                      <a:cubicBezTo>
                        <a:pt x="572" y="487"/>
                        <a:pt x="568" y="480"/>
                        <a:pt x="568" y="472"/>
                      </a:cubicBezTo>
                      <a:cubicBezTo>
                        <a:pt x="568" y="467"/>
                        <a:pt x="569" y="463"/>
                        <a:pt x="572" y="459"/>
                      </a:cubicBezTo>
                      <a:cubicBezTo>
                        <a:pt x="564" y="456"/>
                        <a:pt x="559" y="448"/>
                        <a:pt x="559" y="439"/>
                      </a:cubicBezTo>
                      <a:cubicBezTo>
                        <a:pt x="559" y="435"/>
                        <a:pt x="560" y="431"/>
                        <a:pt x="563" y="427"/>
                      </a:cubicBezTo>
                      <a:cubicBezTo>
                        <a:pt x="555" y="424"/>
                        <a:pt x="549" y="416"/>
                        <a:pt x="549" y="407"/>
                      </a:cubicBezTo>
                      <a:cubicBezTo>
                        <a:pt x="549" y="403"/>
                        <a:pt x="550" y="399"/>
                        <a:pt x="552" y="396"/>
                      </a:cubicBezTo>
                      <a:cubicBezTo>
                        <a:pt x="543" y="393"/>
                        <a:pt x="537" y="385"/>
                        <a:pt x="537" y="375"/>
                      </a:cubicBezTo>
                      <a:cubicBezTo>
                        <a:pt x="537" y="372"/>
                        <a:pt x="538" y="369"/>
                        <a:pt x="539" y="366"/>
                      </a:cubicBezTo>
                      <a:cubicBezTo>
                        <a:pt x="530" y="363"/>
                        <a:pt x="524" y="355"/>
                        <a:pt x="524" y="345"/>
                      </a:cubicBezTo>
                      <a:cubicBezTo>
                        <a:pt x="524" y="342"/>
                        <a:pt x="524" y="339"/>
                        <a:pt x="525" y="337"/>
                      </a:cubicBezTo>
                      <a:cubicBezTo>
                        <a:pt x="515" y="335"/>
                        <a:pt x="508" y="326"/>
                        <a:pt x="508" y="316"/>
                      </a:cubicBezTo>
                      <a:cubicBezTo>
                        <a:pt x="508" y="313"/>
                        <a:pt x="508" y="310"/>
                        <a:pt x="509" y="308"/>
                      </a:cubicBezTo>
                      <a:cubicBezTo>
                        <a:pt x="499" y="306"/>
                        <a:pt x="491" y="297"/>
                        <a:pt x="491" y="287"/>
                      </a:cubicBezTo>
                      <a:cubicBezTo>
                        <a:pt x="491" y="284"/>
                        <a:pt x="492" y="282"/>
                        <a:pt x="493" y="280"/>
                      </a:cubicBezTo>
                      <a:cubicBezTo>
                        <a:pt x="482" y="279"/>
                        <a:pt x="473" y="269"/>
                        <a:pt x="473" y="258"/>
                      </a:cubicBezTo>
                      <a:cubicBezTo>
                        <a:pt x="473" y="256"/>
                        <a:pt x="473" y="254"/>
                        <a:pt x="473" y="253"/>
                      </a:cubicBezTo>
                      <a:cubicBezTo>
                        <a:pt x="462" y="252"/>
                        <a:pt x="453" y="243"/>
                        <a:pt x="453" y="231"/>
                      </a:cubicBezTo>
                      <a:cubicBezTo>
                        <a:pt x="453" y="230"/>
                        <a:pt x="453" y="228"/>
                        <a:pt x="453" y="227"/>
                      </a:cubicBezTo>
                      <a:cubicBezTo>
                        <a:pt x="441" y="227"/>
                        <a:pt x="431" y="217"/>
                        <a:pt x="431" y="205"/>
                      </a:cubicBezTo>
                      <a:cubicBezTo>
                        <a:pt x="431" y="204"/>
                        <a:pt x="431" y="203"/>
                        <a:pt x="432" y="202"/>
                      </a:cubicBezTo>
                      <a:cubicBezTo>
                        <a:pt x="431" y="202"/>
                        <a:pt x="430" y="202"/>
                        <a:pt x="430" y="202"/>
                      </a:cubicBezTo>
                      <a:cubicBezTo>
                        <a:pt x="418" y="202"/>
                        <a:pt x="408" y="192"/>
                        <a:pt x="408" y="180"/>
                      </a:cubicBezTo>
                      <a:cubicBezTo>
                        <a:pt x="408" y="180"/>
                        <a:pt x="408" y="179"/>
                        <a:pt x="408" y="178"/>
                      </a:cubicBezTo>
                      <a:cubicBezTo>
                        <a:pt x="407" y="178"/>
                        <a:pt x="407" y="178"/>
                        <a:pt x="406" y="178"/>
                      </a:cubicBezTo>
                      <a:cubicBezTo>
                        <a:pt x="394" y="178"/>
                        <a:pt x="384" y="169"/>
                        <a:pt x="384" y="157"/>
                      </a:cubicBezTo>
                      <a:cubicBezTo>
                        <a:pt x="383" y="157"/>
                        <a:pt x="382" y="157"/>
                        <a:pt x="380" y="157"/>
                      </a:cubicBezTo>
                      <a:cubicBezTo>
                        <a:pt x="369" y="157"/>
                        <a:pt x="360" y="149"/>
                        <a:pt x="359" y="138"/>
                      </a:cubicBezTo>
                      <a:cubicBezTo>
                        <a:pt x="357" y="138"/>
                        <a:pt x="354" y="139"/>
                        <a:pt x="352" y="139"/>
                      </a:cubicBezTo>
                      <a:cubicBezTo>
                        <a:pt x="340" y="139"/>
                        <a:pt x="331" y="129"/>
                        <a:pt x="330" y="117"/>
                      </a:cubicBezTo>
                      <a:cubicBezTo>
                        <a:pt x="329" y="118"/>
                        <a:pt x="327" y="118"/>
                        <a:pt x="325" y="118"/>
                      </a:cubicBezTo>
                      <a:cubicBezTo>
                        <a:pt x="314" y="118"/>
                        <a:pt x="305" y="110"/>
                        <a:pt x="304" y="99"/>
                      </a:cubicBezTo>
                      <a:cubicBezTo>
                        <a:pt x="301" y="100"/>
                        <a:pt x="299" y="101"/>
                        <a:pt x="297" y="101"/>
                      </a:cubicBezTo>
                      <a:cubicBezTo>
                        <a:pt x="286" y="101"/>
                        <a:pt x="277" y="93"/>
                        <a:pt x="275" y="83"/>
                      </a:cubicBezTo>
                      <a:cubicBezTo>
                        <a:pt x="273" y="84"/>
                        <a:pt x="270" y="85"/>
                        <a:pt x="267" y="85"/>
                      </a:cubicBezTo>
                      <a:cubicBezTo>
                        <a:pt x="257" y="85"/>
                        <a:pt x="248" y="77"/>
                        <a:pt x="246" y="68"/>
                      </a:cubicBezTo>
                      <a:cubicBezTo>
                        <a:pt x="243" y="69"/>
                        <a:pt x="240" y="70"/>
                        <a:pt x="236" y="70"/>
                      </a:cubicBezTo>
                      <a:cubicBezTo>
                        <a:pt x="227" y="70"/>
                        <a:pt x="219" y="64"/>
                        <a:pt x="216" y="55"/>
                      </a:cubicBezTo>
                      <a:cubicBezTo>
                        <a:pt x="213" y="57"/>
                        <a:pt x="209" y="58"/>
                        <a:pt x="205" y="58"/>
                      </a:cubicBezTo>
                      <a:cubicBezTo>
                        <a:pt x="196" y="58"/>
                        <a:pt x="188" y="52"/>
                        <a:pt x="185" y="44"/>
                      </a:cubicBezTo>
                      <a:cubicBezTo>
                        <a:pt x="182" y="46"/>
                        <a:pt x="177" y="47"/>
                        <a:pt x="173" y="47"/>
                      </a:cubicBezTo>
                      <a:cubicBezTo>
                        <a:pt x="164" y="47"/>
                        <a:pt x="157" y="42"/>
                        <a:pt x="153" y="35"/>
                      </a:cubicBezTo>
                      <a:cubicBezTo>
                        <a:pt x="150" y="37"/>
                        <a:pt x="145" y="39"/>
                        <a:pt x="141" y="39"/>
                      </a:cubicBezTo>
                      <a:cubicBezTo>
                        <a:pt x="132" y="39"/>
                        <a:pt x="125" y="34"/>
                        <a:pt x="121" y="27"/>
                      </a:cubicBezTo>
                      <a:cubicBezTo>
                        <a:pt x="118" y="30"/>
                        <a:pt x="113" y="31"/>
                        <a:pt x="108" y="31"/>
                      </a:cubicBezTo>
                      <a:cubicBezTo>
                        <a:pt x="100" y="31"/>
                        <a:pt x="93" y="27"/>
                        <a:pt x="89" y="21"/>
                      </a:cubicBezTo>
                      <a:cubicBezTo>
                        <a:pt x="85" y="24"/>
                        <a:pt x="80" y="26"/>
                        <a:pt x="75" y="26"/>
                      </a:cubicBezTo>
                      <a:cubicBezTo>
                        <a:pt x="67" y="26"/>
                        <a:pt x="60" y="22"/>
                        <a:pt x="56" y="16"/>
                      </a:cubicBezTo>
                      <a:cubicBezTo>
                        <a:pt x="52" y="20"/>
                        <a:pt x="47" y="23"/>
                        <a:pt x="41" y="23"/>
                      </a:cubicBezTo>
                      <a:cubicBezTo>
                        <a:pt x="34" y="23"/>
                        <a:pt x="28" y="20"/>
                        <a:pt x="24" y="15"/>
                      </a:cubicBezTo>
                      <a:cubicBezTo>
                        <a:pt x="20" y="19"/>
                        <a:pt x="14" y="22"/>
                        <a:pt x="7" y="22"/>
                      </a:cubicBezTo>
                      <a:cubicBezTo>
                        <a:pt x="5" y="22"/>
                        <a:pt x="2" y="21"/>
                        <a:pt x="0" y="20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8"/>
                        <a:pt x="2" y="8"/>
                        <a:pt x="3" y="9"/>
                      </a:cubicBezTo>
                      <a:cubicBezTo>
                        <a:pt x="4" y="9"/>
                        <a:pt x="6" y="10"/>
                        <a:pt x="7" y="10"/>
                      </a:cubicBezTo>
                      <a:close/>
                    </a:path>
                  </a:pathLst>
                </a:custGeom>
                <a:solidFill>
                  <a:srgbClr val="DECC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19" name="Freeform 9">
                  <a:extLst>
                    <a:ext uri="{FF2B5EF4-FFF2-40B4-BE49-F238E27FC236}">
                      <a16:creationId xmlns:a16="http://schemas.microsoft.com/office/drawing/2014/main" id="{0580D94F-70A4-405B-9B49-EEA3924F8BB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9" y="2536"/>
                  <a:ext cx="1153" cy="1230"/>
                </a:xfrm>
                <a:custGeom>
                  <a:avLst/>
                  <a:gdLst>
                    <a:gd name="T0" fmla="*/ 34197 w 669"/>
                    <a:gd name="T1" fmla="*/ 6168908 h 669"/>
                    <a:gd name="T2" fmla="*/ 77015 w 669"/>
                    <a:gd name="T3" fmla="*/ 6168908 h 669"/>
                    <a:gd name="T4" fmla="*/ 98096 w 669"/>
                    <a:gd name="T5" fmla="*/ 5482880 h 669"/>
                    <a:gd name="T6" fmla="*/ 135908 w 669"/>
                    <a:gd name="T7" fmla="*/ 4799644 h 669"/>
                    <a:gd name="T8" fmla="*/ 210894 w 669"/>
                    <a:gd name="T9" fmla="*/ 4144832 h 669"/>
                    <a:gd name="T10" fmla="*/ 310612 w 669"/>
                    <a:gd name="T11" fmla="*/ 3506235 h 669"/>
                    <a:gd name="T12" fmla="*/ 431899 w 669"/>
                    <a:gd name="T13" fmla="*/ 2910708 h 669"/>
                    <a:gd name="T14" fmla="*/ 505264 w 669"/>
                    <a:gd name="T15" fmla="*/ 2551016 h 669"/>
                    <a:gd name="T16" fmla="*/ 665402 w 669"/>
                    <a:gd name="T17" fmla="*/ 2076542 h 669"/>
                    <a:gd name="T18" fmla="*/ 756232 w 669"/>
                    <a:gd name="T19" fmla="*/ 1791987 h 669"/>
                    <a:gd name="T20" fmla="*/ 868662 w 669"/>
                    <a:gd name="T21" fmla="*/ 1576457 h 669"/>
                    <a:gd name="T22" fmla="*/ 1054783 w 669"/>
                    <a:gd name="T23" fmla="*/ 1171052 h 669"/>
                    <a:gd name="T24" fmla="*/ 1272910 w 669"/>
                    <a:gd name="T25" fmla="*/ 817906 h 669"/>
                    <a:gd name="T26" fmla="*/ 1500806 w 669"/>
                    <a:gd name="T27" fmla="*/ 530123 h 669"/>
                    <a:gd name="T28" fmla="*/ 1744639 w 669"/>
                    <a:gd name="T29" fmla="*/ 324034 h 669"/>
                    <a:gd name="T30" fmla="*/ 1993354 w 669"/>
                    <a:gd name="T31" fmla="*/ 176243 h 669"/>
                    <a:gd name="T32" fmla="*/ 2250005 w 669"/>
                    <a:gd name="T33" fmla="*/ 110415 h 669"/>
                    <a:gd name="T34" fmla="*/ 2338200 w 669"/>
                    <a:gd name="T35" fmla="*/ 55238 h 669"/>
                    <a:gd name="T36" fmla="*/ 2143692 w 669"/>
                    <a:gd name="T37" fmla="*/ 485172 h 669"/>
                    <a:gd name="T38" fmla="*/ 1906018 w 669"/>
                    <a:gd name="T39" fmla="*/ 585167 h 669"/>
                    <a:gd name="T40" fmla="*/ 1672481 w 669"/>
                    <a:gd name="T41" fmla="*/ 752041 h 669"/>
                    <a:gd name="T42" fmla="*/ 1444221 w 669"/>
                    <a:gd name="T43" fmla="*/ 984204 h 669"/>
                    <a:gd name="T44" fmla="*/ 1235008 w 669"/>
                    <a:gd name="T45" fmla="*/ 1281134 h 669"/>
                    <a:gd name="T46" fmla="*/ 1036809 w 669"/>
                    <a:gd name="T47" fmla="*/ 1648912 h 669"/>
                    <a:gd name="T48" fmla="*/ 846025 w 669"/>
                    <a:gd name="T49" fmla="*/ 2032043 h 669"/>
                    <a:gd name="T50" fmla="*/ 763526 w 669"/>
                    <a:gd name="T51" fmla="*/ 2279591 h 669"/>
                    <a:gd name="T52" fmla="*/ 608581 w 669"/>
                    <a:gd name="T53" fmla="*/ 2728960 h 669"/>
                    <a:gd name="T54" fmla="*/ 471058 w 669"/>
                    <a:gd name="T55" fmla="*/ 3241717 h 669"/>
                    <a:gd name="T56" fmla="*/ 358616 w 669"/>
                    <a:gd name="T57" fmla="*/ 3782469 h 669"/>
                    <a:gd name="T58" fmla="*/ 267773 w 669"/>
                    <a:gd name="T59" fmla="*/ 4357502 h 669"/>
                    <a:gd name="T60" fmla="*/ 200031 w 669"/>
                    <a:gd name="T61" fmla="*/ 4962206 h 669"/>
                    <a:gd name="T62" fmla="*/ 165262 w 669"/>
                    <a:gd name="T63" fmla="*/ 5581310 h 669"/>
                    <a:gd name="T64" fmla="*/ 147067 w 669"/>
                    <a:gd name="T65" fmla="*/ 6202068 h 669"/>
                    <a:gd name="T66" fmla="*/ 224747 w 669"/>
                    <a:gd name="T67" fmla="*/ 6111010 h 669"/>
                    <a:gd name="T68" fmla="*/ 277068 w 669"/>
                    <a:gd name="T69" fmla="*/ 6057493 h 669"/>
                    <a:gd name="T70" fmla="*/ 298163 w 669"/>
                    <a:gd name="T71" fmla="*/ 5442250 h 669"/>
                    <a:gd name="T72" fmla="*/ 340797 w 669"/>
                    <a:gd name="T73" fmla="*/ 4841127 h 669"/>
                    <a:gd name="T74" fmla="*/ 412004 w 669"/>
                    <a:gd name="T75" fmla="*/ 4255943 h 669"/>
                    <a:gd name="T76" fmla="*/ 505264 w 669"/>
                    <a:gd name="T77" fmla="*/ 3706001 h 669"/>
                    <a:gd name="T78" fmla="*/ 618063 w 669"/>
                    <a:gd name="T79" fmla="*/ 3182701 h 669"/>
                    <a:gd name="T80" fmla="*/ 758672 w 669"/>
                    <a:gd name="T81" fmla="*/ 2688379 h 669"/>
                    <a:gd name="T82" fmla="*/ 918165 w 669"/>
                    <a:gd name="T83" fmla="*/ 2254384 h 669"/>
                    <a:gd name="T84" fmla="*/ 1015702 w 669"/>
                    <a:gd name="T85" fmla="*/ 2037847 h 669"/>
                    <a:gd name="T86" fmla="*/ 1209494 w 669"/>
                    <a:gd name="T87" fmla="*/ 1678016 h 669"/>
                    <a:gd name="T88" fmla="*/ 1413502 w 669"/>
                    <a:gd name="T89" fmla="*/ 1371244 h 669"/>
                    <a:gd name="T90" fmla="*/ 1632591 w 669"/>
                    <a:gd name="T91" fmla="*/ 1118967 h 669"/>
                    <a:gd name="T92" fmla="*/ 1855884 w 669"/>
                    <a:gd name="T93" fmla="*/ 948407 h 669"/>
                    <a:gd name="T94" fmla="*/ 2089341 w 669"/>
                    <a:gd name="T95" fmla="*/ 827544 h 669"/>
                    <a:gd name="T96" fmla="*/ 2326745 w 669"/>
                    <a:gd name="T97" fmla="*/ 775817 h 669"/>
                    <a:gd name="T98" fmla="*/ 2326745 w 669"/>
                    <a:gd name="T99" fmla="*/ 674371 h 669"/>
                    <a:gd name="T100" fmla="*/ 2352537 w 669"/>
                    <a:gd name="T101" fmla="*/ 510084 h 66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69" h="669">
                      <a:moveTo>
                        <a:pt x="657" y="9"/>
                      </a:moveTo>
                      <a:cubicBezTo>
                        <a:pt x="652" y="9"/>
                        <a:pt x="647" y="5"/>
                        <a:pt x="647" y="0"/>
                      </a:cubicBezTo>
                      <a:cubicBezTo>
                        <a:pt x="292" y="11"/>
                        <a:pt x="7" y="299"/>
                        <a:pt x="0" y="654"/>
                      </a:cubicBezTo>
                      <a:cubicBezTo>
                        <a:pt x="6" y="654"/>
                        <a:pt x="10" y="659"/>
                        <a:pt x="10" y="665"/>
                      </a:cubicBezTo>
                      <a:cubicBezTo>
                        <a:pt x="10" y="667"/>
                        <a:pt x="10" y="667"/>
                        <a:pt x="10" y="667"/>
                      </a:cubicBezTo>
                      <a:cubicBezTo>
                        <a:pt x="10" y="666"/>
                        <a:pt x="10" y="667"/>
                        <a:pt x="10" y="669"/>
                      </a:cubicBezTo>
                      <a:cubicBezTo>
                        <a:pt x="22" y="669"/>
                        <a:pt x="22" y="669"/>
                        <a:pt x="22" y="669"/>
                      </a:cubicBezTo>
                      <a:cubicBezTo>
                        <a:pt x="22" y="665"/>
                        <a:pt x="22" y="665"/>
                        <a:pt x="22" y="665"/>
                      </a:cubicBezTo>
                      <a:cubicBezTo>
                        <a:pt x="22" y="658"/>
                        <a:pt x="19" y="652"/>
                        <a:pt x="14" y="647"/>
                      </a:cubicBezTo>
                      <a:cubicBezTo>
                        <a:pt x="20" y="643"/>
                        <a:pt x="24" y="637"/>
                        <a:pt x="24" y="629"/>
                      </a:cubicBezTo>
                      <a:cubicBezTo>
                        <a:pt x="24" y="622"/>
                        <a:pt x="21" y="615"/>
                        <a:pt x="16" y="611"/>
                      </a:cubicBezTo>
                      <a:cubicBezTo>
                        <a:pt x="23" y="607"/>
                        <a:pt x="28" y="600"/>
                        <a:pt x="28" y="591"/>
                      </a:cubicBezTo>
                      <a:cubicBezTo>
                        <a:pt x="28" y="585"/>
                        <a:pt x="25" y="579"/>
                        <a:pt x="20" y="575"/>
                      </a:cubicBezTo>
                      <a:cubicBezTo>
                        <a:pt x="28" y="571"/>
                        <a:pt x="33" y="563"/>
                        <a:pt x="33" y="555"/>
                      </a:cubicBezTo>
                      <a:cubicBezTo>
                        <a:pt x="33" y="548"/>
                        <a:pt x="30" y="543"/>
                        <a:pt x="26" y="538"/>
                      </a:cubicBezTo>
                      <a:cubicBezTo>
                        <a:pt x="34" y="535"/>
                        <a:pt x="39" y="527"/>
                        <a:pt x="39" y="518"/>
                      </a:cubicBezTo>
                      <a:cubicBezTo>
                        <a:pt x="39" y="512"/>
                        <a:pt x="37" y="507"/>
                        <a:pt x="34" y="503"/>
                      </a:cubicBezTo>
                      <a:cubicBezTo>
                        <a:pt x="43" y="500"/>
                        <a:pt x="49" y="492"/>
                        <a:pt x="49" y="482"/>
                      </a:cubicBezTo>
                      <a:cubicBezTo>
                        <a:pt x="49" y="477"/>
                        <a:pt x="47" y="472"/>
                        <a:pt x="44" y="468"/>
                      </a:cubicBezTo>
                      <a:cubicBezTo>
                        <a:pt x="53" y="465"/>
                        <a:pt x="60" y="457"/>
                        <a:pt x="60" y="447"/>
                      </a:cubicBezTo>
                      <a:cubicBezTo>
                        <a:pt x="60" y="442"/>
                        <a:pt x="58" y="437"/>
                        <a:pt x="56" y="434"/>
                      </a:cubicBezTo>
                      <a:cubicBezTo>
                        <a:pt x="66" y="431"/>
                        <a:pt x="73" y="422"/>
                        <a:pt x="73" y="412"/>
                      </a:cubicBezTo>
                      <a:cubicBezTo>
                        <a:pt x="73" y="408"/>
                        <a:pt x="72" y="404"/>
                        <a:pt x="70" y="400"/>
                      </a:cubicBezTo>
                      <a:cubicBezTo>
                        <a:pt x="80" y="398"/>
                        <a:pt x="88" y="389"/>
                        <a:pt x="88" y="378"/>
                      </a:cubicBezTo>
                      <a:cubicBezTo>
                        <a:pt x="88" y="375"/>
                        <a:pt x="87" y="371"/>
                        <a:pt x="85" y="368"/>
                      </a:cubicBezTo>
                      <a:cubicBezTo>
                        <a:pt x="97" y="367"/>
                        <a:pt x="105" y="357"/>
                        <a:pt x="105" y="346"/>
                      </a:cubicBezTo>
                      <a:cubicBezTo>
                        <a:pt x="105" y="342"/>
                        <a:pt x="105" y="339"/>
                        <a:pt x="103" y="336"/>
                      </a:cubicBezTo>
                      <a:cubicBezTo>
                        <a:pt x="115" y="335"/>
                        <a:pt x="123" y="325"/>
                        <a:pt x="123" y="314"/>
                      </a:cubicBezTo>
                      <a:cubicBezTo>
                        <a:pt x="123" y="311"/>
                        <a:pt x="123" y="308"/>
                        <a:pt x="122" y="305"/>
                      </a:cubicBezTo>
                      <a:cubicBezTo>
                        <a:pt x="134" y="305"/>
                        <a:pt x="144" y="295"/>
                        <a:pt x="144" y="282"/>
                      </a:cubicBezTo>
                      <a:cubicBezTo>
                        <a:pt x="144" y="280"/>
                        <a:pt x="144" y="278"/>
                        <a:pt x="143" y="275"/>
                      </a:cubicBezTo>
                      <a:cubicBezTo>
                        <a:pt x="143" y="275"/>
                        <a:pt x="143" y="275"/>
                        <a:pt x="144" y="275"/>
                      </a:cubicBezTo>
                      <a:cubicBezTo>
                        <a:pt x="156" y="275"/>
                        <a:pt x="166" y="265"/>
                        <a:pt x="166" y="253"/>
                      </a:cubicBezTo>
                      <a:cubicBezTo>
                        <a:pt x="166" y="251"/>
                        <a:pt x="166" y="248"/>
                        <a:pt x="165" y="246"/>
                      </a:cubicBezTo>
                      <a:cubicBezTo>
                        <a:pt x="166" y="246"/>
                        <a:pt x="166" y="246"/>
                        <a:pt x="167" y="246"/>
                      </a:cubicBezTo>
                      <a:cubicBezTo>
                        <a:pt x="179" y="246"/>
                        <a:pt x="189" y="236"/>
                        <a:pt x="189" y="224"/>
                      </a:cubicBezTo>
                      <a:cubicBezTo>
                        <a:pt x="189" y="222"/>
                        <a:pt x="189" y="221"/>
                        <a:pt x="189" y="219"/>
                      </a:cubicBezTo>
                      <a:cubicBezTo>
                        <a:pt x="190" y="220"/>
                        <a:pt x="191" y="220"/>
                        <a:pt x="193" y="220"/>
                      </a:cubicBezTo>
                      <a:cubicBezTo>
                        <a:pt x="205" y="220"/>
                        <a:pt x="215" y="210"/>
                        <a:pt x="215" y="197"/>
                      </a:cubicBezTo>
                      <a:cubicBezTo>
                        <a:pt x="215" y="196"/>
                        <a:pt x="215" y="194"/>
                        <a:pt x="215" y="193"/>
                      </a:cubicBezTo>
                      <a:cubicBezTo>
                        <a:pt x="216" y="193"/>
                        <a:pt x="218" y="193"/>
                        <a:pt x="219" y="193"/>
                      </a:cubicBezTo>
                      <a:cubicBezTo>
                        <a:pt x="232" y="193"/>
                        <a:pt x="242" y="183"/>
                        <a:pt x="242" y="171"/>
                      </a:cubicBezTo>
                      <a:cubicBezTo>
                        <a:pt x="242" y="170"/>
                        <a:pt x="242" y="170"/>
                        <a:pt x="242" y="169"/>
                      </a:cubicBezTo>
                      <a:cubicBezTo>
                        <a:pt x="243" y="170"/>
                        <a:pt x="245" y="170"/>
                        <a:pt x="247" y="170"/>
                      </a:cubicBezTo>
                      <a:cubicBezTo>
                        <a:pt x="259" y="170"/>
                        <a:pt x="269" y="160"/>
                        <a:pt x="270" y="148"/>
                      </a:cubicBezTo>
                      <a:cubicBezTo>
                        <a:pt x="272" y="149"/>
                        <a:pt x="275" y="150"/>
                        <a:pt x="278" y="150"/>
                      </a:cubicBezTo>
                      <a:cubicBezTo>
                        <a:pt x="290" y="150"/>
                        <a:pt x="301" y="140"/>
                        <a:pt x="301" y="127"/>
                      </a:cubicBezTo>
                      <a:cubicBezTo>
                        <a:pt x="301" y="127"/>
                        <a:pt x="300" y="126"/>
                        <a:pt x="300" y="126"/>
                      </a:cubicBezTo>
                      <a:cubicBezTo>
                        <a:pt x="303" y="126"/>
                        <a:pt x="305" y="127"/>
                        <a:pt x="308" y="127"/>
                      </a:cubicBezTo>
                      <a:cubicBezTo>
                        <a:pt x="320" y="127"/>
                        <a:pt x="329" y="118"/>
                        <a:pt x="330" y="106"/>
                      </a:cubicBezTo>
                      <a:cubicBezTo>
                        <a:pt x="333" y="107"/>
                        <a:pt x="336" y="108"/>
                        <a:pt x="339" y="108"/>
                      </a:cubicBezTo>
                      <a:cubicBezTo>
                        <a:pt x="351" y="108"/>
                        <a:pt x="360" y="99"/>
                        <a:pt x="362" y="88"/>
                      </a:cubicBezTo>
                      <a:cubicBezTo>
                        <a:pt x="365" y="89"/>
                        <a:pt x="368" y="90"/>
                        <a:pt x="372" y="90"/>
                      </a:cubicBezTo>
                      <a:cubicBezTo>
                        <a:pt x="383" y="90"/>
                        <a:pt x="392" y="82"/>
                        <a:pt x="394" y="71"/>
                      </a:cubicBezTo>
                      <a:cubicBezTo>
                        <a:pt x="397" y="73"/>
                        <a:pt x="401" y="74"/>
                        <a:pt x="405" y="74"/>
                      </a:cubicBezTo>
                      <a:cubicBezTo>
                        <a:pt x="416" y="74"/>
                        <a:pt x="425" y="67"/>
                        <a:pt x="427" y="57"/>
                      </a:cubicBezTo>
                      <a:cubicBezTo>
                        <a:pt x="431" y="59"/>
                        <a:pt x="435" y="61"/>
                        <a:pt x="440" y="61"/>
                      </a:cubicBezTo>
                      <a:cubicBezTo>
                        <a:pt x="450" y="61"/>
                        <a:pt x="459" y="54"/>
                        <a:pt x="461" y="45"/>
                      </a:cubicBezTo>
                      <a:cubicBezTo>
                        <a:pt x="465" y="48"/>
                        <a:pt x="470" y="49"/>
                        <a:pt x="475" y="49"/>
                      </a:cubicBezTo>
                      <a:cubicBezTo>
                        <a:pt x="485" y="49"/>
                        <a:pt x="493" y="43"/>
                        <a:pt x="496" y="35"/>
                      </a:cubicBezTo>
                      <a:cubicBezTo>
                        <a:pt x="500" y="38"/>
                        <a:pt x="505" y="40"/>
                        <a:pt x="511" y="40"/>
                      </a:cubicBezTo>
                      <a:cubicBezTo>
                        <a:pt x="520" y="40"/>
                        <a:pt x="528" y="34"/>
                        <a:pt x="532" y="26"/>
                      </a:cubicBezTo>
                      <a:cubicBezTo>
                        <a:pt x="536" y="30"/>
                        <a:pt x="541" y="32"/>
                        <a:pt x="547" y="32"/>
                      </a:cubicBezTo>
                      <a:cubicBezTo>
                        <a:pt x="556" y="32"/>
                        <a:pt x="563" y="27"/>
                        <a:pt x="567" y="19"/>
                      </a:cubicBezTo>
                      <a:cubicBezTo>
                        <a:pt x="571" y="24"/>
                        <a:pt x="577" y="26"/>
                        <a:pt x="583" y="26"/>
                      </a:cubicBezTo>
                      <a:cubicBezTo>
                        <a:pt x="592" y="26"/>
                        <a:pt x="600" y="21"/>
                        <a:pt x="603" y="14"/>
                      </a:cubicBezTo>
                      <a:cubicBezTo>
                        <a:pt x="607" y="19"/>
                        <a:pt x="614" y="23"/>
                        <a:pt x="621" y="23"/>
                      </a:cubicBezTo>
                      <a:cubicBezTo>
                        <a:pt x="629" y="23"/>
                        <a:pt x="635" y="18"/>
                        <a:pt x="640" y="12"/>
                      </a:cubicBezTo>
                      <a:cubicBezTo>
                        <a:pt x="644" y="18"/>
                        <a:pt x="650" y="21"/>
                        <a:pt x="657" y="21"/>
                      </a:cubicBezTo>
                      <a:cubicBezTo>
                        <a:pt x="662" y="21"/>
                        <a:pt x="666" y="20"/>
                        <a:pt x="669" y="18"/>
                      </a:cubicBezTo>
                      <a:cubicBezTo>
                        <a:pt x="669" y="5"/>
                        <a:pt x="669" y="5"/>
                        <a:pt x="669" y="5"/>
                      </a:cubicBezTo>
                      <a:cubicBezTo>
                        <a:pt x="668" y="5"/>
                        <a:pt x="666" y="5"/>
                        <a:pt x="665" y="6"/>
                      </a:cubicBezTo>
                      <a:cubicBezTo>
                        <a:pt x="663" y="8"/>
                        <a:pt x="660" y="9"/>
                        <a:pt x="657" y="9"/>
                      </a:cubicBezTo>
                      <a:close/>
                      <a:moveTo>
                        <a:pt x="644" y="50"/>
                      </a:moveTo>
                      <a:cubicBezTo>
                        <a:pt x="640" y="45"/>
                        <a:pt x="635" y="42"/>
                        <a:pt x="628" y="42"/>
                      </a:cubicBezTo>
                      <a:cubicBezTo>
                        <a:pt x="621" y="42"/>
                        <a:pt x="614" y="46"/>
                        <a:pt x="610" y="52"/>
                      </a:cubicBezTo>
                      <a:cubicBezTo>
                        <a:pt x="606" y="48"/>
                        <a:pt x="600" y="46"/>
                        <a:pt x="594" y="46"/>
                      </a:cubicBezTo>
                      <a:cubicBezTo>
                        <a:pt x="586" y="46"/>
                        <a:pt x="579" y="50"/>
                        <a:pt x="576" y="56"/>
                      </a:cubicBezTo>
                      <a:cubicBezTo>
                        <a:pt x="572" y="53"/>
                        <a:pt x="567" y="51"/>
                        <a:pt x="561" y="51"/>
                      </a:cubicBezTo>
                      <a:cubicBezTo>
                        <a:pt x="553" y="51"/>
                        <a:pt x="545" y="56"/>
                        <a:pt x="542" y="63"/>
                      </a:cubicBezTo>
                      <a:cubicBezTo>
                        <a:pt x="538" y="60"/>
                        <a:pt x="533" y="58"/>
                        <a:pt x="528" y="58"/>
                      </a:cubicBezTo>
                      <a:cubicBezTo>
                        <a:pt x="519" y="58"/>
                        <a:pt x="512" y="63"/>
                        <a:pt x="508" y="71"/>
                      </a:cubicBezTo>
                      <a:cubicBezTo>
                        <a:pt x="505" y="68"/>
                        <a:pt x="501" y="67"/>
                        <a:pt x="496" y="67"/>
                      </a:cubicBezTo>
                      <a:cubicBezTo>
                        <a:pt x="487" y="67"/>
                        <a:pt x="479" y="73"/>
                        <a:pt x="476" y="81"/>
                      </a:cubicBezTo>
                      <a:cubicBezTo>
                        <a:pt x="472" y="78"/>
                        <a:pt x="468" y="77"/>
                        <a:pt x="464" y="77"/>
                      </a:cubicBezTo>
                      <a:cubicBezTo>
                        <a:pt x="454" y="77"/>
                        <a:pt x="446" y="83"/>
                        <a:pt x="443" y="92"/>
                      </a:cubicBezTo>
                      <a:cubicBezTo>
                        <a:pt x="440" y="90"/>
                        <a:pt x="436" y="90"/>
                        <a:pt x="432" y="90"/>
                      </a:cubicBezTo>
                      <a:cubicBezTo>
                        <a:pt x="422" y="90"/>
                        <a:pt x="414" y="97"/>
                        <a:pt x="411" y="106"/>
                      </a:cubicBezTo>
                      <a:cubicBezTo>
                        <a:pt x="408" y="105"/>
                        <a:pt x="405" y="104"/>
                        <a:pt x="402" y="104"/>
                      </a:cubicBezTo>
                      <a:cubicBezTo>
                        <a:pt x="391" y="104"/>
                        <a:pt x="382" y="112"/>
                        <a:pt x="380" y="122"/>
                      </a:cubicBezTo>
                      <a:cubicBezTo>
                        <a:pt x="378" y="121"/>
                        <a:pt x="375" y="120"/>
                        <a:pt x="372" y="120"/>
                      </a:cubicBezTo>
                      <a:cubicBezTo>
                        <a:pt x="361" y="120"/>
                        <a:pt x="352" y="128"/>
                        <a:pt x="351" y="138"/>
                      </a:cubicBezTo>
                      <a:cubicBezTo>
                        <a:pt x="349" y="138"/>
                        <a:pt x="346" y="137"/>
                        <a:pt x="344" y="137"/>
                      </a:cubicBezTo>
                      <a:cubicBezTo>
                        <a:pt x="332" y="137"/>
                        <a:pt x="322" y="147"/>
                        <a:pt x="322" y="159"/>
                      </a:cubicBezTo>
                      <a:cubicBezTo>
                        <a:pt x="320" y="158"/>
                        <a:pt x="318" y="158"/>
                        <a:pt x="317" y="158"/>
                      </a:cubicBezTo>
                      <a:cubicBezTo>
                        <a:pt x="305" y="158"/>
                        <a:pt x="296" y="167"/>
                        <a:pt x="295" y="178"/>
                      </a:cubicBezTo>
                      <a:cubicBezTo>
                        <a:pt x="293" y="177"/>
                        <a:pt x="291" y="177"/>
                        <a:pt x="289" y="177"/>
                      </a:cubicBezTo>
                      <a:cubicBezTo>
                        <a:pt x="277" y="177"/>
                        <a:pt x="267" y="186"/>
                        <a:pt x="267" y="198"/>
                      </a:cubicBezTo>
                      <a:cubicBezTo>
                        <a:pt x="266" y="198"/>
                        <a:pt x="264" y="198"/>
                        <a:pt x="263" y="198"/>
                      </a:cubicBezTo>
                      <a:cubicBezTo>
                        <a:pt x="251" y="198"/>
                        <a:pt x="241" y="207"/>
                        <a:pt x="241" y="219"/>
                      </a:cubicBezTo>
                      <a:cubicBezTo>
                        <a:pt x="241" y="220"/>
                        <a:pt x="241" y="221"/>
                        <a:pt x="241" y="222"/>
                      </a:cubicBezTo>
                      <a:cubicBezTo>
                        <a:pt x="241" y="222"/>
                        <a:pt x="240" y="222"/>
                        <a:pt x="239" y="222"/>
                      </a:cubicBezTo>
                      <a:cubicBezTo>
                        <a:pt x="227" y="222"/>
                        <a:pt x="217" y="231"/>
                        <a:pt x="217" y="243"/>
                      </a:cubicBezTo>
                      <a:cubicBezTo>
                        <a:pt x="217" y="244"/>
                        <a:pt x="217" y="245"/>
                        <a:pt x="217" y="246"/>
                      </a:cubicBezTo>
                      <a:cubicBezTo>
                        <a:pt x="217" y="246"/>
                        <a:pt x="216" y="246"/>
                        <a:pt x="216" y="246"/>
                      </a:cubicBezTo>
                      <a:cubicBezTo>
                        <a:pt x="204" y="246"/>
                        <a:pt x="194" y="256"/>
                        <a:pt x="194" y="268"/>
                      </a:cubicBezTo>
                      <a:cubicBezTo>
                        <a:pt x="194" y="269"/>
                        <a:pt x="194" y="271"/>
                        <a:pt x="194" y="272"/>
                      </a:cubicBezTo>
                      <a:cubicBezTo>
                        <a:pt x="182" y="272"/>
                        <a:pt x="173" y="282"/>
                        <a:pt x="173" y="294"/>
                      </a:cubicBezTo>
                      <a:cubicBezTo>
                        <a:pt x="173" y="296"/>
                        <a:pt x="173" y="297"/>
                        <a:pt x="173" y="299"/>
                      </a:cubicBezTo>
                      <a:cubicBezTo>
                        <a:pt x="162" y="300"/>
                        <a:pt x="153" y="309"/>
                        <a:pt x="153" y="321"/>
                      </a:cubicBezTo>
                      <a:cubicBezTo>
                        <a:pt x="153" y="323"/>
                        <a:pt x="153" y="326"/>
                        <a:pt x="154" y="328"/>
                      </a:cubicBezTo>
                      <a:cubicBezTo>
                        <a:pt x="143" y="329"/>
                        <a:pt x="134" y="338"/>
                        <a:pt x="134" y="350"/>
                      </a:cubicBezTo>
                      <a:cubicBezTo>
                        <a:pt x="134" y="352"/>
                        <a:pt x="134" y="355"/>
                        <a:pt x="135" y="357"/>
                      </a:cubicBezTo>
                      <a:cubicBezTo>
                        <a:pt x="125" y="359"/>
                        <a:pt x="117" y="368"/>
                        <a:pt x="117" y="379"/>
                      </a:cubicBezTo>
                      <a:cubicBezTo>
                        <a:pt x="117" y="381"/>
                        <a:pt x="118" y="384"/>
                        <a:pt x="119" y="387"/>
                      </a:cubicBezTo>
                      <a:cubicBezTo>
                        <a:pt x="109" y="389"/>
                        <a:pt x="102" y="398"/>
                        <a:pt x="102" y="408"/>
                      </a:cubicBezTo>
                      <a:cubicBezTo>
                        <a:pt x="102" y="412"/>
                        <a:pt x="102" y="415"/>
                        <a:pt x="104" y="418"/>
                      </a:cubicBezTo>
                      <a:cubicBezTo>
                        <a:pt x="95" y="420"/>
                        <a:pt x="88" y="429"/>
                        <a:pt x="88" y="438"/>
                      </a:cubicBezTo>
                      <a:cubicBezTo>
                        <a:pt x="88" y="442"/>
                        <a:pt x="89" y="446"/>
                        <a:pt x="91" y="449"/>
                      </a:cubicBezTo>
                      <a:cubicBezTo>
                        <a:pt x="82" y="452"/>
                        <a:pt x="76" y="460"/>
                        <a:pt x="76" y="470"/>
                      </a:cubicBezTo>
                      <a:cubicBezTo>
                        <a:pt x="76" y="475"/>
                        <a:pt x="77" y="479"/>
                        <a:pt x="80" y="482"/>
                      </a:cubicBezTo>
                      <a:cubicBezTo>
                        <a:pt x="72" y="486"/>
                        <a:pt x="66" y="493"/>
                        <a:pt x="66" y="502"/>
                      </a:cubicBezTo>
                      <a:cubicBezTo>
                        <a:pt x="66" y="507"/>
                        <a:pt x="68" y="512"/>
                        <a:pt x="70" y="515"/>
                      </a:cubicBezTo>
                      <a:cubicBezTo>
                        <a:pt x="63" y="518"/>
                        <a:pt x="57" y="526"/>
                        <a:pt x="57" y="535"/>
                      </a:cubicBezTo>
                      <a:cubicBezTo>
                        <a:pt x="57" y="540"/>
                        <a:pt x="59" y="545"/>
                        <a:pt x="63" y="549"/>
                      </a:cubicBezTo>
                      <a:cubicBezTo>
                        <a:pt x="56" y="553"/>
                        <a:pt x="52" y="560"/>
                        <a:pt x="52" y="568"/>
                      </a:cubicBezTo>
                      <a:cubicBezTo>
                        <a:pt x="52" y="574"/>
                        <a:pt x="54" y="579"/>
                        <a:pt x="57" y="583"/>
                      </a:cubicBezTo>
                      <a:cubicBezTo>
                        <a:pt x="51" y="587"/>
                        <a:pt x="47" y="594"/>
                        <a:pt x="47" y="602"/>
                      </a:cubicBezTo>
                      <a:cubicBezTo>
                        <a:pt x="47" y="608"/>
                        <a:pt x="49" y="614"/>
                        <a:pt x="53" y="618"/>
                      </a:cubicBezTo>
                      <a:cubicBezTo>
                        <a:pt x="47" y="621"/>
                        <a:pt x="43" y="628"/>
                        <a:pt x="43" y="636"/>
                      </a:cubicBezTo>
                      <a:cubicBezTo>
                        <a:pt x="43" y="642"/>
                        <a:pt x="46" y="648"/>
                        <a:pt x="50" y="652"/>
                      </a:cubicBezTo>
                      <a:cubicBezTo>
                        <a:pt x="45" y="656"/>
                        <a:pt x="42" y="662"/>
                        <a:pt x="42" y="669"/>
                      </a:cubicBezTo>
                      <a:cubicBezTo>
                        <a:pt x="42" y="669"/>
                        <a:pt x="42" y="669"/>
                        <a:pt x="42" y="669"/>
                      </a:cubicBezTo>
                      <a:cubicBezTo>
                        <a:pt x="54" y="669"/>
                        <a:pt x="54" y="669"/>
                        <a:pt x="54" y="669"/>
                      </a:cubicBezTo>
                      <a:cubicBezTo>
                        <a:pt x="54" y="669"/>
                        <a:pt x="54" y="669"/>
                        <a:pt x="54" y="669"/>
                      </a:cubicBezTo>
                      <a:cubicBezTo>
                        <a:pt x="54" y="663"/>
                        <a:pt x="58" y="659"/>
                        <a:pt x="64" y="659"/>
                      </a:cubicBezTo>
                      <a:cubicBezTo>
                        <a:pt x="69" y="659"/>
                        <a:pt x="74" y="663"/>
                        <a:pt x="74" y="669"/>
                      </a:cubicBezTo>
                      <a:cubicBezTo>
                        <a:pt x="74" y="669"/>
                        <a:pt x="74" y="669"/>
                        <a:pt x="74" y="669"/>
                      </a:cubicBezTo>
                      <a:cubicBezTo>
                        <a:pt x="86" y="669"/>
                        <a:pt x="86" y="669"/>
                        <a:pt x="86" y="669"/>
                      </a:cubicBezTo>
                      <a:cubicBezTo>
                        <a:pt x="86" y="662"/>
                        <a:pt x="83" y="657"/>
                        <a:pt x="79" y="653"/>
                      </a:cubicBezTo>
                      <a:cubicBezTo>
                        <a:pt x="84" y="649"/>
                        <a:pt x="87" y="643"/>
                        <a:pt x="87" y="636"/>
                      </a:cubicBezTo>
                      <a:cubicBezTo>
                        <a:pt x="87" y="630"/>
                        <a:pt x="84" y="624"/>
                        <a:pt x="80" y="620"/>
                      </a:cubicBezTo>
                      <a:cubicBezTo>
                        <a:pt x="86" y="616"/>
                        <a:pt x="90" y="609"/>
                        <a:pt x="90" y="602"/>
                      </a:cubicBezTo>
                      <a:cubicBezTo>
                        <a:pt x="90" y="596"/>
                        <a:pt x="88" y="591"/>
                        <a:pt x="85" y="587"/>
                      </a:cubicBezTo>
                      <a:cubicBezTo>
                        <a:pt x="91" y="583"/>
                        <a:pt x="95" y="576"/>
                        <a:pt x="95" y="568"/>
                      </a:cubicBezTo>
                      <a:cubicBezTo>
                        <a:pt x="95" y="563"/>
                        <a:pt x="93" y="558"/>
                        <a:pt x="90" y="554"/>
                      </a:cubicBezTo>
                      <a:cubicBezTo>
                        <a:pt x="96" y="550"/>
                        <a:pt x="101" y="543"/>
                        <a:pt x="101" y="535"/>
                      </a:cubicBezTo>
                      <a:cubicBezTo>
                        <a:pt x="101" y="530"/>
                        <a:pt x="99" y="526"/>
                        <a:pt x="97" y="522"/>
                      </a:cubicBezTo>
                      <a:cubicBezTo>
                        <a:pt x="105" y="519"/>
                        <a:pt x="110" y="511"/>
                        <a:pt x="110" y="502"/>
                      </a:cubicBezTo>
                      <a:cubicBezTo>
                        <a:pt x="110" y="498"/>
                        <a:pt x="108" y="494"/>
                        <a:pt x="106" y="490"/>
                      </a:cubicBezTo>
                      <a:cubicBezTo>
                        <a:pt x="114" y="487"/>
                        <a:pt x="120" y="479"/>
                        <a:pt x="120" y="470"/>
                      </a:cubicBezTo>
                      <a:cubicBezTo>
                        <a:pt x="120" y="466"/>
                        <a:pt x="118" y="462"/>
                        <a:pt x="117" y="459"/>
                      </a:cubicBezTo>
                      <a:cubicBezTo>
                        <a:pt x="125" y="456"/>
                        <a:pt x="132" y="448"/>
                        <a:pt x="132" y="438"/>
                      </a:cubicBezTo>
                      <a:cubicBezTo>
                        <a:pt x="132" y="435"/>
                        <a:pt x="131" y="432"/>
                        <a:pt x="130" y="429"/>
                      </a:cubicBezTo>
                      <a:cubicBezTo>
                        <a:pt x="139" y="426"/>
                        <a:pt x="145" y="418"/>
                        <a:pt x="145" y="408"/>
                      </a:cubicBezTo>
                      <a:cubicBezTo>
                        <a:pt x="145" y="405"/>
                        <a:pt x="145" y="402"/>
                        <a:pt x="144" y="400"/>
                      </a:cubicBezTo>
                      <a:cubicBezTo>
                        <a:pt x="154" y="398"/>
                        <a:pt x="161" y="389"/>
                        <a:pt x="161" y="379"/>
                      </a:cubicBezTo>
                      <a:cubicBezTo>
                        <a:pt x="161" y="376"/>
                        <a:pt x="161" y="373"/>
                        <a:pt x="160" y="371"/>
                      </a:cubicBezTo>
                      <a:cubicBezTo>
                        <a:pt x="170" y="369"/>
                        <a:pt x="177" y="360"/>
                        <a:pt x="177" y="350"/>
                      </a:cubicBezTo>
                      <a:cubicBezTo>
                        <a:pt x="177" y="347"/>
                        <a:pt x="177" y="345"/>
                        <a:pt x="176" y="343"/>
                      </a:cubicBezTo>
                      <a:cubicBezTo>
                        <a:pt x="187" y="342"/>
                        <a:pt x="196" y="332"/>
                        <a:pt x="196" y="321"/>
                      </a:cubicBezTo>
                      <a:cubicBezTo>
                        <a:pt x="196" y="319"/>
                        <a:pt x="196" y="317"/>
                        <a:pt x="196" y="316"/>
                      </a:cubicBezTo>
                      <a:cubicBezTo>
                        <a:pt x="207" y="315"/>
                        <a:pt x="216" y="306"/>
                        <a:pt x="216" y="294"/>
                      </a:cubicBezTo>
                      <a:cubicBezTo>
                        <a:pt x="216" y="293"/>
                        <a:pt x="216" y="291"/>
                        <a:pt x="216" y="290"/>
                      </a:cubicBezTo>
                      <a:cubicBezTo>
                        <a:pt x="228" y="290"/>
                        <a:pt x="238" y="280"/>
                        <a:pt x="238" y="268"/>
                      </a:cubicBezTo>
                      <a:cubicBezTo>
                        <a:pt x="238" y="267"/>
                        <a:pt x="237" y="266"/>
                        <a:pt x="237" y="265"/>
                      </a:cubicBezTo>
                      <a:cubicBezTo>
                        <a:pt x="238" y="265"/>
                        <a:pt x="239" y="265"/>
                        <a:pt x="239" y="265"/>
                      </a:cubicBezTo>
                      <a:cubicBezTo>
                        <a:pt x="251" y="265"/>
                        <a:pt x="261" y="255"/>
                        <a:pt x="261" y="243"/>
                      </a:cubicBezTo>
                      <a:cubicBezTo>
                        <a:pt x="261" y="243"/>
                        <a:pt x="261" y="242"/>
                        <a:pt x="261" y="241"/>
                      </a:cubicBezTo>
                      <a:cubicBezTo>
                        <a:pt x="262" y="241"/>
                        <a:pt x="262" y="241"/>
                        <a:pt x="263" y="241"/>
                      </a:cubicBezTo>
                      <a:cubicBezTo>
                        <a:pt x="275" y="241"/>
                        <a:pt x="285" y="232"/>
                        <a:pt x="285" y="220"/>
                      </a:cubicBezTo>
                      <a:cubicBezTo>
                        <a:pt x="286" y="220"/>
                        <a:pt x="287" y="220"/>
                        <a:pt x="289" y="220"/>
                      </a:cubicBezTo>
                      <a:cubicBezTo>
                        <a:pt x="300" y="220"/>
                        <a:pt x="309" y="212"/>
                        <a:pt x="310" y="201"/>
                      </a:cubicBezTo>
                      <a:cubicBezTo>
                        <a:pt x="312" y="201"/>
                        <a:pt x="314" y="202"/>
                        <a:pt x="317" y="202"/>
                      </a:cubicBezTo>
                      <a:cubicBezTo>
                        <a:pt x="329" y="202"/>
                        <a:pt x="338" y="192"/>
                        <a:pt x="338" y="180"/>
                      </a:cubicBezTo>
                      <a:cubicBezTo>
                        <a:pt x="340" y="181"/>
                        <a:pt x="342" y="181"/>
                        <a:pt x="344" y="181"/>
                      </a:cubicBezTo>
                      <a:cubicBezTo>
                        <a:pt x="355" y="181"/>
                        <a:pt x="364" y="173"/>
                        <a:pt x="365" y="162"/>
                      </a:cubicBezTo>
                      <a:cubicBezTo>
                        <a:pt x="367" y="163"/>
                        <a:pt x="370" y="164"/>
                        <a:pt x="372" y="164"/>
                      </a:cubicBezTo>
                      <a:cubicBezTo>
                        <a:pt x="383" y="164"/>
                        <a:pt x="392" y="156"/>
                        <a:pt x="394" y="146"/>
                      </a:cubicBezTo>
                      <a:cubicBezTo>
                        <a:pt x="396" y="147"/>
                        <a:pt x="399" y="148"/>
                        <a:pt x="402" y="148"/>
                      </a:cubicBezTo>
                      <a:cubicBezTo>
                        <a:pt x="412" y="148"/>
                        <a:pt x="421" y="140"/>
                        <a:pt x="423" y="131"/>
                      </a:cubicBezTo>
                      <a:cubicBezTo>
                        <a:pt x="426" y="132"/>
                        <a:pt x="429" y="133"/>
                        <a:pt x="432" y="133"/>
                      </a:cubicBezTo>
                      <a:cubicBezTo>
                        <a:pt x="442" y="133"/>
                        <a:pt x="450" y="127"/>
                        <a:pt x="453" y="118"/>
                      </a:cubicBezTo>
                      <a:cubicBezTo>
                        <a:pt x="456" y="120"/>
                        <a:pt x="460" y="121"/>
                        <a:pt x="464" y="121"/>
                      </a:cubicBezTo>
                      <a:cubicBezTo>
                        <a:pt x="473" y="121"/>
                        <a:pt x="481" y="115"/>
                        <a:pt x="484" y="107"/>
                      </a:cubicBezTo>
                      <a:cubicBezTo>
                        <a:pt x="487" y="109"/>
                        <a:pt x="492" y="110"/>
                        <a:pt x="496" y="110"/>
                      </a:cubicBezTo>
                      <a:cubicBezTo>
                        <a:pt x="505" y="110"/>
                        <a:pt x="512" y="105"/>
                        <a:pt x="516" y="98"/>
                      </a:cubicBezTo>
                      <a:cubicBezTo>
                        <a:pt x="519" y="100"/>
                        <a:pt x="523" y="102"/>
                        <a:pt x="528" y="102"/>
                      </a:cubicBezTo>
                      <a:cubicBezTo>
                        <a:pt x="537" y="102"/>
                        <a:pt x="544" y="97"/>
                        <a:pt x="548" y="90"/>
                      </a:cubicBezTo>
                      <a:cubicBezTo>
                        <a:pt x="551" y="93"/>
                        <a:pt x="556" y="94"/>
                        <a:pt x="561" y="94"/>
                      </a:cubicBezTo>
                      <a:cubicBezTo>
                        <a:pt x="569" y="94"/>
                        <a:pt x="576" y="90"/>
                        <a:pt x="580" y="84"/>
                      </a:cubicBezTo>
                      <a:cubicBezTo>
                        <a:pt x="584" y="87"/>
                        <a:pt x="589" y="89"/>
                        <a:pt x="594" y="89"/>
                      </a:cubicBezTo>
                      <a:cubicBezTo>
                        <a:pt x="602" y="89"/>
                        <a:pt x="609" y="85"/>
                        <a:pt x="613" y="79"/>
                      </a:cubicBezTo>
                      <a:cubicBezTo>
                        <a:pt x="617" y="83"/>
                        <a:pt x="622" y="86"/>
                        <a:pt x="628" y="86"/>
                      </a:cubicBezTo>
                      <a:cubicBezTo>
                        <a:pt x="635" y="86"/>
                        <a:pt x="641" y="83"/>
                        <a:pt x="645" y="78"/>
                      </a:cubicBezTo>
                      <a:cubicBezTo>
                        <a:pt x="649" y="82"/>
                        <a:pt x="655" y="84"/>
                        <a:pt x="662" y="84"/>
                      </a:cubicBezTo>
                      <a:cubicBezTo>
                        <a:pt x="664" y="84"/>
                        <a:pt x="667" y="83"/>
                        <a:pt x="669" y="82"/>
                      </a:cubicBezTo>
                      <a:cubicBezTo>
                        <a:pt x="669" y="71"/>
                        <a:pt x="669" y="71"/>
                        <a:pt x="669" y="71"/>
                      </a:cubicBezTo>
                      <a:cubicBezTo>
                        <a:pt x="668" y="71"/>
                        <a:pt x="667" y="71"/>
                        <a:pt x="666" y="72"/>
                      </a:cubicBezTo>
                      <a:cubicBezTo>
                        <a:pt x="665" y="72"/>
                        <a:pt x="663" y="73"/>
                        <a:pt x="662" y="73"/>
                      </a:cubicBezTo>
                      <a:cubicBezTo>
                        <a:pt x="656" y="73"/>
                        <a:pt x="652" y="68"/>
                        <a:pt x="652" y="63"/>
                      </a:cubicBezTo>
                      <a:cubicBezTo>
                        <a:pt x="652" y="58"/>
                        <a:pt x="656" y="53"/>
                        <a:pt x="662" y="53"/>
                      </a:cubicBezTo>
                      <a:cubicBezTo>
                        <a:pt x="663" y="53"/>
                        <a:pt x="665" y="54"/>
                        <a:pt x="666" y="55"/>
                      </a:cubicBezTo>
                      <a:cubicBezTo>
                        <a:pt x="667" y="55"/>
                        <a:pt x="668" y="55"/>
                        <a:pt x="669" y="55"/>
                      </a:cubicBezTo>
                      <a:cubicBezTo>
                        <a:pt x="669" y="43"/>
                        <a:pt x="669" y="43"/>
                        <a:pt x="669" y="43"/>
                      </a:cubicBezTo>
                      <a:cubicBezTo>
                        <a:pt x="667" y="42"/>
                        <a:pt x="664" y="41"/>
                        <a:pt x="662" y="41"/>
                      </a:cubicBezTo>
                      <a:cubicBezTo>
                        <a:pt x="655" y="41"/>
                        <a:pt x="648" y="45"/>
                        <a:pt x="644" y="50"/>
                      </a:cubicBezTo>
                      <a:close/>
                    </a:path>
                  </a:pathLst>
                </a:custGeom>
                <a:solidFill>
                  <a:srgbClr val="BACE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0" name="Freeform 10">
                  <a:extLst>
                    <a:ext uri="{FF2B5EF4-FFF2-40B4-BE49-F238E27FC236}">
                      <a16:creationId xmlns:a16="http://schemas.microsoft.com/office/drawing/2014/main" id="{C2E71BA2-5492-4B6F-9662-8DE06A2589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" y="2652"/>
                  <a:ext cx="1044" cy="1114"/>
                </a:xfrm>
                <a:custGeom>
                  <a:avLst/>
                  <a:gdLst>
                    <a:gd name="T0" fmla="*/ 2054759 w 606"/>
                    <a:gd name="T1" fmla="*/ 0 h 606"/>
                    <a:gd name="T2" fmla="*/ 34037 w 606"/>
                    <a:gd name="T3" fmla="*/ 5606707 h 606"/>
                    <a:gd name="T4" fmla="*/ 76439 w 606"/>
                    <a:gd name="T5" fmla="*/ 5606707 h 606"/>
                    <a:gd name="T6" fmla="*/ 81253 w 606"/>
                    <a:gd name="T7" fmla="*/ 5299601 h 606"/>
                    <a:gd name="T8" fmla="*/ 91710 w 606"/>
                    <a:gd name="T9" fmla="*/ 4986751 h 606"/>
                    <a:gd name="T10" fmla="*/ 107063 w 606"/>
                    <a:gd name="T11" fmla="*/ 4670256 h 606"/>
                    <a:gd name="T12" fmla="*/ 129673 w 606"/>
                    <a:gd name="T13" fmla="*/ 4369659 h 606"/>
                    <a:gd name="T14" fmla="*/ 159842 w 606"/>
                    <a:gd name="T15" fmla="*/ 4059433 h 606"/>
                    <a:gd name="T16" fmla="*/ 193984 w 606"/>
                    <a:gd name="T17" fmla="*/ 3764614 h 606"/>
                    <a:gd name="T18" fmla="*/ 238035 w 606"/>
                    <a:gd name="T19" fmla="*/ 3468011 h 606"/>
                    <a:gd name="T20" fmla="*/ 283658 w 606"/>
                    <a:gd name="T21" fmla="*/ 3190014 h 606"/>
                    <a:gd name="T22" fmla="*/ 338794 w 606"/>
                    <a:gd name="T23" fmla="*/ 2923517 h 606"/>
                    <a:gd name="T24" fmla="*/ 395636 w 606"/>
                    <a:gd name="T25" fmla="*/ 2657805 h 606"/>
                    <a:gd name="T26" fmla="*/ 460678 w 606"/>
                    <a:gd name="T27" fmla="*/ 2384138 h 606"/>
                    <a:gd name="T28" fmla="*/ 531184 w 606"/>
                    <a:gd name="T29" fmla="*/ 2138542 h 606"/>
                    <a:gd name="T30" fmla="*/ 608883 w 606"/>
                    <a:gd name="T31" fmla="*/ 1897122 h 606"/>
                    <a:gd name="T32" fmla="*/ 611050 w 606"/>
                    <a:gd name="T33" fmla="*/ 1867167 h 606"/>
                    <a:gd name="T34" fmla="*/ 687626 w 606"/>
                    <a:gd name="T35" fmla="*/ 1645446 h 606"/>
                    <a:gd name="T36" fmla="*/ 772336 w 606"/>
                    <a:gd name="T37" fmla="*/ 1453544 h 606"/>
                    <a:gd name="T38" fmla="*/ 859686 w 606"/>
                    <a:gd name="T39" fmla="*/ 1277499 h 606"/>
                    <a:gd name="T40" fmla="*/ 957794 w 606"/>
                    <a:gd name="T41" fmla="*/ 1081345 h 606"/>
                    <a:gd name="T42" fmla="*/ 1052700 w 606"/>
                    <a:gd name="T43" fmla="*/ 916912 h 606"/>
                    <a:gd name="T44" fmla="*/ 1153753 w 606"/>
                    <a:gd name="T45" fmla="*/ 769564 h 606"/>
                    <a:gd name="T46" fmla="*/ 1254140 w 606"/>
                    <a:gd name="T47" fmla="*/ 630210 h 606"/>
                    <a:gd name="T48" fmla="*/ 1358671 w 606"/>
                    <a:gd name="T49" fmla="*/ 509361 h 606"/>
                    <a:gd name="T50" fmla="*/ 1468274 w 606"/>
                    <a:gd name="T51" fmla="*/ 408053 h 606"/>
                    <a:gd name="T52" fmla="*/ 1580371 w 606"/>
                    <a:gd name="T53" fmla="*/ 322924 h 606"/>
                    <a:gd name="T54" fmla="*/ 1692470 w 606"/>
                    <a:gd name="T55" fmla="*/ 251994 h 606"/>
                    <a:gd name="T56" fmla="*/ 1803650 w 606"/>
                    <a:gd name="T57" fmla="*/ 197081 h 606"/>
                    <a:gd name="T58" fmla="*/ 1919415 w 606"/>
                    <a:gd name="T59" fmla="*/ 144090 h 606"/>
                    <a:gd name="T60" fmla="*/ 2029979 w 606"/>
                    <a:gd name="T61" fmla="*/ 140162 h 606"/>
                    <a:gd name="T62" fmla="*/ 2113399 w 606"/>
                    <a:gd name="T63" fmla="*/ 175666 h 606"/>
                    <a:gd name="T64" fmla="*/ 2104492 w 606"/>
                    <a:gd name="T65" fmla="*/ 85124 h 60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606" h="606">
                      <a:moveTo>
                        <a:pt x="598" y="10"/>
                      </a:moveTo>
                      <a:cubicBezTo>
                        <a:pt x="592" y="10"/>
                        <a:pt x="588" y="6"/>
                        <a:pt x="588" y="0"/>
                      </a:cubicBezTo>
                      <a:cubicBezTo>
                        <a:pt x="265" y="10"/>
                        <a:pt x="5" y="272"/>
                        <a:pt x="0" y="596"/>
                      </a:cubicBezTo>
                      <a:cubicBezTo>
                        <a:pt x="5" y="596"/>
                        <a:pt x="10" y="600"/>
                        <a:pt x="10" y="606"/>
                      </a:cubicBezTo>
                      <a:cubicBezTo>
                        <a:pt x="10" y="606"/>
                        <a:pt x="10" y="606"/>
                        <a:pt x="10" y="606"/>
                      </a:cubicBezTo>
                      <a:cubicBezTo>
                        <a:pt x="22" y="606"/>
                        <a:pt x="22" y="606"/>
                        <a:pt x="22" y="606"/>
                      </a:cubicBezTo>
                      <a:cubicBezTo>
                        <a:pt x="22" y="599"/>
                        <a:pt x="19" y="594"/>
                        <a:pt x="15" y="590"/>
                      </a:cubicBezTo>
                      <a:cubicBezTo>
                        <a:pt x="20" y="586"/>
                        <a:pt x="23" y="580"/>
                        <a:pt x="23" y="573"/>
                      </a:cubicBezTo>
                      <a:cubicBezTo>
                        <a:pt x="23" y="567"/>
                        <a:pt x="20" y="561"/>
                        <a:pt x="16" y="557"/>
                      </a:cubicBezTo>
                      <a:cubicBezTo>
                        <a:pt x="22" y="553"/>
                        <a:pt x="26" y="546"/>
                        <a:pt x="26" y="539"/>
                      </a:cubicBezTo>
                      <a:cubicBezTo>
                        <a:pt x="26" y="533"/>
                        <a:pt x="24" y="528"/>
                        <a:pt x="21" y="524"/>
                      </a:cubicBezTo>
                      <a:cubicBezTo>
                        <a:pt x="27" y="520"/>
                        <a:pt x="31" y="513"/>
                        <a:pt x="31" y="505"/>
                      </a:cubicBezTo>
                      <a:cubicBezTo>
                        <a:pt x="31" y="500"/>
                        <a:pt x="29" y="495"/>
                        <a:pt x="26" y="491"/>
                      </a:cubicBezTo>
                      <a:cubicBezTo>
                        <a:pt x="32" y="487"/>
                        <a:pt x="37" y="480"/>
                        <a:pt x="37" y="472"/>
                      </a:cubicBezTo>
                      <a:cubicBezTo>
                        <a:pt x="37" y="467"/>
                        <a:pt x="35" y="463"/>
                        <a:pt x="33" y="459"/>
                      </a:cubicBezTo>
                      <a:cubicBezTo>
                        <a:pt x="41" y="456"/>
                        <a:pt x="46" y="448"/>
                        <a:pt x="46" y="439"/>
                      </a:cubicBezTo>
                      <a:cubicBezTo>
                        <a:pt x="46" y="435"/>
                        <a:pt x="44" y="431"/>
                        <a:pt x="42" y="427"/>
                      </a:cubicBezTo>
                      <a:cubicBezTo>
                        <a:pt x="50" y="424"/>
                        <a:pt x="56" y="416"/>
                        <a:pt x="56" y="407"/>
                      </a:cubicBezTo>
                      <a:cubicBezTo>
                        <a:pt x="56" y="403"/>
                        <a:pt x="54" y="399"/>
                        <a:pt x="53" y="396"/>
                      </a:cubicBezTo>
                      <a:cubicBezTo>
                        <a:pt x="61" y="393"/>
                        <a:pt x="68" y="385"/>
                        <a:pt x="68" y="375"/>
                      </a:cubicBezTo>
                      <a:cubicBezTo>
                        <a:pt x="68" y="372"/>
                        <a:pt x="67" y="369"/>
                        <a:pt x="66" y="366"/>
                      </a:cubicBezTo>
                      <a:cubicBezTo>
                        <a:pt x="75" y="363"/>
                        <a:pt x="81" y="355"/>
                        <a:pt x="81" y="345"/>
                      </a:cubicBezTo>
                      <a:cubicBezTo>
                        <a:pt x="81" y="342"/>
                        <a:pt x="81" y="339"/>
                        <a:pt x="80" y="337"/>
                      </a:cubicBezTo>
                      <a:cubicBezTo>
                        <a:pt x="90" y="335"/>
                        <a:pt x="97" y="326"/>
                        <a:pt x="97" y="316"/>
                      </a:cubicBezTo>
                      <a:cubicBezTo>
                        <a:pt x="97" y="313"/>
                        <a:pt x="97" y="310"/>
                        <a:pt x="96" y="308"/>
                      </a:cubicBezTo>
                      <a:cubicBezTo>
                        <a:pt x="106" y="306"/>
                        <a:pt x="113" y="297"/>
                        <a:pt x="113" y="287"/>
                      </a:cubicBezTo>
                      <a:cubicBezTo>
                        <a:pt x="113" y="284"/>
                        <a:pt x="113" y="282"/>
                        <a:pt x="112" y="280"/>
                      </a:cubicBezTo>
                      <a:cubicBezTo>
                        <a:pt x="123" y="279"/>
                        <a:pt x="132" y="269"/>
                        <a:pt x="132" y="258"/>
                      </a:cubicBezTo>
                      <a:cubicBezTo>
                        <a:pt x="132" y="256"/>
                        <a:pt x="132" y="254"/>
                        <a:pt x="132" y="253"/>
                      </a:cubicBezTo>
                      <a:cubicBezTo>
                        <a:pt x="143" y="252"/>
                        <a:pt x="152" y="243"/>
                        <a:pt x="152" y="231"/>
                      </a:cubicBezTo>
                      <a:cubicBezTo>
                        <a:pt x="152" y="230"/>
                        <a:pt x="152" y="228"/>
                        <a:pt x="152" y="227"/>
                      </a:cubicBezTo>
                      <a:cubicBezTo>
                        <a:pt x="164" y="227"/>
                        <a:pt x="174" y="217"/>
                        <a:pt x="174" y="205"/>
                      </a:cubicBezTo>
                      <a:cubicBezTo>
                        <a:pt x="174" y="204"/>
                        <a:pt x="173" y="203"/>
                        <a:pt x="173" y="202"/>
                      </a:cubicBezTo>
                      <a:cubicBezTo>
                        <a:pt x="174" y="202"/>
                        <a:pt x="175" y="202"/>
                        <a:pt x="175" y="202"/>
                      </a:cubicBezTo>
                      <a:cubicBezTo>
                        <a:pt x="187" y="202"/>
                        <a:pt x="197" y="192"/>
                        <a:pt x="197" y="180"/>
                      </a:cubicBezTo>
                      <a:cubicBezTo>
                        <a:pt x="197" y="180"/>
                        <a:pt x="197" y="179"/>
                        <a:pt x="197" y="178"/>
                      </a:cubicBezTo>
                      <a:cubicBezTo>
                        <a:pt x="198" y="178"/>
                        <a:pt x="198" y="178"/>
                        <a:pt x="199" y="178"/>
                      </a:cubicBezTo>
                      <a:cubicBezTo>
                        <a:pt x="211" y="178"/>
                        <a:pt x="221" y="169"/>
                        <a:pt x="221" y="157"/>
                      </a:cubicBezTo>
                      <a:cubicBezTo>
                        <a:pt x="222" y="157"/>
                        <a:pt x="223" y="157"/>
                        <a:pt x="225" y="157"/>
                      </a:cubicBezTo>
                      <a:cubicBezTo>
                        <a:pt x="236" y="157"/>
                        <a:pt x="245" y="149"/>
                        <a:pt x="246" y="138"/>
                      </a:cubicBezTo>
                      <a:cubicBezTo>
                        <a:pt x="248" y="138"/>
                        <a:pt x="250" y="139"/>
                        <a:pt x="253" y="139"/>
                      </a:cubicBezTo>
                      <a:cubicBezTo>
                        <a:pt x="265" y="139"/>
                        <a:pt x="274" y="129"/>
                        <a:pt x="274" y="117"/>
                      </a:cubicBezTo>
                      <a:cubicBezTo>
                        <a:pt x="276" y="118"/>
                        <a:pt x="278" y="118"/>
                        <a:pt x="280" y="118"/>
                      </a:cubicBezTo>
                      <a:cubicBezTo>
                        <a:pt x="291" y="118"/>
                        <a:pt x="300" y="110"/>
                        <a:pt x="301" y="99"/>
                      </a:cubicBezTo>
                      <a:cubicBezTo>
                        <a:pt x="303" y="100"/>
                        <a:pt x="306" y="101"/>
                        <a:pt x="308" y="101"/>
                      </a:cubicBezTo>
                      <a:cubicBezTo>
                        <a:pt x="319" y="101"/>
                        <a:pt x="328" y="93"/>
                        <a:pt x="330" y="83"/>
                      </a:cubicBezTo>
                      <a:cubicBezTo>
                        <a:pt x="332" y="84"/>
                        <a:pt x="335" y="85"/>
                        <a:pt x="338" y="85"/>
                      </a:cubicBezTo>
                      <a:cubicBezTo>
                        <a:pt x="348" y="85"/>
                        <a:pt x="357" y="77"/>
                        <a:pt x="359" y="68"/>
                      </a:cubicBezTo>
                      <a:cubicBezTo>
                        <a:pt x="362" y="69"/>
                        <a:pt x="365" y="70"/>
                        <a:pt x="368" y="70"/>
                      </a:cubicBezTo>
                      <a:cubicBezTo>
                        <a:pt x="378" y="70"/>
                        <a:pt x="386" y="64"/>
                        <a:pt x="389" y="55"/>
                      </a:cubicBezTo>
                      <a:cubicBezTo>
                        <a:pt x="392" y="57"/>
                        <a:pt x="396" y="58"/>
                        <a:pt x="400" y="58"/>
                      </a:cubicBezTo>
                      <a:cubicBezTo>
                        <a:pt x="409" y="58"/>
                        <a:pt x="417" y="52"/>
                        <a:pt x="420" y="44"/>
                      </a:cubicBezTo>
                      <a:cubicBezTo>
                        <a:pt x="423" y="46"/>
                        <a:pt x="428" y="47"/>
                        <a:pt x="432" y="47"/>
                      </a:cubicBezTo>
                      <a:cubicBezTo>
                        <a:pt x="441" y="47"/>
                        <a:pt x="448" y="42"/>
                        <a:pt x="452" y="35"/>
                      </a:cubicBezTo>
                      <a:cubicBezTo>
                        <a:pt x="455" y="37"/>
                        <a:pt x="459" y="39"/>
                        <a:pt x="464" y="39"/>
                      </a:cubicBezTo>
                      <a:cubicBezTo>
                        <a:pt x="473" y="39"/>
                        <a:pt x="480" y="34"/>
                        <a:pt x="484" y="27"/>
                      </a:cubicBezTo>
                      <a:cubicBezTo>
                        <a:pt x="487" y="30"/>
                        <a:pt x="492" y="31"/>
                        <a:pt x="497" y="31"/>
                      </a:cubicBezTo>
                      <a:cubicBezTo>
                        <a:pt x="505" y="31"/>
                        <a:pt x="512" y="27"/>
                        <a:pt x="516" y="21"/>
                      </a:cubicBezTo>
                      <a:cubicBezTo>
                        <a:pt x="520" y="24"/>
                        <a:pt x="525" y="26"/>
                        <a:pt x="530" y="26"/>
                      </a:cubicBezTo>
                      <a:cubicBezTo>
                        <a:pt x="538" y="26"/>
                        <a:pt x="545" y="22"/>
                        <a:pt x="549" y="16"/>
                      </a:cubicBezTo>
                      <a:cubicBezTo>
                        <a:pt x="553" y="20"/>
                        <a:pt x="558" y="23"/>
                        <a:pt x="564" y="23"/>
                      </a:cubicBezTo>
                      <a:cubicBezTo>
                        <a:pt x="571" y="23"/>
                        <a:pt x="577" y="20"/>
                        <a:pt x="581" y="15"/>
                      </a:cubicBezTo>
                      <a:cubicBezTo>
                        <a:pt x="585" y="19"/>
                        <a:pt x="591" y="21"/>
                        <a:pt x="598" y="21"/>
                      </a:cubicBezTo>
                      <a:cubicBezTo>
                        <a:pt x="600" y="21"/>
                        <a:pt x="604" y="20"/>
                        <a:pt x="605" y="19"/>
                      </a:cubicBezTo>
                      <a:cubicBezTo>
                        <a:pt x="606" y="8"/>
                        <a:pt x="606" y="8"/>
                        <a:pt x="606" y="8"/>
                      </a:cubicBezTo>
                      <a:cubicBezTo>
                        <a:pt x="605" y="8"/>
                        <a:pt x="603" y="8"/>
                        <a:pt x="602" y="9"/>
                      </a:cubicBezTo>
                      <a:cubicBezTo>
                        <a:pt x="601" y="9"/>
                        <a:pt x="599" y="10"/>
                        <a:pt x="598" y="10"/>
                      </a:cubicBezTo>
                      <a:close/>
                    </a:path>
                  </a:pathLst>
                </a:custGeom>
                <a:solidFill>
                  <a:srgbClr val="DECC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1" name="Line 11">
                  <a:extLst>
                    <a:ext uri="{FF2B5EF4-FFF2-40B4-BE49-F238E27FC236}">
                      <a16:creationId xmlns:a16="http://schemas.microsoft.com/office/drawing/2014/main" id="{6F813B5F-1991-44B2-A7DA-338130F976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0" y="2553"/>
                  <a:ext cx="1" cy="81"/>
                </a:xfrm>
                <a:prstGeom prst="line">
                  <a:avLst/>
                </a:prstGeom>
                <a:noFill/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2" name="Freeform 12">
                  <a:extLst>
                    <a:ext uri="{FF2B5EF4-FFF2-40B4-BE49-F238E27FC236}">
                      <a16:creationId xmlns:a16="http://schemas.microsoft.com/office/drawing/2014/main" id="{15AF7494-BB73-4B84-B48B-74EC00D516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3" y="2549"/>
                  <a:ext cx="32" cy="89"/>
                </a:xfrm>
                <a:custGeom>
                  <a:avLst/>
                  <a:gdLst>
                    <a:gd name="T0" fmla="*/ 27 w 32"/>
                    <a:gd name="T1" fmla="*/ 89 h 89"/>
                    <a:gd name="T2" fmla="*/ 0 w 32"/>
                    <a:gd name="T3" fmla="*/ 87 h 89"/>
                    <a:gd name="T4" fmla="*/ 5 w 32"/>
                    <a:gd name="T5" fmla="*/ 0 h 89"/>
                    <a:gd name="T6" fmla="*/ 32 w 32"/>
                    <a:gd name="T7" fmla="*/ 2 h 89"/>
                    <a:gd name="T8" fmla="*/ 27 w 32"/>
                    <a:gd name="T9" fmla="*/ 89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89">
                      <a:moveTo>
                        <a:pt x="27" y="89"/>
                      </a:moveTo>
                      <a:lnTo>
                        <a:pt x="0" y="87"/>
                      </a:lnTo>
                      <a:lnTo>
                        <a:pt x="5" y="0"/>
                      </a:lnTo>
                      <a:lnTo>
                        <a:pt x="32" y="2"/>
                      </a:lnTo>
                      <a:lnTo>
                        <a:pt x="27" y="8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3" name="Freeform 13">
                  <a:extLst>
                    <a:ext uri="{FF2B5EF4-FFF2-40B4-BE49-F238E27FC236}">
                      <a16:creationId xmlns:a16="http://schemas.microsoft.com/office/drawing/2014/main" id="{08BB3B07-19F2-47DB-A972-179E9714D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1" y="2560"/>
                  <a:ext cx="38" cy="85"/>
                </a:xfrm>
                <a:custGeom>
                  <a:avLst/>
                  <a:gdLst>
                    <a:gd name="T0" fmla="*/ 28 w 38"/>
                    <a:gd name="T1" fmla="*/ 85 h 85"/>
                    <a:gd name="T2" fmla="*/ 0 w 38"/>
                    <a:gd name="T3" fmla="*/ 81 h 85"/>
                    <a:gd name="T4" fmla="*/ 11 w 38"/>
                    <a:gd name="T5" fmla="*/ 0 h 85"/>
                    <a:gd name="T6" fmla="*/ 38 w 38"/>
                    <a:gd name="T7" fmla="*/ 4 h 85"/>
                    <a:gd name="T8" fmla="*/ 28 w 38"/>
                    <a:gd name="T9" fmla="*/ 85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8" h="85">
                      <a:moveTo>
                        <a:pt x="28" y="85"/>
                      </a:moveTo>
                      <a:lnTo>
                        <a:pt x="0" y="81"/>
                      </a:lnTo>
                      <a:lnTo>
                        <a:pt x="11" y="0"/>
                      </a:lnTo>
                      <a:lnTo>
                        <a:pt x="38" y="4"/>
                      </a:lnTo>
                      <a:lnTo>
                        <a:pt x="28" y="8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4" name="Freeform 14">
                  <a:extLst>
                    <a:ext uri="{FF2B5EF4-FFF2-40B4-BE49-F238E27FC236}">
                      <a16:creationId xmlns:a16="http://schemas.microsoft.com/office/drawing/2014/main" id="{25DCFF21-B34E-43C6-BE18-6624787B6E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2" y="2570"/>
                  <a:ext cx="43" cy="84"/>
                </a:xfrm>
                <a:custGeom>
                  <a:avLst/>
                  <a:gdLst>
                    <a:gd name="T0" fmla="*/ 27 w 43"/>
                    <a:gd name="T1" fmla="*/ 84 h 84"/>
                    <a:gd name="T2" fmla="*/ 0 w 43"/>
                    <a:gd name="T3" fmla="*/ 79 h 84"/>
                    <a:gd name="T4" fmla="*/ 15 w 43"/>
                    <a:gd name="T5" fmla="*/ 0 h 84"/>
                    <a:gd name="T6" fmla="*/ 43 w 43"/>
                    <a:gd name="T7" fmla="*/ 5 h 84"/>
                    <a:gd name="T8" fmla="*/ 27 w 43"/>
                    <a:gd name="T9" fmla="*/ 84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" h="84">
                      <a:moveTo>
                        <a:pt x="27" y="84"/>
                      </a:moveTo>
                      <a:lnTo>
                        <a:pt x="0" y="79"/>
                      </a:lnTo>
                      <a:lnTo>
                        <a:pt x="15" y="0"/>
                      </a:lnTo>
                      <a:lnTo>
                        <a:pt x="43" y="5"/>
                      </a:lnTo>
                      <a:lnTo>
                        <a:pt x="27" y="8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5" name="Freeform 15">
                  <a:extLst>
                    <a:ext uri="{FF2B5EF4-FFF2-40B4-BE49-F238E27FC236}">
                      <a16:creationId xmlns:a16="http://schemas.microsoft.com/office/drawing/2014/main" id="{904E8BAC-D037-4CDF-B2F0-BC0F21580B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8" y="2584"/>
                  <a:ext cx="47" cy="87"/>
                </a:xfrm>
                <a:custGeom>
                  <a:avLst/>
                  <a:gdLst>
                    <a:gd name="T0" fmla="*/ 26 w 47"/>
                    <a:gd name="T1" fmla="*/ 87 h 87"/>
                    <a:gd name="T2" fmla="*/ 0 w 47"/>
                    <a:gd name="T3" fmla="*/ 79 h 87"/>
                    <a:gd name="T4" fmla="*/ 19 w 47"/>
                    <a:gd name="T5" fmla="*/ 0 h 87"/>
                    <a:gd name="T6" fmla="*/ 47 w 47"/>
                    <a:gd name="T7" fmla="*/ 8 h 87"/>
                    <a:gd name="T8" fmla="*/ 26 w 47"/>
                    <a:gd name="T9" fmla="*/ 87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87">
                      <a:moveTo>
                        <a:pt x="26" y="87"/>
                      </a:moveTo>
                      <a:lnTo>
                        <a:pt x="0" y="79"/>
                      </a:lnTo>
                      <a:lnTo>
                        <a:pt x="19" y="0"/>
                      </a:lnTo>
                      <a:lnTo>
                        <a:pt x="47" y="8"/>
                      </a:lnTo>
                      <a:lnTo>
                        <a:pt x="26" y="8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6" name="Freeform 16">
                  <a:extLst>
                    <a:ext uri="{FF2B5EF4-FFF2-40B4-BE49-F238E27FC236}">
                      <a16:creationId xmlns:a16="http://schemas.microsoft.com/office/drawing/2014/main" id="{DA717184-6BFE-4230-BB00-E895164D6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5" y="2599"/>
                  <a:ext cx="50" cy="86"/>
                </a:xfrm>
                <a:custGeom>
                  <a:avLst/>
                  <a:gdLst>
                    <a:gd name="T0" fmla="*/ 28 w 50"/>
                    <a:gd name="T1" fmla="*/ 86 h 86"/>
                    <a:gd name="T2" fmla="*/ 0 w 50"/>
                    <a:gd name="T3" fmla="*/ 77 h 86"/>
                    <a:gd name="T4" fmla="*/ 24 w 50"/>
                    <a:gd name="T5" fmla="*/ 0 h 86"/>
                    <a:gd name="T6" fmla="*/ 50 w 50"/>
                    <a:gd name="T7" fmla="*/ 7 h 86"/>
                    <a:gd name="T8" fmla="*/ 28 w 50"/>
                    <a:gd name="T9" fmla="*/ 86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0" h="86">
                      <a:moveTo>
                        <a:pt x="28" y="86"/>
                      </a:moveTo>
                      <a:lnTo>
                        <a:pt x="0" y="77"/>
                      </a:lnTo>
                      <a:lnTo>
                        <a:pt x="24" y="0"/>
                      </a:lnTo>
                      <a:lnTo>
                        <a:pt x="50" y="7"/>
                      </a:lnTo>
                      <a:lnTo>
                        <a:pt x="28" y="8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7" name="Freeform 17">
                  <a:extLst>
                    <a:ext uri="{FF2B5EF4-FFF2-40B4-BE49-F238E27FC236}">
                      <a16:creationId xmlns:a16="http://schemas.microsoft.com/office/drawing/2014/main" id="{FF8A7693-6709-4247-BB01-6B56CA3ED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2" y="2623"/>
                  <a:ext cx="54" cy="86"/>
                </a:xfrm>
                <a:custGeom>
                  <a:avLst/>
                  <a:gdLst>
                    <a:gd name="T0" fmla="*/ 26 w 54"/>
                    <a:gd name="T1" fmla="*/ 86 h 86"/>
                    <a:gd name="T2" fmla="*/ 0 w 54"/>
                    <a:gd name="T3" fmla="*/ 75 h 86"/>
                    <a:gd name="T4" fmla="*/ 28 w 54"/>
                    <a:gd name="T5" fmla="*/ 0 h 86"/>
                    <a:gd name="T6" fmla="*/ 54 w 54"/>
                    <a:gd name="T7" fmla="*/ 11 h 86"/>
                    <a:gd name="T8" fmla="*/ 26 w 54"/>
                    <a:gd name="T9" fmla="*/ 86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" h="86">
                      <a:moveTo>
                        <a:pt x="26" y="86"/>
                      </a:moveTo>
                      <a:lnTo>
                        <a:pt x="0" y="75"/>
                      </a:lnTo>
                      <a:lnTo>
                        <a:pt x="28" y="0"/>
                      </a:lnTo>
                      <a:lnTo>
                        <a:pt x="54" y="11"/>
                      </a:lnTo>
                      <a:lnTo>
                        <a:pt x="26" y="8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8" name="Freeform 18">
                  <a:extLst>
                    <a:ext uri="{FF2B5EF4-FFF2-40B4-BE49-F238E27FC236}">
                      <a16:creationId xmlns:a16="http://schemas.microsoft.com/office/drawing/2014/main" id="{DA1507E7-473F-4E9A-9762-3CEB4FC57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1" y="2647"/>
                  <a:ext cx="55" cy="84"/>
                </a:xfrm>
                <a:custGeom>
                  <a:avLst/>
                  <a:gdLst>
                    <a:gd name="T0" fmla="*/ 26 w 55"/>
                    <a:gd name="T1" fmla="*/ 84 h 84"/>
                    <a:gd name="T2" fmla="*/ 0 w 55"/>
                    <a:gd name="T3" fmla="*/ 73 h 84"/>
                    <a:gd name="T4" fmla="*/ 29 w 55"/>
                    <a:gd name="T5" fmla="*/ 0 h 84"/>
                    <a:gd name="T6" fmla="*/ 55 w 55"/>
                    <a:gd name="T7" fmla="*/ 11 h 84"/>
                    <a:gd name="T8" fmla="*/ 26 w 55"/>
                    <a:gd name="T9" fmla="*/ 84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5" h="84">
                      <a:moveTo>
                        <a:pt x="26" y="84"/>
                      </a:moveTo>
                      <a:lnTo>
                        <a:pt x="0" y="73"/>
                      </a:lnTo>
                      <a:lnTo>
                        <a:pt x="29" y="0"/>
                      </a:lnTo>
                      <a:lnTo>
                        <a:pt x="55" y="11"/>
                      </a:lnTo>
                      <a:lnTo>
                        <a:pt x="26" y="8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9" name="Freeform 19">
                  <a:extLst>
                    <a:ext uri="{FF2B5EF4-FFF2-40B4-BE49-F238E27FC236}">
                      <a16:creationId xmlns:a16="http://schemas.microsoft.com/office/drawing/2014/main" id="{17DFCBB0-082D-44BC-B942-AC730795AD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6" y="2673"/>
                  <a:ext cx="57" cy="86"/>
                </a:xfrm>
                <a:custGeom>
                  <a:avLst/>
                  <a:gdLst>
                    <a:gd name="T0" fmla="*/ 26 w 57"/>
                    <a:gd name="T1" fmla="*/ 86 h 86"/>
                    <a:gd name="T2" fmla="*/ 0 w 57"/>
                    <a:gd name="T3" fmla="*/ 73 h 86"/>
                    <a:gd name="T4" fmla="*/ 33 w 57"/>
                    <a:gd name="T5" fmla="*/ 0 h 86"/>
                    <a:gd name="T6" fmla="*/ 57 w 57"/>
                    <a:gd name="T7" fmla="*/ 12 h 86"/>
                    <a:gd name="T8" fmla="*/ 26 w 57"/>
                    <a:gd name="T9" fmla="*/ 86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" h="86">
                      <a:moveTo>
                        <a:pt x="26" y="86"/>
                      </a:moveTo>
                      <a:lnTo>
                        <a:pt x="0" y="73"/>
                      </a:lnTo>
                      <a:lnTo>
                        <a:pt x="33" y="0"/>
                      </a:lnTo>
                      <a:lnTo>
                        <a:pt x="57" y="12"/>
                      </a:lnTo>
                      <a:lnTo>
                        <a:pt x="26" y="8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0" name="Freeform 20">
                  <a:extLst>
                    <a:ext uri="{FF2B5EF4-FFF2-40B4-BE49-F238E27FC236}">
                      <a16:creationId xmlns:a16="http://schemas.microsoft.com/office/drawing/2014/main" id="{9F78BB7F-6F97-4AE6-8F12-EC50EE3234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2" y="2704"/>
                  <a:ext cx="63" cy="84"/>
                </a:xfrm>
                <a:custGeom>
                  <a:avLst/>
                  <a:gdLst>
                    <a:gd name="T0" fmla="*/ 25 w 63"/>
                    <a:gd name="T1" fmla="*/ 84 h 84"/>
                    <a:gd name="T2" fmla="*/ 0 w 63"/>
                    <a:gd name="T3" fmla="*/ 68 h 84"/>
                    <a:gd name="T4" fmla="*/ 38 w 63"/>
                    <a:gd name="T5" fmla="*/ 0 h 84"/>
                    <a:gd name="T6" fmla="*/ 63 w 63"/>
                    <a:gd name="T7" fmla="*/ 14 h 84"/>
                    <a:gd name="T8" fmla="*/ 25 w 63"/>
                    <a:gd name="T9" fmla="*/ 84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84">
                      <a:moveTo>
                        <a:pt x="25" y="84"/>
                      </a:moveTo>
                      <a:lnTo>
                        <a:pt x="0" y="68"/>
                      </a:lnTo>
                      <a:lnTo>
                        <a:pt x="38" y="0"/>
                      </a:lnTo>
                      <a:lnTo>
                        <a:pt x="63" y="14"/>
                      </a:lnTo>
                      <a:lnTo>
                        <a:pt x="25" y="8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1" name="Freeform 21">
                  <a:extLst>
                    <a:ext uri="{FF2B5EF4-FFF2-40B4-BE49-F238E27FC236}">
                      <a16:creationId xmlns:a16="http://schemas.microsoft.com/office/drawing/2014/main" id="{B4613FC2-D352-4E24-87AD-8AAE69AB9A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2739"/>
                  <a:ext cx="66" cy="82"/>
                </a:xfrm>
                <a:custGeom>
                  <a:avLst/>
                  <a:gdLst>
                    <a:gd name="T0" fmla="*/ 23 w 66"/>
                    <a:gd name="T1" fmla="*/ 82 h 82"/>
                    <a:gd name="T2" fmla="*/ 0 w 66"/>
                    <a:gd name="T3" fmla="*/ 66 h 82"/>
                    <a:gd name="T4" fmla="*/ 43 w 66"/>
                    <a:gd name="T5" fmla="*/ 0 h 82"/>
                    <a:gd name="T6" fmla="*/ 66 w 66"/>
                    <a:gd name="T7" fmla="*/ 16 h 82"/>
                    <a:gd name="T8" fmla="*/ 23 w 66"/>
                    <a:gd name="T9" fmla="*/ 82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6" h="82">
                      <a:moveTo>
                        <a:pt x="23" y="82"/>
                      </a:moveTo>
                      <a:lnTo>
                        <a:pt x="0" y="66"/>
                      </a:lnTo>
                      <a:lnTo>
                        <a:pt x="43" y="0"/>
                      </a:lnTo>
                      <a:lnTo>
                        <a:pt x="66" y="16"/>
                      </a:lnTo>
                      <a:lnTo>
                        <a:pt x="23" y="8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2" name="Freeform 22">
                  <a:extLst>
                    <a:ext uri="{FF2B5EF4-FFF2-40B4-BE49-F238E27FC236}">
                      <a16:creationId xmlns:a16="http://schemas.microsoft.com/office/drawing/2014/main" id="{4E596C5F-CA20-4BEB-99E9-8809F0CF72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2" y="2775"/>
                  <a:ext cx="68" cy="83"/>
                </a:xfrm>
                <a:custGeom>
                  <a:avLst/>
                  <a:gdLst>
                    <a:gd name="T0" fmla="*/ 23 w 68"/>
                    <a:gd name="T1" fmla="*/ 83 h 83"/>
                    <a:gd name="T2" fmla="*/ 0 w 68"/>
                    <a:gd name="T3" fmla="*/ 67 h 83"/>
                    <a:gd name="T4" fmla="*/ 47 w 68"/>
                    <a:gd name="T5" fmla="*/ 0 h 83"/>
                    <a:gd name="T6" fmla="*/ 68 w 68"/>
                    <a:gd name="T7" fmla="*/ 19 h 83"/>
                    <a:gd name="T8" fmla="*/ 23 w 68"/>
                    <a:gd name="T9" fmla="*/ 8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8" h="83">
                      <a:moveTo>
                        <a:pt x="23" y="83"/>
                      </a:moveTo>
                      <a:lnTo>
                        <a:pt x="0" y="67"/>
                      </a:lnTo>
                      <a:lnTo>
                        <a:pt x="47" y="0"/>
                      </a:lnTo>
                      <a:lnTo>
                        <a:pt x="68" y="19"/>
                      </a:lnTo>
                      <a:lnTo>
                        <a:pt x="23" y="8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3" name="Freeform 23">
                  <a:extLst>
                    <a:ext uri="{FF2B5EF4-FFF2-40B4-BE49-F238E27FC236}">
                      <a16:creationId xmlns:a16="http://schemas.microsoft.com/office/drawing/2014/main" id="{F79D308D-D27E-4D43-8235-4ACB10E06D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2818"/>
                  <a:ext cx="72" cy="81"/>
                </a:xfrm>
                <a:custGeom>
                  <a:avLst/>
                  <a:gdLst>
                    <a:gd name="T0" fmla="*/ 21 w 72"/>
                    <a:gd name="T1" fmla="*/ 81 h 81"/>
                    <a:gd name="T2" fmla="*/ 0 w 72"/>
                    <a:gd name="T3" fmla="*/ 60 h 81"/>
                    <a:gd name="T4" fmla="*/ 52 w 72"/>
                    <a:gd name="T5" fmla="*/ 0 h 81"/>
                    <a:gd name="T6" fmla="*/ 72 w 72"/>
                    <a:gd name="T7" fmla="*/ 20 h 81"/>
                    <a:gd name="T8" fmla="*/ 21 w 72"/>
                    <a:gd name="T9" fmla="*/ 81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2" h="81">
                      <a:moveTo>
                        <a:pt x="21" y="81"/>
                      </a:moveTo>
                      <a:lnTo>
                        <a:pt x="0" y="60"/>
                      </a:lnTo>
                      <a:lnTo>
                        <a:pt x="52" y="0"/>
                      </a:lnTo>
                      <a:lnTo>
                        <a:pt x="72" y="20"/>
                      </a:lnTo>
                      <a:lnTo>
                        <a:pt x="21" y="81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4" name="Line 24">
                  <a:extLst>
                    <a:ext uri="{FF2B5EF4-FFF2-40B4-BE49-F238E27FC236}">
                      <a16:creationId xmlns:a16="http://schemas.microsoft.com/office/drawing/2014/main" id="{D4F98EF4-0C2F-4E2B-B74F-0F06ECB768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4" y="3752"/>
                  <a:ext cx="76" cy="1"/>
                </a:xfrm>
                <a:prstGeom prst="line">
                  <a:avLst/>
                </a:prstGeom>
                <a:noFill/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5" name="Freeform 25">
                  <a:extLst>
                    <a:ext uri="{FF2B5EF4-FFF2-40B4-BE49-F238E27FC236}">
                      <a16:creationId xmlns:a16="http://schemas.microsoft.com/office/drawing/2014/main" id="{826E4AE5-D69B-40AD-BFD7-7F62CBA7D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3680"/>
                  <a:ext cx="79" cy="37"/>
                </a:xfrm>
                <a:custGeom>
                  <a:avLst/>
                  <a:gdLst>
                    <a:gd name="T0" fmla="*/ 3 w 79"/>
                    <a:gd name="T1" fmla="*/ 37 h 37"/>
                    <a:gd name="T2" fmla="*/ 0 w 79"/>
                    <a:gd name="T3" fmla="*/ 7 h 37"/>
                    <a:gd name="T4" fmla="*/ 76 w 79"/>
                    <a:gd name="T5" fmla="*/ 0 h 37"/>
                    <a:gd name="T6" fmla="*/ 79 w 79"/>
                    <a:gd name="T7" fmla="*/ 29 h 37"/>
                    <a:gd name="T8" fmla="*/ 3 w 79"/>
                    <a:gd name="T9" fmla="*/ 37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" h="37">
                      <a:moveTo>
                        <a:pt x="3" y="37"/>
                      </a:moveTo>
                      <a:lnTo>
                        <a:pt x="0" y="7"/>
                      </a:lnTo>
                      <a:lnTo>
                        <a:pt x="76" y="0"/>
                      </a:lnTo>
                      <a:lnTo>
                        <a:pt x="79" y="29"/>
                      </a:lnTo>
                      <a:lnTo>
                        <a:pt x="3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6" name="Freeform 26">
                  <a:extLst>
                    <a:ext uri="{FF2B5EF4-FFF2-40B4-BE49-F238E27FC236}">
                      <a16:creationId xmlns:a16="http://schemas.microsoft.com/office/drawing/2014/main" id="{17BAD2C5-207C-4F78-9C43-E8B1EBD13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3612"/>
                  <a:ext cx="79" cy="42"/>
                </a:xfrm>
                <a:custGeom>
                  <a:avLst/>
                  <a:gdLst>
                    <a:gd name="T0" fmla="*/ 3 w 79"/>
                    <a:gd name="T1" fmla="*/ 42 h 42"/>
                    <a:gd name="T2" fmla="*/ 0 w 79"/>
                    <a:gd name="T3" fmla="*/ 13 h 42"/>
                    <a:gd name="T4" fmla="*/ 76 w 79"/>
                    <a:gd name="T5" fmla="*/ 0 h 42"/>
                    <a:gd name="T6" fmla="*/ 79 w 79"/>
                    <a:gd name="T7" fmla="*/ 29 h 42"/>
                    <a:gd name="T8" fmla="*/ 3 w 79"/>
                    <a:gd name="T9" fmla="*/ 42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" h="42">
                      <a:moveTo>
                        <a:pt x="3" y="42"/>
                      </a:moveTo>
                      <a:lnTo>
                        <a:pt x="0" y="13"/>
                      </a:lnTo>
                      <a:lnTo>
                        <a:pt x="76" y="0"/>
                      </a:lnTo>
                      <a:lnTo>
                        <a:pt x="79" y="29"/>
                      </a:lnTo>
                      <a:lnTo>
                        <a:pt x="3" y="4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7" name="Freeform 27">
                  <a:extLst>
                    <a:ext uri="{FF2B5EF4-FFF2-40B4-BE49-F238E27FC236}">
                      <a16:creationId xmlns:a16="http://schemas.microsoft.com/office/drawing/2014/main" id="{F6E33DDA-CD00-46C8-B68A-BD56DF449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3" y="3546"/>
                  <a:ext cx="81" cy="46"/>
                </a:xfrm>
                <a:custGeom>
                  <a:avLst/>
                  <a:gdLst>
                    <a:gd name="T0" fmla="*/ 7 w 81"/>
                    <a:gd name="T1" fmla="*/ 46 h 46"/>
                    <a:gd name="T2" fmla="*/ 0 w 81"/>
                    <a:gd name="T3" fmla="*/ 18 h 46"/>
                    <a:gd name="T4" fmla="*/ 74 w 81"/>
                    <a:gd name="T5" fmla="*/ 0 h 46"/>
                    <a:gd name="T6" fmla="*/ 81 w 81"/>
                    <a:gd name="T7" fmla="*/ 29 h 46"/>
                    <a:gd name="T8" fmla="*/ 7 w 81"/>
                    <a:gd name="T9" fmla="*/ 46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46">
                      <a:moveTo>
                        <a:pt x="7" y="46"/>
                      </a:moveTo>
                      <a:lnTo>
                        <a:pt x="0" y="18"/>
                      </a:lnTo>
                      <a:lnTo>
                        <a:pt x="74" y="0"/>
                      </a:lnTo>
                      <a:lnTo>
                        <a:pt x="81" y="29"/>
                      </a:lnTo>
                      <a:lnTo>
                        <a:pt x="7" y="4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8" name="Freeform 28">
                  <a:extLst>
                    <a:ext uri="{FF2B5EF4-FFF2-40B4-BE49-F238E27FC236}">
                      <a16:creationId xmlns:a16="http://schemas.microsoft.com/office/drawing/2014/main" id="{7A699151-B61C-4C2B-975A-C286C7D8D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6" y="3480"/>
                  <a:ext cx="80" cy="49"/>
                </a:xfrm>
                <a:custGeom>
                  <a:avLst/>
                  <a:gdLst>
                    <a:gd name="T0" fmla="*/ 7 w 80"/>
                    <a:gd name="T1" fmla="*/ 49 h 49"/>
                    <a:gd name="T2" fmla="*/ 0 w 80"/>
                    <a:gd name="T3" fmla="*/ 20 h 49"/>
                    <a:gd name="T4" fmla="*/ 73 w 80"/>
                    <a:gd name="T5" fmla="*/ 0 h 49"/>
                    <a:gd name="T6" fmla="*/ 80 w 80"/>
                    <a:gd name="T7" fmla="*/ 29 h 49"/>
                    <a:gd name="T8" fmla="*/ 7 w 80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0" h="49">
                      <a:moveTo>
                        <a:pt x="7" y="49"/>
                      </a:moveTo>
                      <a:lnTo>
                        <a:pt x="0" y="20"/>
                      </a:lnTo>
                      <a:lnTo>
                        <a:pt x="73" y="0"/>
                      </a:lnTo>
                      <a:lnTo>
                        <a:pt x="80" y="29"/>
                      </a:lnTo>
                      <a:lnTo>
                        <a:pt x="7" y="4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9" name="Freeform 29">
                  <a:extLst>
                    <a:ext uri="{FF2B5EF4-FFF2-40B4-BE49-F238E27FC236}">
                      <a16:creationId xmlns:a16="http://schemas.microsoft.com/office/drawing/2014/main" id="{55B6F30B-0853-429C-824E-E8042944D4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4" y="3415"/>
                  <a:ext cx="81" cy="54"/>
                </a:xfrm>
                <a:custGeom>
                  <a:avLst/>
                  <a:gdLst>
                    <a:gd name="T0" fmla="*/ 9 w 81"/>
                    <a:gd name="T1" fmla="*/ 54 h 54"/>
                    <a:gd name="T2" fmla="*/ 0 w 81"/>
                    <a:gd name="T3" fmla="*/ 24 h 54"/>
                    <a:gd name="T4" fmla="*/ 74 w 81"/>
                    <a:gd name="T5" fmla="*/ 0 h 54"/>
                    <a:gd name="T6" fmla="*/ 81 w 81"/>
                    <a:gd name="T7" fmla="*/ 28 h 54"/>
                    <a:gd name="T8" fmla="*/ 9 w 81"/>
                    <a:gd name="T9" fmla="*/ 54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54">
                      <a:moveTo>
                        <a:pt x="9" y="54"/>
                      </a:moveTo>
                      <a:lnTo>
                        <a:pt x="0" y="24"/>
                      </a:lnTo>
                      <a:lnTo>
                        <a:pt x="74" y="0"/>
                      </a:lnTo>
                      <a:lnTo>
                        <a:pt x="81" y="28"/>
                      </a:lnTo>
                      <a:lnTo>
                        <a:pt x="9" y="5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0" name="Freeform 30">
                  <a:extLst>
                    <a:ext uri="{FF2B5EF4-FFF2-40B4-BE49-F238E27FC236}">
                      <a16:creationId xmlns:a16="http://schemas.microsoft.com/office/drawing/2014/main" id="{D2612BAB-D134-4CF2-8777-AAD971539B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" y="3351"/>
                  <a:ext cx="81" cy="57"/>
                </a:xfrm>
                <a:custGeom>
                  <a:avLst/>
                  <a:gdLst>
                    <a:gd name="T0" fmla="*/ 10 w 81"/>
                    <a:gd name="T1" fmla="*/ 57 h 57"/>
                    <a:gd name="T2" fmla="*/ 0 w 81"/>
                    <a:gd name="T3" fmla="*/ 29 h 57"/>
                    <a:gd name="T4" fmla="*/ 70 w 81"/>
                    <a:gd name="T5" fmla="*/ 0 h 57"/>
                    <a:gd name="T6" fmla="*/ 81 w 81"/>
                    <a:gd name="T7" fmla="*/ 27 h 57"/>
                    <a:gd name="T8" fmla="*/ 10 w 81"/>
                    <a:gd name="T9" fmla="*/ 57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57">
                      <a:moveTo>
                        <a:pt x="10" y="57"/>
                      </a:moveTo>
                      <a:lnTo>
                        <a:pt x="0" y="29"/>
                      </a:lnTo>
                      <a:lnTo>
                        <a:pt x="70" y="0"/>
                      </a:lnTo>
                      <a:lnTo>
                        <a:pt x="81" y="27"/>
                      </a:lnTo>
                      <a:lnTo>
                        <a:pt x="10" y="5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1" name="Freeform 31">
                  <a:extLst>
                    <a:ext uri="{FF2B5EF4-FFF2-40B4-BE49-F238E27FC236}">
                      <a16:creationId xmlns:a16="http://schemas.microsoft.com/office/drawing/2014/main" id="{473A4C4E-DE97-4043-B3A9-812102CA22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6" y="3290"/>
                  <a:ext cx="81" cy="57"/>
                </a:xfrm>
                <a:custGeom>
                  <a:avLst/>
                  <a:gdLst>
                    <a:gd name="T0" fmla="*/ 12 w 81"/>
                    <a:gd name="T1" fmla="*/ 57 h 57"/>
                    <a:gd name="T2" fmla="*/ 0 w 81"/>
                    <a:gd name="T3" fmla="*/ 31 h 57"/>
                    <a:gd name="T4" fmla="*/ 71 w 81"/>
                    <a:gd name="T5" fmla="*/ 0 h 57"/>
                    <a:gd name="T6" fmla="*/ 81 w 81"/>
                    <a:gd name="T7" fmla="*/ 26 h 57"/>
                    <a:gd name="T8" fmla="*/ 12 w 81"/>
                    <a:gd name="T9" fmla="*/ 57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57">
                      <a:moveTo>
                        <a:pt x="12" y="57"/>
                      </a:moveTo>
                      <a:lnTo>
                        <a:pt x="0" y="31"/>
                      </a:lnTo>
                      <a:lnTo>
                        <a:pt x="71" y="0"/>
                      </a:lnTo>
                      <a:lnTo>
                        <a:pt x="81" y="26"/>
                      </a:lnTo>
                      <a:lnTo>
                        <a:pt x="12" y="5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2" name="Freeform 32">
                  <a:extLst>
                    <a:ext uri="{FF2B5EF4-FFF2-40B4-BE49-F238E27FC236}">
                      <a16:creationId xmlns:a16="http://schemas.microsoft.com/office/drawing/2014/main" id="{8C56021F-14BD-42B8-82DD-5B900641DB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2" y="3228"/>
                  <a:ext cx="81" cy="60"/>
                </a:xfrm>
                <a:custGeom>
                  <a:avLst/>
                  <a:gdLst>
                    <a:gd name="T0" fmla="*/ 12 w 81"/>
                    <a:gd name="T1" fmla="*/ 60 h 60"/>
                    <a:gd name="T2" fmla="*/ 0 w 81"/>
                    <a:gd name="T3" fmla="*/ 35 h 60"/>
                    <a:gd name="T4" fmla="*/ 69 w 81"/>
                    <a:gd name="T5" fmla="*/ 0 h 60"/>
                    <a:gd name="T6" fmla="*/ 81 w 81"/>
                    <a:gd name="T7" fmla="*/ 27 h 60"/>
                    <a:gd name="T8" fmla="*/ 12 w 81"/>
                    <a:gd name="T9" fmla="*/ 60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60">
                      <a:moveTo>
                        <a:pt x="12" y="60"/>
                      </a:moveTo>
                      <a:lnTo>
                        <a:pt x="0" y="35"/>
                      </a:lnTo>
                      <a:lnTo>
                        <a:pt x="69" y="0"/>
                      </a:lnTo>
                      <a:lnTo>
                        <a:pt x="81" y="27"/>
                      </a:lnTo>
                      <a:lnTo>
                        <a:pt x="12" y="6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3" name="Freeform 33">
                  <a:extLst>
                    <a:ext uri="{FF2B5EF4-FFF2-40B4-BE49-F238E27FC236}">
                      <a16:creationId xmlns:a16="http://schemas.microsoft.com/office/drawing/2014/main" id="{A974D5C8-7A25-4CB1-840F-7513A34E60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3" y="3169"/>
                  <a:ext cx="79" cy="66"/>
                </a:xfrm>
                <a:custGeom>
                  <a:avLst/>
                  <a:gdLst>
                    <a:gd name="T0" fmla="*/ 13 w 79"/>
                    <a:gd name="T1" fmla="*/ 66 h 66"/>
                    <a:gd name="T2" fmla="*/ 0 w 79"/>
                    <a:gd name="T3" fmla="*/ 40 h 66"/>
                    <a:gd name="T4" fmla="*/ 65 w 79"/>
                    <a:gd name="T5" fmla="*/ 0 h 66"/>
                    <a:gd name="T6" fmla="*/ 79 w 79"/>
                    <a:gd name="T7" fmla="*/ 26 h 66"/>
                    <a:gd name="T8" fmla="*/ 13 w 79"/>
                    <a:gd name="T9" fmla="*/ 66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" h="66">
                      <a:moveTo>
                        <a:pt x="13" y="66"/>
                      </a:moveTo>
                      <a:lnTo>
                        <a:pt x="0" y="40"/>
                      </a:lnTo>
                      <a:lnTo>
                        <a:pt x="65" y="0"/>
                      </a:lnTo>
                      <a:lnTo>
                        <a:pt x="79" y="26"/>
                      </a:lnTo>
                      <a:lnTo>
                        <a:pt x="13" y="6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4" name="Freeform 34">
                  <a:extLst>
                    <a:ext uri="{FF2B5EF4-FFF2-40B4-BE49-F238E27FC236}">
                      <a16:creationId xmlns:a16="http://schemas.microsoft.com/office/drawing/2014/main" id="{057164FE-EEC3-45AB-AD0F-23D17C744E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5" y="3114"/>
                  <a:ext cx="79" cy="68"/>
                </a:xfrm>
                <a:custGeom>
                  <a:avLst/>
                  <a:gdLst>
                    <a:gd name="T0" fmla="*/ 16 w 79"/>
                    <a:gd name="T1" fmla="*/ 68 h 68"/>
                    <a:gd name="T2" fmla="*/ 0 w 79"/>
                    <a:gd name="T3" fmla="*/ 44 h 68"/>
                    <a:gd name="T4" fmla="*/ 64 w 79"/>
                    <a:gd name="T5" fmla="*/ 0 h 68"/>
                    <a:gd name="T6" fmla="*/ 79 w 79"/>
                    <a:gd name="T7" fmla="*/ 24 h 68"/>
                    <a:gd name="T8" fmla="*/ 16 w 79"/>
                    <a:gd name="T9" fmla="*/ 68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" h="68">
                      <a:moveTo>
                        <a:pt x="16" y="68"/>
                      </a:moveTo>
                      <a:lnTo>
                        <a:pt x="0" y="44"/>
                      </a:lnTo>
                      <a:lnTo>
                        <a:pt x="64" y="0"/>
                      </a:lnTo>
                      <a:lnTo>
                        <a:pt x="79" y="24"/>
                      </a:lnTo>
                      <a:lnTo>
                        <a:pt x="16" y="6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5" name="Freeform 35">
                  <a:extLst>
                    <a:ext uri="{FF2B5EF4-FFF2-40B4-BE49-F238E27FC236}">
                      <a16:creationId xmlns:a16="http://schemas.microsoft.com/office/drawing/2014/main" id="{87840C70-3B7F-4433-B4B9-2CAB84E507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7" y="2856"/>
                  <a:ext cx="71" cy="81"/>
                </a:xfrm>
                <a:custGeom>
                  <a:avLst/>
                  <a:gdLst>
                    <a:gd name="T0" fmla="*/ 19 w 71"/>
                    <a:gd name="T1" fmla="*/ 81 h 81"/>
                    <a:gd name="T2" fmla="*/ 0 w 71"/>
                    <a:gd name="T3" fmla="*/ 61 h 81"/>
                    <a:gd name="T4" fmla="*/ 52 w 71"/>
                    <a:gd name="T5" fmla="*/ 0 h 81"/>
                    <a:gd name="T6" fmla="*/ 71 w 71"/>
                    <a:gd name="T7" fmla="*/ 21 h 81"/>
                    <a:gd name="T8" fmla="*/ 19 w 71"/>
                    <a:gd name="T9" fmla="*/ 81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" h="81">
                      <a:moveTo>
                        <a:pt x="19" y="81"/>
                      </a:moveTo>
                      <a:lnTo>
                        <a:pt x="0" y="61"/>
                      </a:lnTo>
                      <a:lnTo>
                        <a:pt x="52" y="0"/>
                      </a:lnTo>
                      <a:lnTo>
                        <a:pt x="71" y="21"/>
                      </a:lnTo>
                      <a:lnTo>
                        <a:pt x="19" y="81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6" name="Freeform 36">
                  <a:extLst>
                    <a:ext uri="{FF2B5EF4-FFF2-40B4-BE49-F238E27FC236}">
                      <a16:creationId xmlns:a16="http://schemas.microsoft.com/office/drawing/2014/main" id="{A17633F7-DA77-4724-BD1B-82B57C3EA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9" y="2904"/>
                  <a:ext cx="74" cy="81"/>
                </a:xfrm>
                <a:custGeom>
                  <a:avLst/>
                  <a:gdLst>
                    <a:gd name="T0" fmla="*/ 19 w 74"/>
                    <a:gd name="T1" fmla="*/ 81 h 81"/>
                    <a:gd name="T2" fmla="*/ 0 w 74"/>
                    <a:gd name="T3" fmla="*/ 61 h 81"/>
                    <a:gd name="T4" fmla="*/ 53 w 74"/>
                    <a:gd name="T5" fmla="*/ 0 h 81"/>
                    <a:gd name="T6" fmla="*/ 74 w 74"/>
                    <a:gd name="T7" fmla="*/ 22 h 81"/>
                    <a:gd name="T8" fmla="*/ 19 w 74"/>
                    <a:gd name="T9" fmla="*/ 81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" h="81">
                      <a:moveTo>
                        <a:pt x="19" y="81"/>
                      </a:moveTo>
                      <a:lnTo>
                        <a:pt x="0" y="61"/>
                      </a:lnTo>
                      <a:lnTo>
                        <a:pt x="53" y="0"/>
                      </a:lnTo>
                      <a:lnTo>
                        <a:pt x="74" y="22"/>
                      </a:lnTo>
                      <a:lnTo>
                        <a:pt x="19" y="81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7" name="Freeform 37">
                  <a:extLst>
                    <a:ext uri="{FF2B5EF4-FFF2-40B4-BE49-F238E27FC236}">
                      <a16:creationId xmlns:a16="http://schemas.microsoft.com/office/drawing/2014/main" id="{F76E0BDF-D42E-46B8-80AA-A0EB34AAE7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8" y="2952"/>
                  <a:ext cx="76" cy="73"/>
                </a:xfrm>
                <a:custGeom>
                  <a:avLst/>
                  <a:gdLst>
                    <a:gd name="T0" fmla="*/ 17 w 76"/>
                    <a:gd name="T1" fmla="*/ 73 h 73"/>
                    <a:gd name="T2" fmla="*/ 0 w 76"/>
                    <a:gd name="T3" fmla="*/ 51 h 73"/>
                    <a:gd name="T4" fmla="*/ 59 w 76"/>
                    <a:gd name="T5" fmla="*/ 0 h 73"/>
                    <a:gd name="T6" fmla="*/ 76 w 76"/>
                    <a:gd name="T7" fmla="*/ 22 h 73"/>
                    <a:gd name="T8" fmla="*/ 17 w 76"/>
                    <a:gd name="T9" fmla="*/ 73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" h="73">
                      <a:moveTo>
                        <a:pt x="17" y="73"/>
                      </a:moveTo>
                      <a:lnTo>
                        <a:pt x="0" y="51"/>
                      </a:lnTo>
                      <a:lnTo>
                        <a:pt x="59" y="0"/>
                      </a:lnTo>
                      <a:lnTo>
                        <a:pt x="76" y="22"/>
                      </a:lnTo>
                      <a:lnTo>
                        <a:pt x="17" y="7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8" name="Freeform 38">
                  <a:extLst>
                    <a:ext uri="{FF2B5EF4-FFF2-40B4-BE49-F238E27FC236}">
                      <a16:creationId xmlns:a16="http://schemas.microsoft.com/office/drawing/2014/main" id="{84C0DF7E-A70F-459C-8E18-BAB82188A3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3003"/>
                  <a:ext cx="75" cy="74"/>
                </a:xfrm>
                <a:custGeom>
                  <a:avLst/>
                  <a:gdLst>
                    <a:gd name="T0" fmla="*/ 17 w 75"/>
                    <a:gd name="T1" fmla="*/ 74 h 74"/>
                    <a:gd name="T2" fmla="*/ 0 w 75"/>
                    <a:gd name="T3" fmla="*/ 50 h 74"/>
                    <a:gd name="T4" fmla="*/ 58 w 75"/>
                    <a:gd name="T5" fmla="*/ 0 h 74"/>
                    <a:gd name="T6" fmla="*/ 75 w 75"/>
                    <a:gd name="T7" fmla="*/ 24 h 74"/>
                    <a:gd name="T8" fmla="*/ 17 w 75"/>
                    <a:gd name="T9" fmla="*/ 74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5" h="74">
                      <a:moveTo>
                        <a:pt x="17" y="74"/>
                      </a:moveTo>
                      <a:lnTo>
                        <a:pt x="0" y="50"/>
                      </a:lnTo>
                      <a:lnTo>
                        <a:pt x="58" y="0"/>
                      </a:lnTo>
                      <a:lnTo>
                        <a:pt x="75" y="24"/>
                      </a:lnTo>
                      <a:lnTo>
                        <a:pt x="17" y="7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9" name="Freeform 39">
                  <a:extLst>
                    <a:ext uri="{FF2B5EF4-FFF2-40B4-BE49-F238E27FC236}">
                      <a16:creationId xmlns:a16="http://schemas.microsoft.com/office/drawing/2014/main" id="{F4DC0BAA-2FEF-4868-A0AA-6EC64C1620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3053"/>
                  <a:ext cx="78" cy="72"/>
                </a:xfrm>
                <a:custGeom>
                  <a:avLst/>
                  <a:gdLst>
                    <a:gd name="T0" fmla="*/ 16 w 78"/>
                    <a:gd name="T1" fmla="*/ 72 h 72"/>
                    <a:gd name="T2" fmla="*/ 0 w 78"/>
                    <a:gd name="T3" fmla="*/ 48 h 72"/>
                    <a:gd name="T4" fmla="*/ 62 w 78"/>
                    <a:gd name="T5" fmla="*/ 0 h 72"/>
                    <a:gd name="T6" fmla="*/ 78 w 78"/>
                    <a:gd name="T7" fmla="*/ 24 h 72"/>
                    <a:gd name="T8" fmla="*/ 16 w 78"/>
                    <a:gd name="T9" fmla="*/ 72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8" h="72">
                      <a:moveTo>
                        <a:pt x="16" y="72"/>
                      </a:moveTo>
                      <a:lnTo>
                        <a:pt x="0" y="48"/>
                      </a:lnTo>
                      <a:lnTo>
                        <a:pt x="62" y="0"/>
                      </a:lnTo>
                      <a:lnTo>
                        <a:pt x="78" y="24"/>
                      </a:lnTo>
                      <a:lnTo>
                        <a:pt x="16" y="7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0" name="Freeform 40">
                  <a:extLst>
                    <a:ext uri="{FF2B5EF4-FFF2-40B4-BE49-F238E27FC236}">
                      <a16:creationId xmlns:a16="http://schemas.microsoft.com/office/drawing/2014/main" id="{3663CDB4-9987-4F1B-9ED1-2885627E1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6" y="2593"/>
                  <a:ext cx="1098" cy="1173"/>
                </a:xfrm>
                <a:custGeom>
                  <a:avLst/>
                  <a:gdLst>
                    <a:gd name="T0" fmla="*/ 0 w 637"/>
                    <a:gd name="T1" fmla="*/ 0 h 638"/>
                    <a:gd name="T2" fmla="*/ 2244598 w 637"/>
                    <a:gd name="T3" fmla="*/ 5917059 h 6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37" h="638">
                      <a:moveTo>
                        <a:pt x="0" y="0"/>
                      </a:moveTo>
                      <a:cubicBezTo>
                        <a:pt x="351" y="0"/>
                        <a:pt x="637" y="286"/>
                        <a:pt x="637" y="638"/>
                      </a:cubicBezTo>
                    </a:path>
                  </a:pathLst>
                </a:custGeom>
                <a:noFill/>
                <a:ln w="22225" cap="flat">
                  <a:solidFill>
                    <a:srgbClr val="E6EDF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1" name="Line 41">
                  <a:extLst>
                    <a:ext uri="{FF2B5EF4-FFF2-40B4-BE49-F238E27FC236}">
                      <a16:creationId xmlns:a16="http://schemas.microsoft.com/office/drawing/2014/main" id="{748745B6-842D-40F1-8FBE-7B442A7413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98" y="2553"/>
                  <a:ext cx="1" cy="81"/>
                </a:xfrm>
                <a:prstGeom prst="line">
                  <a:avLst/>
                </a:prstGeom>
                <a:noFill/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2" name="Freeform 42">
                  <a:extLst>
                    <a:ext uri="{FF2B5EF4-FFF2-40B4-BE49-F238E27FC236}">
                      <a16:creationId xmlns:a16="http://schemas.microsoft.com/office/drawing/2014/main" id="{9F99CE9C-A6F1-4D20-AE36-28CB422B3E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2549"/>
                  <a:ext cx="33" cy="89"/>
                </a:xfrm>
                <a:custGeom>
                  <a:avLst/>
                  <a:gdLst>
                    <a:gd name="T0" fmla="*/ 5 w 33"/>
                    <a:gd name="T1" fmla="*/ 89 h 89"/>
                    <a:gd name="T2" fmla="*/ 33 w 33"/>
                    <a:gd name="T3" fmla="*/ 87 h 89"/>
                    <a:gd name="T4" fmla="*/ 28 w 33"/>
                    <a:gd name="T5" fmla="*/ 0 h 89"/>
                    <a:gd name="T6" fmla="*/ 0 w 33"/>
                    <a:gd name="T7" fmla="*/ 2 h 89"/>
                    <a:gd name="T8" fmla="*/ 5 w 33"/>
                    <a:gd name="T9" fmla="*/ 89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89">
                      <a:moveTo>
                        <a:pt x="5" y="89"/>
                      </a:moveTo>
                      <a:lnTo>
                        <a:pt x="33" y="87"/>
                      </a:lnTo>
                      <a:lnTo>
                        <a:pt x="28" y="0"/>
                      </a:lnTo>
                      <a:lnTo>
                        <a:pt x="0" y="2"/>
                      </a:lnTo>
                      <a:lnTo>
                        <a:pt x="5" y="8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3" name="Freeform 43">
                  <a:extLst>
                    <a:ext uri="{FF2B5EF4-FFF2-40B4-BE49-F238E27FC236}">
                      <a16:creationId xmlns:a16="http://schemas.microsoft.com/office/drawing/2014/main" id="{908F64E2-8526-448A-A0CC-68E878201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8" y="2560"/>
                  <a:ext cx="38" cy="85"/>
                </a:xfrm>
                <a:custGeom>
                  <a:avLst/>
                  <a:gdLst>
                    <a:gd name="T0" fmla="*/ 11 w 38"/>
                    <a:gd name="T1" fmla="*/ 85 h 85"/>
                    <a:gd name="T2" fmla="*/ 38 w 38"/>
                    <a:gd name="T3" fmla="*/ 81 h 85"/>
                    <a:gd name="T4" fmla="*/ 28 w 38"/>
                    <a:gd name="T5" fmla="*/ 0 h 85"/>
                    <a:gd name="T6" fmla="*/ 0 w 38"/>
                    <a:gd name="T7" fmla="*/ 4 h 85"/>
                    <a:gd name="T8" fmla="*/ 11 w 38"/>
                    <a:gd name="T9" fmla="*/ 85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8" h="85">
                      <a:moveTo>
                        <a:pt x="11" y="85"/>
                      </a:moveTo>
                      <a:lnTo>
                        <a:pt x="38" y="81"/>
                      </a:lnTo>
                      <a:lnTo>
                        <a:pt x="28" y="0"/>
                      </a:lnTo>
                      <a:lnTo>
                        <a:pt x="0" y="4"/>
                      </a:lnTo>
                      <a:lnTo>
                        <a:pt x="11" y="8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4" name="Freeform 44">
                  <a:extLst>
                    <a:ext uri="{FF2B5EF4-FFF2-40B4-BE49-F238E27FC236}">
                      <a16:creationId xmlns:a16="http://schemas.microsoft.com/office/drawing/2014/main" id="{3FCDE17E-14CF-4154-9C46-EC611F088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3" y="2570"/>
                  <a:ext cx="43" cy="84"/>
                </a:xfrm>
                <a:custGeom>
                  <a:avLst/>
                  <a:gdLst>
                    <a:gd name="T0" fmla="*/ 15 w 43"/>
                    <a:gd name="T1" fmla="*/ 84 h 84"/>
                    <a:gd name="T2" fmla="*/ 43 w 43"/>
                    <a:gd name="T3" fmla="*/ 79 h 84"/>
                    <a:gd name="T4" fmla="*/ 27 w 43"/>
                    <a:gd name="T5" fmla="*/ 0 h 84"/>
                    <a:gd name="T6" fmla="*/ 0 w 43"/>
                    <a:gd name="T7" fmla="*/ 5 h 84"/>
                    <a:gd name="T8" fmla="*/ 15 w 43"/>
                    <a:gd name="T9" fmla="*/ 84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" h="84">
                      <a:moveTo>
                        <a:pt x="15" y="84"/>
                      </a:moveTo>
                      <a:lnTo>
                        <a:pt x="43" y="79"/>
                      </a:lnTo>
                      <a:lnTo>
                        <a:pt x="27" y="0"/>
                      </a:lnTo>
                      <a:lnTo>
                        <a:pt x="0" y="5"/>
                      </a:lnTo>
                      <a:lnTo>
                        <a:pt x="15" y="8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5" name="Freeform 45">
                  <a:extLst>
                    <a:ext uri="{FF2B5EF4-FFF2-40B4-BE49-F238E27FC236}">
                      <a16:creationId xmlns:a16="http://schemas.microsoft.com/office/drawing/2014/main" id="{FC0ADCBA-5818-4F75-88B7-089FC1D70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2" y="2584"/>
                  <a:ext cx="47" cy="87"/>
                </a:xfrm>
                <a:custGeom>
                  <a:avLst/>
                  <a:gdLst>
                    <a:gd name="T0" fmla="*/ 21 w 47"/>
                    <a:gd name="T1" fmla="*/ 87 h 87"/>
                    <a:gd name="T2" fmla="*/ 47 w 47"/>
                    <a:gd name="T3" fmla="*/ 79 h 87"/>
                    <a:gd name="T4" fmla="*/ 26 w 47"/>
                    <a:gd name="T5" fmla="*/ 0 h 87"/>
                    <a:gd name="T6" fmla="*/ 0 w 47"/>
                    <a:gd name="T7" fmla="*/ 8 h 87"/>
                    <a:gd name="T8" fmla="*/ 21 w 47"/>
                    <a:gd name="T9" fmla="*/ 87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87">
                      <a:moveTo>
                        <a:pt x="21" y="87"/>
                      </a:moveTo>
                      <a:lnTo>
                        <a:pt x="47" y="79"/>
                      </a:lnTo>
                      <a:lnTo>
                        <a:pt x="26" y="0"/>
                      </a:lnTo>
                      <a:lnTo>
                        <a:pt x="0" y="8"/>
                      </a:lnTo>
                      <a:lnTo>
                        <a:pt x="21" y="8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6" name="Freeform 46">
                  <a:extLst>
                    <a:ext uri="{FF2B5EF4-FFF2-40B4-BE49-F238E27FC236}">
                      <a16:creationId xmlns:a16="http://schemas.microsoft.com/office/drawing/2014/main" id="{73EAC20C-5371-4AF8-BCA3-4CF3CD1B84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2" y="2599"/>
                  <a:ext cx="50" cy="86"/>
                </a:xfrm>
                <a:custGeom>
                  <a:avLst/>
                  <a:gdLst>
                    <a:gd name="T0" fmla="*/ 23 w 50"/>
                    <a:gd name="T1" fmla="*/ 86 h 86"/>
                    <a:gd name="T2" fmla="*/ 50 w 50"/>
                    <a:gd name="T3" fmla="*/ 77 h 86"/>
                    <a:gd name="T4" fmla="*/ 26 w 50"/>
                    <a:gd name="T5" fmla="*/ 0 h 86"/>
                    <a:gd name="T6" fmla="*/ 0 w 50"/>
                    <a:gd name="T7" fmla="*/ 7 h 86"/>
                    <a:gd name="T8" fmla="*/ 23 w 50"/>
                    <a:gd name="T9" fmla="*/ 86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0" h="86">
                      <a:moveTo>
                        <a:pt x="23" y="86"/>
                      </a:moveTo>
                      <a:lnTo>
                        <a:pt x="50" y="77"/>
                      </a:lnTo>
                      <a:lnTo>
                        <a:pt x="26" y="0"/>
                      </a:lnTo>
                      <a:lnTo>
                        <a:pt x="0" y="7"/>
                      </a:lnTo>
                      <a:lnTo>
                        <a:pt x="23" y="8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7" name="Freeform 47">
                  <a:extLst>
                    <a:ext uri="{FF2B5EF4-FFF2-40B4-BE49-F238E27FC236}">
                      <a16:creationId xmlns:a16="http://schemas.microsoft.com/office/drawing/2014/main" id="{75533625-4CB4-4C28-AC3A-BB9D671AC1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" y="2623"/>
                  <a:ext cx="53" cy="86"/>
                </a:xfrm>
                <a:custGeom>
                  <a:avLst/>
                  <a:gdLst>
                    <a:gd name="T0" fmla="*/ 27 w 53"/>
                    <a:gd name="T1" fmla="*/ 86 h 86"/>
                    <a:gd name="T2" fmla="*/ 53 w 53"/>
                    <a:gd name="T3" fmla="*/ 75 h 86"/>
                    <a:gd name="T4" fmla="*/ 26 w 53"/>
                    <a:gd name="T5" fmla="*/ 0 h 86"/>
                    <a:gd name="T6" fmla="*/ 0 w 53"/>
                    <a:gd name="T7" fmla="*/ 11 h 86"/>
                    <a:gd name="T8" fmla="*/ 27 w 53"/>
                    <a:gd name="T9" fmla="*/ 86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3" h="86">
                      <a:moveTo>
                        <a:pt x="27" y="86"/>
                      </a:moveTo>
                      <a:lnTo>
                        <a:pt x="53" y="75"/>
                      </a:lnTo>
                      <a:lnTo>
                        <a:pt x="26" y="0"/>
                      </a:lnTo>
                      <a:lnTo>
                        <a:pt x="0" y="11"/>
                      </a:lnTo>
                      <a:lnTo>
                        <a:pt x="27" y="8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8" name="Freeform 48">
                  <a:extLst>
                    <a:ext uri="{FF2B5EF4-FFF2-40B4-BE49-F238E27FC236}">
                      <a16:creationId xmlns:a16="http://schemas.microsoft.com/office/drawing/2014/main" id="{EAF19137-2FAE-4C6B-B258-33C5A5E18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2" y="2647"/>
                  <a:ext cx="55" cy="84"/>
                </a:xfrm>
                <a:custGeom>
                  <a:avLst/>
                  <a:gdLst>
                    <a:gd name="T0" fmla="*/ 29 w 55"/>
                    <a:gd name="T1" fmla="*/ 84 h 84"/>
                    <a:gd name="T2" fmla="*/ 55 w 55"/>
                    <a:gd name="T3" fmla="*/ 73 h 84"/>
                    <a:gd name="T4" fmla="*/ 25 w 55"/>
                    <a:gd name="T5" fmla="*/ 0 h 84"/>
                    <a:gd name="T6" fmla="*/ 0 w 55"/>
                    <a:gd name="T7" fmla="*/ 11 h 84"/>
                    <a:gd name="T8" fmla="*/ 29 w 55"/>
                    <a:gd name="T9" fmla="*/ 84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5" h="84">
                      <a:moveTo>
                        <a:pt x="29" y="84"/>
                      </a:moveTo>
                      <a:lnTo>
                        <a:pt x="55" y="73"/>
                      </a:lnTo>
                      <a:lnTo>
                        <a:pt x="25" y="0"/>
                      </a:lnTo>
                      <a:lnTo>
                        <a:pt x="0" y="11"/>
                      </a:lnTo>
                      <a:lnTo>
                        <a:pt x="29" y="8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9" name="Freeform 49">
                  <a:extLst>
                    <a:ext uri="{FF2B5EF4-FFF2-40B4-BE49-F238E27FC236}">
                      <a16:creationId xmlns:a16="http://schemas.microsoft.com/office/drawing/2014/main" id="{6B80654F-D463-4EBB-A57C-61FD35539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" y="2673"/>
                  <a:ext cx="57" cy="86"/>
                </a:xfrm>
                <a:custGeom>
                  <a:avLst/>
                  <a:gdLst>
                    <a:gd name="T0" fmla="*/ 31 w 57"/>
                    <a:gd name="T1" fmla="*/ 86 h 86"/>
                    <a:gd name="T2" fmla="*/ 57 w 57"/>
                    <a:gd name="T3" fmla="*/ 73 h 86"/>
                    <a:gd name="T4" fmla="*/ 24 w 57"/>
                    <a:gd name="T5" fmla="*/ 0 h 86"/>
                    <a:gd name="T6" fmla="*/ 0 w 57"/>
                    <a:gd name="T7" fmla="*/ 12 h 86"/>
                    <a:gd name="T8" fmla="*/ 31 w 57"/>
                    <a:gd name="T9" fmla="*/ 86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" h="86">
                      <a:moveTo>
                        <a:pt x="31" y="86"/>
                      </a:moveTo>
                      <a:lnTo>
                        <a:pt x="57" y="73"/>
                      </a:lnTo>
                      <a:lnTo>
                        <a:pt x="24" y="0"/>
                      </a:lnTo>
                      <a:lnTo>
                        <a:pt x="0" y="12"/>
                      </a:lnTo>
                      <a:lnTo>
                        <a:pt x="31" y="8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0" name="Freeform 50">
                  <a:extLst>
                    <a:ext uri="{FF2B5EF4-FFF2-40B4-BE49-F238E27FC236}">
                      <a16:creationId xmlns:a16="http://schemas.microsoft.com/office/drawing/2014/main" id="{7F4F264C-78A2-4646-9351-400B92F81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3" y="2704"/>
                  <a:ext cx="62" cy="84"/>
                </a:xfrm>
                <a:custGeom>
                  <a:avLst/>
                  <a:gdLst>
                    <a:gd name="T0" fmla="*/ 38 w 62"/>
                    <a:gd name="T1" fmla="*/ 84 h 84"/>
                    <a:gd name="T2" fmla="*/ 62 w 62"/>
                    <a:gd name="T3" fmla="*/ 68 h 84"/>
                    <a:gd name="T4" fmla="*/ 24 w 62"/>
                    <a:gd name="T5" fmla="*/ 0 h 84"/>
                    <a:gd name="T6" fmla="*/ 0 w 62"/>
                    <a:gd name="T7" fmla="*/ 14 h 84"/>
                    <a:gd name="T8" fmla="*/ 38 w 62"/>
                    <a:gd name="T9" fmla="*/ 84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2" h="84">
                      <a:moveTo>
                        <a:pt x="38" y="84"/>
                      </a:moveTo>
                      <a:lnTo>
                        <a:pt x="62" y="68"/>
                      </a:lnTo>
                      <a:lnTo>
                        <a:pt x="24" y="0"/>
                      </a:lnTo>
                      <a:lnTo>
                        <a:pt x="0" y="14"/>
                      </a:lnTo>
                      <a:lnTo>
                        <a:pt x="38" y="8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1" name="Freeform 51">
                  <a:extLst>
                    <a:ext uri="{FF2B5EF4-FFF2-40B4-BE49-F238E27FC236}">
                      <a16:creationId xmlns:a16="http://schemas.microsoft.com/office/drawing/2014/main" id="{2DE13046-A355-46EE-83D1-82604D199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8" y="2739"/>
                  <a:ext cx="65" cy="82"/>
                </a:xfrm>
                <a:custGeom>
                  <a:avLst/>
                  <a:gdLst>
                    <a:gd name="T0" fmla="*/ 43 w 65"/>
                    <a:gd name="T1" fmla="*/ 82 h 82"/>
                    <a:gd name="T2" fmla="*/ 65 w 65"/>
                    <a:gd name="T3" fmla="*/ 66 h 82"/>
                    <a:gd name="T4" fmla="*/ 22 w 65"/>
                    <a:gd name="T5" fmla="*/ 0 h 82"/>
                    <a:gd name="T6" fmla="*/ 0 w 65"/>
                    <a:gd name="T7" fmla="*/ 16 h 82"/>
                    <a:gd name="T8" fmla="*/ 43 w 65"/>
                    <a:gd name="T9" fmla="*/ 82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5" h="82">
                      <a:moveTo>
                        <a:pt x="43" y="82"/>
                      </a:moveTo>
                      <a:lnTo>
                        <a:pt x="65" y="66"/>
                      </a:lnTo>
                      <a:lnTo>
                        <a:pt x="22" y="0"/>
                      </a:lnTo>
                      <a:lnTo>
                        <a:pt x="0" y="16"/>
                      </a:lnTo>
                      <a:lnTo>
                        <a:pt x="43" y="8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2" name="Freeform 52">
                  <a:extLst>
                    <a:ext uri="{FF2B5EF4-FFF2-40B4-BE49-F238E27FC236}">
                      <a16:creationId xmlns:a16="http://schemas.microsoft.com/office/drawing/2014/main" id="{6626D06F-FD05-4396-8E67-1E691CE73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6" y="2775"/>
                  <a:ext cx="67" cy="83"/>
                </a:xfrm>
                <a:custGeom>
                  <a:avLst/>
                  <a:gdLst>
                    <a:gd name="T0" fmla="*/ 47 w 67"/>
                    <a:gd name="T1" fmla="*/ 83 h 83"/>
                    <a:gd name="T2" fmla="*/ 67 w 67"/>
                    <a:gd name="T3" fmla="*/ 67 h 83"/>
                    <a:gd name="T4" fmla="*/ 22 w 67"/>
                    <a:gd name="T5" fmla="*/ 0 h 83"/>
                    <a:gd name="T6" fmla="*/ 0 w 67"/>
                    <a:gd name="T7" fmla="*/ 19 h 83"/>
                    <a:gd name="T8" fmla="*/ 47 w 67"/>
                    <a:gd name="T9" fmla="*/ 83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7" h="83">
                      <a:moveTo>
                        <a:pt x="47" y="83"/>
                      </a:moveTo>
                      <a:lnTo>
                        <a:pt x="67" y="67"/>
                      </a:lnTo>
                      <a:lnTo>
                        <a:pt x="22" y="0"/>
                      </a:lnTo>
                      <a:lnTo>
                        <a:pt x="0" y="19"/>
                      </a:lnTo>
                      <a:lnTo>
                        <a:pt x="47" y="8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3" name="Freeform 53">
                  <a:extLst>
                    <a:ext uri="{FF2B5EF4-FFF2-40B4-BE49-F238E27FC236}">
                      <a16:creationId xmlns:a16="http://schemas.microsoft.com/office/drawing/2014/main" id="{C89A104F-8DEB-46D3-99CF-642E050DF4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6" y="2818"/>
                  <a:ext cx="71" cy="81"/>
                </a:xfrm>
                <a:custGeom>
                  <a:avLst/>
                  <a:gdLst>
                    <a:gd name="T0" fmla="*/ 50 w 71"/>
                    <a:gd name="T1" fmla="*/ 81 h 81"/>
                    <a:gd name="T2" fmla="*/ 71 w 71"/>
                    <a:gd name="T3" fmla="*/ 60 h 81"/>
                    <a:gd name="T4" fmla="*/ 21 w 71"/>
                    <a:gd name="T5" fmla="*/ 0 h 81"/>
                    <a:gd name="T6" fmla="*/ 0 w 71"/>
                    <a:gd name="T7" fmla="*/ 20 h 81"/>
                    <a:gd name="T8" fmla="*/ 50 w 71"/>
                    <a:gd name="T9" fmla="*/ 81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" h="81">
                      <a:moveTo>
                        <a:pt x="50" y="81"/>
                      </a:moveTo>
                      <a:lnTo>
                        <a:pt x="71" y="60"/>
                      </a:lnTo>
                      <a:lnTo>
                        <a:pt x="21" y="0"/>
                      </a:lnTo>
                      <a:lnTo>
                        <a:pt x="0" y="20"/>
                      </a:lnTo>
                      <a:lnTo>
                        <a:pt x="50" y="81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4" name="Line 54">
                  <a:extLst>
                    <a:ext uri="{FF2B5EF4-FFF2-40B4-BE49-F238E27FC236}">
                      <a16:creationId xmlns:a16="http://schemas.microsoft.com/office/drawing/2014/main" id="{EFF29C7A-B8F9-485C-AE12-E476216408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8" y="3752"/>
                  <a:ext cx="76" cy="1"/>
                </a:xfrm>
                <a:prstGeom prst="line">
                  <a:avLst/>
                </a:prstGeom>
                <a:noFill/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5" name="Freeform 55">
                  <a:extLst>
                    <a:ext uri="{FF2B5EF4-FFF2-40B4-BE49-F238E27FC236}">
                      <a16:creationId xmlns:a16="http://schemas.microsoft.com/office/drawing/2014/main" id="{8DBFDFF0-9181-453E-880C-D5EB4C31F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" y="3680"/>
                  <a:ext cx="80" cy="37"/>
                </a:xfrm>
                <a:custGeom>
                  <a:avLst/>
                  <a:gdLst>
                    <a:gd name="T0" fmla="*/ 76 w 80"/>
                    <a:gd name="T1" fmla="*/ 37 h 37"/>
                    <a:gd name="T2" fmla="*/ 80 w 80"/>
                    <a:gd name="T3" fmla="*/ 7 h 37"/>
                    <a:gd name="T4" fmla="*/ 4 w 80"/>
                    <a:gd name="T5" fmla="*/ 0 h 37"/>
                    <a:gd name="T6" fmla="*/ 0 w 80"/>
                    <a:gd name="T7" fmla="*/ 29 h 37"/>
                    <a:gd name="T8" fmla="*/ 76 w 80"/>
                    <a:gd name="T9" fmla="*/ 37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0" h="37">
                      <a:moveTo>
                        <a:pt x="76" y="37"/>
                      </a:moveTo>
                      <a:lnTo>
                        <a:pt x="80" y="7"/>
                      </a:lnTo>
                      <a:lnTo>
                        <a:pt x="4" y="0"/>
                      </a:lnTo>
                      <a:lnTo>
                        <a:pt x="0" y="29"/>
                      </a:lnTo>
                      <a:lnTo>
                        <a:pt x="76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6" name="Freeform 56">
                  <a:extLst>
                    <a:ext uri="{FF2B5EF4-FFF2-40B4-BE49-F238E27FC236}">
                      <a16:creationId xmlns:a16="http://schemas.microsoft.com/office/drawing/2014/main" id="{6962E40A-A7F0-4724-83C9-722E92D28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" y="3612"/>
                  <a:ext cx="80" cy="42"/>
                </a:xfrm>
                <a:custGeom>
                  <a:avLst/>
                  <a:gdLst>
                    <a:gd name="T0" fmla="*/ 76 w 80"/>
                    <a:gd name="T1" fmla="*/ 42 h 42"/>
                    <a:gd name="T2" fmla="*/ 80 w 80"/>
                    <a:gd name="T3" fmla="*/ 13 h 42"/>
                    <a:gd name="T4" fmla="*/ 4 w 80"/>
                    <a:gd name="T5" fmla="*/ 0 h 42"/>
                    <a:gd name="T6" fmla="*/ 0 w 80"/>
                    <a:gd name="T7" fmla="*/ 29 h 42"/>
                    <a:gd name="T8" fmla="*/ 76 w 80"/>
                    <a:gd name="T9" fmla="*/ 42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0" h="42">
                      <a:moveTo>
                        <a:pt x="76" y="42"/>
                      </a:moveTo>
                      <a:lnTo>
                        <a:pt x="80" y="13"/>
                      </a:lnTo>
                      <a:lnTo>
                        <a:pt x="4" y="0"/>
                      </a:lnTo>
                      <a:lnTo>
                        <a:pt x="0" y="29"/>
                      </a:lnTo>
                      <a:lnTo>
                        <a:pt x="76" y="4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7" name="Freeform 57">
                  <a:extLst>
                    <a:ext uri="{FF2B5EF4-FFF2-40B4-BE49-F238E27FC236}">
                      <a16:creationId xmlns:a16="http://schemas.microsoft.com/office/drawing/2014/main" id="{94ABF0D0-4783-4DF4-92CA-9BDB422A53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" y="3546"/>
                  <a:ext cx="81" cy="46"/>
                </a:xfrm>
                <a:custGeom>
                  <a:avLst/>
                  <a:gdLst>
                    <a:gd name="T0" fmla="*/ 74 w 81"/>
                    <a:gd name="T1" fmla="*/ 46 h 46"/>
                    <a:gd name="T2" fmla="*/ 81 w 81"/>
                    <a:gd name="T3" fmla="*/ 18 h 46"/>
                    <a:gd name="T4" fmla="*/ 7 w 81"/>
                    <a:gd name="T5" fmla="*/ 0 h 46"/>
                    <a:gd name="T6" fmla="*/ 0 w 81"/>
                    <a:gd name="T7" fmla="*/ 29 h 46"/>
                    <a:gd name="T8" fmla="*/ 74 w 81"/>
                    <a:gd name="T9" fmla="*/ 46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46">
                      <a:moveTo>
                        <a:pt x="74" y="46"/>
                      </a:moveTo>
                      <a:lnTo>
                        <a:pt x="81" y="18"/>
                      </a:lnTo>
                      <a:lnTo>
                        <a:pt x="7" y="0"/>
                      </a:lnTo>
                      <a:lnTo>
                        <a:pt x="0" y="29"/>
                      </a:lnTo>
                      <a:lnTo>
                        <a:pt x="74" y="4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8" name="Freeform 58">
                  <a:extLst>
                    <a:ext uri="{FF2B5EF4-FFF2-40B4-BE49-F238E27FC236}">
                      <a16:creationId xmlns:a16="http://schemas.microsoft.com/office/drawing/2014/main" id="{746DD135-0E34-4011-B297-331F285ED7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" y="3480"/>
                  <a:ext cx="79" cy="49"/>
                </a:xfrm>
                <a:custGeom>
                  <a:avLst/>
                  <a:gdLst>
                    <a:gd name="T0" fmla="*/ 72 w 79"/>
                    <a:gd name="T1" fmla="*/ 49 h 49"/>
                    <a:gd name="T2" fmla="*/ 79 w 79"/>
                    <a:gd name="T3" fmla="*/ 20 h 49"/>
                    <a:gd name="T4" fmla="*/ 7 w 79"/>
                    <a:gd name="T5" fmla="*/ 0 h 49"/>
                    <a:gd name="T6" fmla="*/ 0 w 79"/>
                    <a:gd name="T7" fmla="*/ 29 h 49"/>
                    <a:gd name="T8" fmla="*/ 72 w 79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" h="49">
                      <a:moveTo>
                        <a:pt x="72" y="49"/>
                      </a:moveTo>
                      <a:lnTo>
                        <a:pt x="79" y="20"/>
                      </a:lnTo>
                      <a:lnTo>
                        <a:pt x="7" y="0"/>
                      </a:lnTo>
                      <a:lnTo>
                        <a:pt x="0" y="29"/>
                      </a:lnTo>
                      <a:lnTo>
                        <a:pt x="72" y="4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9" name="Freeform 59">
                  <a:extLst>
                    <a:ext uri="{FF2B5EF4-FFF2-40B4-BE49-F238E27FC236}">
                      <a16:creationId xmlns:a16="http://schemas.microsoft.com/office/drawing/2014/main" id="{8C87634C-7FA7-4DBE-B6A9-92180DFA75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" y="3415"/>
                  <a:ext cx="82" cy="54"/>
                </a:xfrm>
                <a:custGeom>
                  <a:avLst/>
                  <a:gdLst>
                    <a:gd name="T0" fmla="*/ 74 w 82"/>
                    <a:gd name="T1" fmla="*/ 54 h 54"/>
                    <a:gd name="T2" fmla="*/ 82 w 82"/>
                    <a:gd name="T3" fmla="*/ 24 h 54"/>
                    <a:gd name="T4" fmla="*/ 8 w 82"/>
                    <a:gd name="T5" fmla="*/ 0 h 54"/>
                    <a:gd name="T6" fmla="*/ 0 w 82"/>
                    <a:gd name="T7" fmla="*/ 28 h 54"/>
                    <a:gd name="T8" fmla="*/ 74 w 82"/>
                    <a:gd name="T9" fmla="*/ 54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2" h="54">
                      <a:moveTo>
                        <a:pt x="74" y="54"/>
                      </a:moveTo>
                      <a:lnTo>
                        <a:pt x="82" y="24"/>
                      </a:lnTo>
                      <a:lnTo>
                        <a:pt x="8" y="0"/>
                      </a:lnTo>
                      <a:lnTo>
                        <a:pt x="0" y="28"/>
                      </a:lnTo>
                      <a:lnTo>
                        <a:pt x="74" y="5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0" name="Freeform 60">
                  <a:extLst>
                    <a:ext uri="{FF2B5EF4-FFF2-40B4-BE49-F238E27FC236}">
                      <a16:creationId xmlns:a16="http://schemas.microsoft.com/office/drawing/2014/main" id="{C04286CE-010C-4F03-B482-69ED8704E6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" y="3351"/>
                  <a:ext cx="79" cy="57"/>
                </a:xfrm>
                <a:custGeom>
                  <a:avLst/>
                  <a:gdLst>
                    <a:gd name="T0" fmla="*/ 70 w 79"/>
                    <a:gd name="T1" fmla="*/ 57 h 57"/>
                    <a:gd name="T2" fmla="*/ 79 w 79"/>
                    <a:gd name="T3" fmla="*/ 29 h 57"/>
                    <a:gd name="T4" fmla="*/ 10 w 79"/>
                    <a:gd name="T5" fmla="*/ 0 h 57"/>
                    <a:gd name="T6" fmla="*/ 0 w 79"/>
                    <a:gd name="T7" fmla="*/ 27 h 57"/>
                    <a:gd name="T8" fmla="*/ 70 w 79"/>
                    <a:gd name="T9" fmla="*/ 57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" h="57">
                      <a:moveTo>
                        <a:pt x="70" y="57"/>
                      </a:moveTo>
                      <a:lnTo>
                        <a:pt x="79" y="29"/>
                      </a:lnTo>
                      <a:lnTo>
                        <a:pt x="10" y="0"/>
                      </a:lnTo>
                      <a:lnTo>
                        <a:pt x="0" y="27"/>
                      </a:lnTo>
                      <a:lnTo>
                        <a:pt x="70" y="5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1" name="Freeform 61">
                  <a:extLst>
                    <a:ext uri="{FF2B5EF4-FFF2-40B4-BE49-F238E27FC236}">
                      <a16:creationId xmlns:a16="http://schemas.microsoft.com/office/drawing/2014/main" id="{327FFB3E-062E-4F28-B4E8-6114A590EF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" y="3290"/>
                  <a:ext cx="81" cy="57"/>
                </a:xfrm>
                <a:custGeom>
                  <a:avLst/>
                  <a:gdLst>
                    <a:gd name="T0" fmla="*/ 69 w 81"/>
                    <a:gd name="T1" fmla="*/ 57 h 57"/>
                    <a:gd name="T2" fmla="*/ 81 w 81"/>
                    <a:gd name="T3" fmla="*/ 31 h 57"/>
                    <a:gd name="T4" fmla="*/ 11 w 81"/>
                    <a:gd name="T5" fmla="*/ 0 h 57"/>
                    <a:gd name="T6" fmla="*/ 0 w 81"/>
                    <a:gd name="T7" fmla="*/ 26 h 57"/>
                    <a:gd name="T8" fmla="*/ 69 w 81"/>
                    <a:gd name="T9" fmla="*/ 57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57">
                      <a:moveTo>
                        <a:pt x="69" y="57"/>
                      </a:moveTo>
                      <a:lnTo>
                        <a:pt x="81" y="31"/>
                      </a:lnTo>
                      <a:lnTo>
                        <a:pt x="11" y="0"/>
                      </a:lnTo>
                      <a:lnTo>
                        <a:pt x="0" y="26"/>
                      </a:lnTo>
                      <a:lnTo>
                        <a:pt x="69" y="5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2" name="Freeform 62">
                  <a:extLst>
                    <a:ext uri="{FF2B5EF4-FFF2-40B4-BE49-F238E27FC236}">
                      <a16:creationId xmlns:a16="http://schemas.microsoft.com/office/drawing/2014/main" id="{AE1E66EC-01E4-477F-A82C-C77385833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" y="3228"/>
                  <a:ext cx="81" cy="60"/>
                </a:xfrm>
                <a:custGeom>
                  <a:avLst/>
                  <a:gdLst>
                    <a:gd name="T0" fmla="*/ 68 w 81"/>
                    <a:gd name="T1" fmla="*/ 60 h 60"/>
                    <a:gd name="T2" fmla="*/ 81 w 81"/>
                    <a:gd name="T3" fmla="*/ 35 h 60"/>
                    <a:gd name="T4" fmla="*/ 12 w 81"/>
                    <a:gd name="T5" fmla="*/ 0 h 60"/>
                    <a:gd name="T6" fmla="*/ 0 w 81"/>
                    <a:gd name="T7" fmla="*/ 27 h 60"/>
                    <a:gd name="T8" fmla="*/ 68 w 81"/>
                    <a:gd name="T9" fmla="*/ 60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60">
                      <a:moveTo>
                        <a:pt x="68" y="60"/>
                      </a:moveTo>
                      <a:lnTo>
                        <a:pt x="81" y="35"/>
                      </a:lnTo>
                      <a:lnTo>
                        <a:pt x="12" y="0"/>
                      </a:lnTo>
                      <a:lnTo>
                        <a:pt x="0" y="27"/>
                      </a:lnTo>
                      <a:lnTo>
                        <a:pt x="68" y="6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3" name="Freeform 63">
                  <a:extLst>
                    <a:ext uri="{FF2B5EF4-FFF2-40B4-BE49-F238E27FC236}">
                      <a16:creationId xmlns:a16="http://schemas.microsoft.com/office/drawing/2014/main" id="{A622DECC-023B-4FCC-8FA5-1B98F8EBBD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" y="3169"/>
                  <a:ext cx="79" cy="66"/>
                </a:xfrm>
                <a:custGeom>
                  <a:avLst/>
                  <a:gdLst>
                    <a:gd name="T0" fmla="*/ 65 w 79"/>
                    <a:gd name="T1" fmla="*/ 66 h 66"/>
                    <a:gd name="T2" fmla="*/ 79 w 79"/>
                    <a:gd name="T3" fmla="*/ 40 h 66"/>
                    <a:gd name="T4" fmla="*/ 13 w 79"/>
                    <a:gd name="T5" fmla="*/ 0 h 66"/>
                    <a:gd name="T6" fmla="*/ 0 w 79"/>
                    <a:gd name="T7" fmla="*/ 26 h 66"/>
                    <a:gd name="T8" fmla="*/ 65 w 79"/>
                    <a:gd name="T9" fmla="*/ 66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" h="66">
                      <a:moveTo>
                        <a:pt x="65" y="66"/>
                      </a:moveTo>
                      <a:lnTo>
                        <a:pt x="79" y="40"/>
                      </a:lnTo>
                      <a:lnTo>
                        <a:pt x="13" y="0"/>
                      </a:lnTo>
                      <a:lnTo>
                        <a:pt x="0" y="26"/>
                      </a:lnTo>
                      <a:lnTo>
                        <a:pt x="65" y="6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4" name="Freeform 64">
                  <a:extLst>
                    <a:ext uri="{FF2B5EF4-FFF2-40B4-BE49-F238E27FC236}">
                      <a16:creationId xmlns:a16="http://schemas.microsoft.com/office/drawing/2014/main" id="{FABD4757-3F16-46BC-A89F-3489D7CA1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" y="3114"/>
                  <a:ext cx="79" cy="68"/>
                </a:xfrm>
                <a:custGeom>
                  <a:avLst/>
                  <a:gdLst>
                    <a:gd name="T0" fmla="*/ 64 w 79"/>
                    <a:gd name="T1" fmla="*/ 68 h 68"/>
                    <a:gd name="T2" fmla="*/ 79 w 79"/>
                    <a:gd name="T3" fmla="*/ 44 h 68"/>
                    <a:gd name="T4" fmla="*/ 16 w 79"/>
                    <a:gd name="T5" fmla="*/ 0 h 68"/>
                    <a:gd name="T6" fmla="*/ 0 w 79"/>
                    <a:gd name="T7" fmla="*/ 24 h 68"/>
                    <a:gd name="T8" fmla="*/ 64 w 79"/>
                    <a:gd name="T9" fmla="*/ 68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" h="68">
                      <a:moveTo>
                        <a:pt x="64" y="68"/>
                      </a:moveTo>
                      <a:lnTo>
                        <a:pt x="79" y="44"/>
                      </a:lnTo>
                      <a:lnTo>
                        <a:pt x="16" y="0"/>
                      </a:lnTo>
                      <a:lnTo>
                        <a:pt x="0" y="24"/>
                      </a:lnTo>
                      <a:lnTo>
                        <a:pt x="64" y="6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5" name="Freeform 65">
                  <a:extLst>
                    <a:ext uri="{FF2B5EF4-FFF2-40B4-BE49-F238E27FC236}">
                      <a16:creationId xmlns:a16="http://schemas.microsoft.com/office/drawing/2014/main" id="{AAF0AE8A-8BA3-482E-88CC-463133378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" y="2856"/>
                  <a:ext cx="70" cy="81"/>
                </a:xfrm>
                <a:custGeom>
                  <a:avLst/>
                  <a:gdLst>
                    <a:gd name="T0" fmla="*/ 51 w 70"/>
                    <a:gd name="T1" fmla="*/ 81 h 81"/>
                    <a:gd name="T2" fmla="*/ 70 w 70"/>
                    <a:gd name="T3" fmla="*/ 61 h 81"/>
                    <a:gd name="T4" fmla="*/ 19 w 70"/>
                    <a:gd name="T5" fmla="*/ 0 h 81"/>
                    <a:gd name="T6" fmla="*/ 0 w 70"/>
                    <a:gd name="T7" fmla="*/ 21 h 81"/>
                    <a:gd name="T8" fmla="*/ 51 w 70"/>
                    <a:gd name="T9" fmla="*/ 81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" h="81">
                      <a:moveTo>
                        <a:pt x="51" y="81"/>
                      </a:moveTo>
                      <a:lnTo>
                        <a:pt x="70" y="61"/>
                      </a:lnTo>
                      <a:lnTo>
                        <a:pt x="19" y="0"/>
                      </a:lnTo>
                      <a:lnTo>
                        <a:pt x="0" y="21"/>
                      </a:lnTo>
                      <a:lnTo>
                        <a:pt x="51" y="81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6" name="Freeform 66">
                  <a:extLst>
                    <a:ext uri="{FF2B5EF4-FFF2-40B4-BE49-F238E27FC236}">
                      <a16:creationId xmlns:a16="http://schemas.microsoft.com/office/drawing/2014/main" id="{8C309107-C795-448D-A0CA-59EEEAFE3C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" y="2904"/>
                  <a:ext cx="74" cy="81"/>
                </a:xfrm>
                <a:custGeom>
                  <a:avLst/>
                  <a:gdLst>
                    <a:gd name="T0" fmla="*/ 53 w 74"/>
                    <a:gd name="T1" fmla="*/ 81 h 81"/>
                    <a:gd name="T2" fmla="*/ 74 w 74"/>
                    <a:gd name="T3" fmla="*/ 61 h 81"/>
                    <a:gd name="T4" fmla="*/ 20 w 74"/>
                    <a:gd name="T5" fmla="*/ 0 h 81"/>
                    <a:gd name="T6" fmla="*/ 0 w 74"/>
                    <a:gd name="T7" fmla="*/ 22 h 81"/>
                    <a:gd name="T8" fmla="*/ 53 w 74"/>
                    <a:gd name="T9" fmla="*/ 81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4" h="81">
                      <a:moveTo>
                        <a:pt x="53" y="81"/>
                      </a:moveTo>
                      <a:lnTo>
                        <a:pt x="74" y="61"/>
                      </a:lnTo>
                      <a:lnTo>
                        <a:pt x="20" y="0"/>
                      </a:lnTo>
                      <a:lnTo>
                        <a:pt x="0" y="22"/>
                      </a:lnTo>
                      <a:lnTo>
                        <a:pt x="53" y="81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7" name="Freeform 67">
                  <a:extLst>
                    <a:ext uri="{FF2B5EF4-FFF2-40B4-BE49-F238E27FC236}">
                      <a16:creationId xmlns:a16="http://schemas.microsoft.com/office/drawing/2014/main" id="{B780DA30-708F-4CDD-A109-5194E4FD5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2952"/>
                  <a:ext cx="76" cy="73"/>
                </a:xfrm>
                <a:custGeom>
                  <a:avLst/>
                  <a:gdLst>
                    <a:gd name="T0" fmla="*/ 59 w 76"/>
                    <a:gd name="T1" fmla="*/ 73 h 73"/>
                    <a:gd name="T2" fmla="*/ 76 w 76"/>
                    <a:gd name="T3" fmla="*/ 51 h 73"/>
                    <a:gd name="T4" fmla="*/ 18 w 76"/>
                    <a:gd name="T5" fmla="*/ 0 h 73"/>
                    <a:gd name="T6" fmla="*/ 0 w 76"/>
                    <a:gd name="T7" fmla="*/ 22 h 73"/>
                    <a:gd name="T8" fmla="*/ 59 w 76"/>
                    <a:gd name="T9" fmla="*/ 73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" h="73">
                      <a:moveTo>
                        <a:pt x="59" y="73"/>
                      </a:moveTo>
                      <a:lnTo>
                        <a:pt x="76" y="51"/>
                      </a:lnTo>
                      <a:lnTo>
                        <a:pt x="18" y="0"/>
                      </a:lnTo>
                      <a:lnTo>
                        <a:pt x="0" y="22"/>
                      </a:lnTo>
                      <a:lnTo>
                        <a:pt x="59" y="7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8" name="Freeform 68">
                  <a:extLst>
                    <a:ext uri="{FF2B5EF4-FFF2-40B4-BE49-F238E27FC236}">
                      <a16:creationId xmlns:a16="http://schemas.microsoft.com/office/drawing/2014/main" id="{0AD68596-603F-47C5-8E80-E94107C753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" y="3003"/>
                  <a:ext cx="76" cy="74"/>
                </a:xfrm>
                <a:custGeom>
                  <a:avLst/>
                  <a:gdLst>
                    <a:gd name="T0" fmla="*/ 59 w 76"/>
                    <a:gd name="T1" fmla="*/ 74 h 74"/>
                    <a:gd name="T2" fmla="*/ 76 w 76"/>
                    <a:gd name="T3" fmla="*/ 50 h 74"/>
                    <a:gd name="T4" fmla="*/ 17 w 76"/>
                    <a:gd name="T5" fmla="*/ 0 h 74"/>
                    <a:gd name="T6" fmla="*/ 0 w 76"/>
                    <a:gd name="T7" fmla="*/ 24 h 74"/>
                    <a:gd name="T8" fmla="*/ 59 w 76"/>
                    <a:gd name="T9" fmla="*/ 74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" h="74">
                      <a:moveTo>
                        <a:pt x="59" y="74"/>
                      </a:moveTo>
                      <a:lnTo>
                        <a:pt x="76" y="50"/>
                      </a:lnTo>
                      <a:lnTo>
                        <a:pt x="17" y="0"/>
                      </a:lnTo>
                      <a:lnTo>
                        <a:pt x="0" y="24"/>
                      </a:lnTo>
                      <a:lnTo>
                        <a:pt x="59" y="7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9" name="Freeform 69">
                  <a:extLst>
                    <a:ext uri="{FF2B5EF4-FFF2-40B4-BE49-F238E27FC236}">
                      <a16:creationId xmlns:a16="http://schemas.microsoft.com/office/drawing/2014/main" id="{6F3B2846-D823-4C5D-9912-EC0FC484AD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" y="3053"/>
                  <a:ext cx="77" cy="72"/>
                </a:xfrm>
                <a:custGeom>
                  <a:avLst/>
                  <a:gdLst>
                    <a:gd name="T0" fmla="*/ 60 w 77"/>
                    <a:gd name="T1" fmla="*/ 72 h 72"/>
                    <a:gd name="T2" fmla="*/ 77 w 77"/>
                    <a:gd name="T3" fmla="*/ 48 h 72"/>
                    <a:gd name="T4" fmla="*/ 15 w 77"/>
                    <a:gd name="T5" fmla="*/ 0 h 72"/>
                    <a:gd name="T6" fmla="*/ 0 w 77"/>
                    <a:gd name="T7" fmla="*/ 24 h 72"/>
                    <a:gd name="T8" fmla="*/ 60 w 77"/>
                    <a:gd name="T9" fmla="*/ 72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7" h="72">
                      <a:moveTo>
                        <a:pt x="60" y="72"/>
                      </a:moveTo>
                      <a:lnTo>
                        <a:pt x="77" y="48"/>
                      </a:lnTo>
                      <a:lnTo>
                        <a:pt x="15" y="0"/>
                      </a:lnTo>
                      <a:lnTo>
                        <a:pt x="0" y="24"/>
                      </a:lnTo>
                      <a:lnTo>
                        <a:pt x="60" y="7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80" name="Freeform 70">
                  <a:extLst>
                    <a:ext uri="{FF2B5EF4-FFF2-40B4-BE49-F238E27FC236}">
                      <a16:creationId xmlns:a16="http://schemas.microsoft.com/office/drawing/2014/main" id="{190823DB-4754-4D67-AD3E-DADDF6180E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" y="2593"/>
                  <a:ext cx="1098" cy="1173"/>
                </a:xfrm>
                <a:custGeom>
                  <a:avLst/>
                  <a:gdLst>
                    <a:gd name="T0" fmla="*/ 2244598 w 637"/>
                    <a:gd name="T1" fmla="*/ 0 h 638"/>
                    <a:gd name="T2" fmla="*/ 0 w 637"/>
                    <a:gd name="T3" fmla="*/ 5917059 h 63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37" h="638">
                      <a:moveTo>
                        <a:pt x="637" y="0"/>
                      </a:moveTo>
                      <a:cubicBezTo>
                        <a:pt x="286" y="0"/>
                        <a:pt x="0" y="286"/>
                        <a:pt x="0" y="638"/>
                      </a:cubicBezTo>
                    </a:path>
                  </a:pathLst>
                </a:custGeom>
                <a:noFill/>
                <a:ln w="22225" cap="flat">
                  <a:solidFill>
                    <a:srgbClr val="E6EDF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81" name="Oval 71">
                  <a:extLst>
                    <a:ext uri="{FF2B5EF4-FFF2-40B4-BE49-F238E27FC236}">
                      <a16:creationId xmlns:a16="http://schemas.microsoft.com/office/drawing/2014/main" id="{AC38D03D-2105-4E1F-A3EB-92395CB171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9" y="2625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2" name="Oval 72">
                  <a:extLst>
                    <a:ext uri="{FF2B5EF4-FFF2-40B4-BE49-F238E27FC236}">
                      <a16:creationId xmlns:a16="http://schemas.microsoft.com/office/drawing/2014/main" id="{4584C54C-9E21-483F-A642-4E33D10D3B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7" y="2632"/>
                  <a:ext cx="54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3" name="Oval 73">
                  <a:extLst>
                    <a:ext uri="{FF2B5EF4-FFF2-40B4-BE49-F238E27FC236}">
                      <a16:creationId xmlns:a16="http://schemas.microsoft.com/office/drawing/2014/main" id="{43B5DE47-E326-4FCA-835F-3CB54AFB21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4" y="2641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4" name="Oval 74">
                  <a:extLst>
                    <a:ext uri="{FF2B5EF4-FFF2-40B4-BE49-F238E27FC236}">
                      <a16:creationId xmlns:a16="http://schemas.microsoft.com/office/drawing/2014/main" id="{9DBD90A6-9EAF-4ECC-96E9-5643B96374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1" y="2654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5" name="Oval 75">
                  <a:extLst>
                    <a:ext uri="{FF2B5EF4-FFF2-40B4-BE49-F238E27FC236}">
                      <a16:creationId xmlns:a16="http://schemas.microsoft.com/office/drawing/2014/main" id="{A5627025-1E8F-4BD0-BF43-9C626BD03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6" y="2671"/>
                  <a:ext cx="56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6" name="Oval 76">
                  <a:extLst>
                    <a:ext uri="{FF2B5EF4-FFF2-40B4-BE49-F238E27FC236}">
                      <a16:creationId xmlns:a16="http://schemas.microsoft.com/office/drawing/2014/main" id="{1BEB9FA4-F7C1-411A-AB66-B0893801C9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2" y="2689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7" name="Oval 77">
                  <a:extLst>
                    <a:ext uri="{FF2B5EF4-FFF2-40B4-BE49-F238E27FC236}">
                      <a16:creationId xmlns:a16="http://schemas.microsoft.com/office/drawing/2014/main" id="{9D539775-9D47-4C52-A621-B90B9D6D9F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7" y="2713"/>
                  <a:ext cx="53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8" name="Oval 78">
                  <a:extLst>
                    <a:ext uri="{FF2B5EF4-FFF2-40B4-BE49-F238E27FC236}">
                      <a16:creationId xmlns:a16="http://schemas.microsoft.com/office/drawing/2014/main" id="{9E8915E6-7141-4F90-804C-FAC99BC9F3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8" y="2739"/>
                  <a:ext cx="56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9" name="Oval 79">
                  <a:extLst>
                    <a:ext uri="{FF2B5EF4-FFF2-40B4-BE49-F238E27FC236}">
                      <a16:creationId xmlns:a16="http://schemas.microsoft.com/office/drawing/2014/main" id="{6189EA14-D9C7-4B9D-BD33-E7D4771464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0" y="2768"/>
                  <a:ext cx="53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0" name="Oval 80">
                  <a:extLst>
                    <a:ext uri="{FF2B5EF4-FFF2-40B4-BE49-F238E27FC236}">
                      <a16:creationId xmlns:a16="http://schemas.microsoft.com/office/drawing/2014/main" id="{4C9D0D12-590D-4C5E-B98D-3E728BCD4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8" y="2799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1" name="Oval 81">
                  <a:extLst>
                    <a:ext uri="{FF2B5EF4-FFF2-40B4-BE49-F238E27FC236}">
                      <a16:creationId xmlns:a16="http://schemas.microsoft.com/office/drawing/2014/main" id="{1158F5C8-CC70-43D4-B2B6-4BD3DFDA1E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5" y="2838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2" name="Oval 82">
                  <a:extLst>
                    <a:ext uri="{FF2B5EF4-FFF2-40B4-BE49-F238E27FC236}">
                      <a16:creationId xmlns:a16="http://schemas.microsoft.com/office/drawing/2014/main" id="{5CB666F5-9EDE-4816-A97B-D5D734DC44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3" y="2873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3" name="Oval 83">
                  <a:extLst>
                    <a:ext uri="{FF2B5EF4-FFF2-40B4-BE49-F238E27FC236}">
                      <a16:creationId xmlns:a16="http://schemas.microsoft.com/office/drawing/2014/main" id="{C4F68595-18E0-4F28-80D6-55DFB1A809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8" y="2912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4" name="Oval 84">
                  <a:extLst>
                    <a:ext uri="{FF2B5EF4-FFF2-40B4-BE49-F238E27FC236}">
                      <a16:creationId xmlns:a16="http://schemas.microsoft.com/office/drawing/2014/main" id="{3AF04EEC-1DB3-4E1B-AF01-73728B0A31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9" y="2956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5" name="Oval 85">
                  <a:extLst>
                    <a:ext uri="{FF2B5EF4-FFF2-40B4-BE49-F238E27FC236}">
                      <a16:creationId xmlns:a16="http://schemas.microsoft.com/office/drawing/2014/main" id="{61A8820B-F890-439D-A4D6-362AFDF40D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9" y="3000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6" name="Oval 86">
                  <a:extLst>
                    <a:ext uri="{FF2B5EF4-FFF2-40B4-BE49-F238E27FC236}">
                      <a16:creationId xmlns:a16="http://schemas.microsoft.com/office/drawing/2014/main" id="{9CCE657A-6805-46CA-810D-4C904CF692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7" y="3048"/>
                  <a:ext cx="53" cy="58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7" name="Oval 87">
                  <a:extLst>
                    <a:ext uri="{FF2B5EF4-FFF2-40B4-BE49-F238E27FC236}">
                      <a16:creationId xmlns:a16="http://schemas.microsoft.com/office/drawing/2014/main" id="{A5D4D86F-F7A7-4828-971E-97477B9BE6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21" y="3097"/>
                  <a:ext cx="54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8" name="Oval 88">
                  <a:extLst>
                    <a:ext uri="{FF2B5EF4-FFF2-40B4-BE49-F238E27FC236}">
                      <a16:creationId xmlns:a16="http://schemas.microsoft.com/office/drawing/2014/main" id="{6D55BD2D-F86D-49E8-816D-6D13F733E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2" y="3150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9" name="Oval 89">
                  <a:extLst>
                    <a:ext uri="{FF2B5EF4-FFF2-40B4-BE49-F238E27FC236}">
                      <a16:creationId xmlns:a16="http://schemas.microsoft.com/office/drawing/2014/main" id="{352982C5-3F68-4415-A330-044D5AD6F8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2" y="3204"/>
                  <a:ext cx="53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0" name="Oval 90">
                  <a:extLst>
                    <a:ext uri="{FF2B5EF4-FFF2-40B4-BE49-F238E27FC236}">
                      <a16:creationId xmlns:a16="http://schemas.microsoft.com/office/drawing/2014/main" id="{26CCDF50-D941-404C-93B6-4DA26721A0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9" y="3257"/>
                  <a:ext cx="54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1" name="Oval 91">
                  <a:extLst>
                    <a:ext uri="{FF2B5EF4-FFF2-40B4-BE49-F238E27FC236}">
                      <a16:creationId xmlns:a16="http://schemas.microsoft.com/office/drawing/2014/main" id="{1AF8B742-9D59-465D-A927-C9E5B43B43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2" y="3314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2" name="Oval 92">
                  <a:extLst>
                    <a:ext uri="{FF2B5EF4-FFF2-40B4-BE49-F238E27FC236}">
                      <a16:creationId xmlns:a16="http://schemas.microsoft.com/office/drawing/2014/main" id="{F9CA4364-E31A-4B9E-AAD0-7797BE56A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2" y="3371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3" name="Oval 93">
                  <a:extLst>
                    <a:ext uri="{FF2B5EF4-FFF2-40B4-BE49-F238E27FC236}">
                      <a16:creationId xmlns:a16="http://schemas.microsoft.com/office/drawing/2014/main" id="{5F4E4E72-313F-4104-A2AC-36B583B55A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9" y="3432"/>
                  <a:ext cx="56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4" name="Oval 94">
                  <a:extLst>
                    <a:ext uri="{FF2B5EF4-FFF2-40B4-BE49-F238E27FC236}">
                      <a16:creationId xmlns:a16="http://schemas.microsoft.com/office/drawing/2014/main" id="{55DF00B1-0756-42C6-A3AE-EC74D91EB4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5" y="3491"/>
                  <a:ext cx="55" cy="58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5" name="Oval 95">
                  <a:extLst>
                    <a:ext uri="{FF2B5EF4-FFF2-40B4-BE49-F238E27FC236}">
                      <a16:creationId xmlns:a16="http://schemas.microsoft.com/office/drawing/2014/main" id="{3E157FC5-AEA6-4C7C-86C1-960A79D091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5" y="3553"/>
                  <a:ext cx="54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6" name="Oval 96">
                  <a:extLst>
                    <a:ext uri="{FF2B5EF4-FFF2-40B4-BE49-F238E27FC236}">
                      <a16:creationId xmlns:a16="http://schemas.microsoft.com/office/drawing/2014/main" id="{D2FFBADD-AC08-48CB-BB5F-8ADBCBC82D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4" y="3614"/>
                  <a:ext cx="53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7" name="Oval 97">
                  <a:extLst>
                    <a:ext uri="{FF2B5EF4-FFF2-40B4-BE49-F238E27FC236}">
                      <a16:creationId xmlns:a16="http://schemas.microsoft.com/office/drawing/2014/main" id="{1E6DFFF3-A4DD-4CFC-BC26-2757FB5B5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9" y="3676"/>
                  <a:ext cx="54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8" name="Freeform 98">
                  <a:extLst>
                    <a:ext uri="{FF2B5EF4-FFF2-40B4-BE49-F238E27FC236}">
                      <a16:creationId xmlns:a16="http://schemas.microsoft.com/office/drawing/2014/main" id="{6CE49F20-105D-4835-934C-AFA52F3DAB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1" y="3737"/>
                  <a:ext cx="55" cy="29"/>
                </a:xfrm>
                <a:custGeom>
                  <a:avLst/>
                  <a:gdLst>
                    <a:gd name="T0" fmla="*/ 0 w 32"/>
                    <a:gd name="T1" fmla="*/ 120553 h 16"/>
                    <a:gd name="T2" fmla="*/ 0 w 32"/>
                    <a:gd name="T3" fmla="*/ 120553 h 16"/>
                    <a:gd name="T4" fmla="*/ 55378 w 32"/>
                    <a:gd name="T5" fmla="*/ 0 h 16"/>
                    <a:gd name="T6" fmla="*/ 108202 w 32"/>
                    <a:gd name="T7" fmla="*/ 120553 h 16"/>
                    <a:gd name="T8" fmla="*/ 108202 w 32"/>
                    <a:gd name="T9" fmla="*/ 12055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16">
                      <a:moveTo>
                        <a:pt x="0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25" y="0"/>
                        <a:pt x="32" y="7"/>
                        <a:pt x="32" y="16"/>
                      </a:cubicBezTo>
                      <a:cubicBezTo>
                        <a:pt x="32" y="16"/>
                        <a:pt x="32" y="16"/>
                        <a:pt x="32" y="16"/>
                      </a:cubicBezTo>
                    </a:path>
                  </a:pathLst>
                </a:custGeom>
                <a:solidFill>
                  <a:srgbClr val="FFF3A8"/>
                </a:solidFill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09" name="Freeform 99">
                  <a:extLst>
                    <a:ext uri="{FF2B5EF4-FFF2-40B4-BE49-F238E27FC236}">
                      <a16:creationId xmlns:a16="http://schemas.microsoft.com/office/drawing/2014/main" id="{85125520-6902-48EA-9561-3D5EFE8625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1" y="3737"/>
                  <a:ext cx="55" cy="29"/>
                </a:xfrm>
                <a:custGeom>
                  <a:avLst/>
                  <a:gdLst>
                    <a:gd name="T0" fmla="*/ 0 w 32"/>
                    <a:gd name="T1" fmla="*/ 120553 h 16"/>
                    <a:gd name="T2" fmla="*/ 0 w 32"/>
                    <a:gd name="T3" fmla="*/ 120553 h 16"/>
                    <a:gd name="T4" fmla="*/ 55378 w 32"/>
                    <a:gd name="T5" fmla="*/ 0 h 16"/>
                    <a:gd name="T6" fmla="*/ 108202 w 32"/>
                    <a:gd name="T7" fmla="*/ 120553 h 16"/>
                    <a:gd name="T8" fmla="*/ 108202 w 32"/>
                    <a:gd name="T9" fmla="*/ 12055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16">
                      <a:moveTo>
                        <a:pt x="0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25" y="0"/>
                        <a:pt x="32" y="7"/>
                        <a:pt x="32" y="16"/>
                      </a:cubicBezTo>
                      <a:cubicBezTo>
                        <a:pt x="32" y="16"/>
                        <a:pt x="32" y="16"/>
                        <a:pt x="32" y="16"/>
                      </a:cubicBezTo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10" name="Oval 100">
                  <a:extLst>
                    <a:ext uri="{FF2B5EF4-FFF2-40B4-BE49-F238E27FC236}">
                      <a16:creationId xmlns:a16="http://schemas.microsoft.com/office/drawing/2014/main" id="{E4D7EE5B-30F7-4114-B524-F905C3B5B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4" y="2503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1" name="Oval 101">
                  <a:extLst>
                    <a:ext uri="{FF2B5EF4-FFF2-40B4-BE49-F238E27FC236}">
                      <a16:creationId xmlns:a16="http://schemas.microsoft.com/office/drawing/2014/main" id="{203DDFB5-125D-4178-9F76-6130A9C730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1" y="2509"/>
                  <a:ext cx="57" cy="62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2" name="Oval 102">
                  <a:extLst>
                    <a:ext uri="{FF2B5EF4-FFF2-40B4-BE49-F238E27FC236}">
                      <a16:creationId xmlns:a16="http://schemas.microsoft.com/office/drawing/2014/main" id="{A92EE95D-4E46-48E6-BD1E-1EECF59DA4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5" y="2520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3" name="Oval 103">
                  <a:extLst>
                    <a:ext uri="{FF2B5EF4-FFF2-40B4-BE49-F238E27FC236}">
                      <a16:creationId xmlns:a16="http://schemas.microsoft.com/office/drawing/2014/main" id="{9CE7E426-A00F-4C96-81CD-E71B6F2543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41" y="2538"/>
                  <a:ext cx="56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4" name="Oval 104">
                  <a:extLst>
                    <a:ext uri="{FF2B5EF4-FFF2-40B4-BE49-F238E27FC236}">
                      <a16:creationId xmlns:a16="http://schemas.microsoft.com/office/drawing/2014/main" id="{A8E330E3-5C02-4351-9439-EE7309D58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1" y="2555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5" name="Oval 105">
                  <a:extLst>
                    <a:ext uri="{FF2B5EF4-FFF2-40B4-BE49-F238E27FC236}">
                      <a16:creationId xmlns:a16="http://schemas.microsoft.com/office/drawing/2014/main" id="{73BB07C6-EF21-4855-BA55-90C8E8A152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3" y="2577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6" name="Oval 106">
                  <a:extLst>
                    <a:ext uri="{FF2B5EF4-FFF2-40B4-BE49-F238E27FC236}">
                      <a16:creationId xmlns:a16="http://schemas.microsoft.com/office/drawing/2014/main" id="{DD09C3BD-1DD4-4E17-AC54-144CEF9DE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1" y="2601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7" name="Oval 107">
                  <a:extLst>
                    <a:ext uri="{FF2B5EF4-FFF2-40B4-BE49-F238E27FC236}">
                      <a16:creationId xmlns:a16="http://schemas.microsoft.com/office/drawing/2014/main" id="{D3932AEA-8D32-4406-A0CC-17753E8393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0" y="2630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8" name="Oval 108">
                  <a:extLst>
                    <a:ext uri="{FF2B5EF4-FFF2-40B4-BE49-F238E27FC236}">
                      <a16:creationId xmlns:a16="http://schemas.microsoft.com/office/drawing/2014/main" id="{2D061DE7-76A2-49C9-8FA2-C8C5A3BAAD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5" y="2663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9" name="Oval 109">
                  <a:extLst>
                    <a:ext uri="{FF2B5EF4-FFF2-40B4-BE49-F238E27FC236}">
                      <a16:creationId xmlns:a16="http://schemas.microsoft.com/office/drawing/2014/main" id="{20E58605-5132-4F4C-B8BC-9A15AE244E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0" y="2698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0" name="Oval 110">
                  <a:extLst>
                    <a:ext uri="{FF2B5EF4-FFF2-40B4-BE49-F238E27FC236}">
                      <a16:creationId xmlns:a16="http://schemas.microsoft.com/office/drawing/2014/main" id="{23F92CE2-78EC-43F7-BE15-270A5DDA1F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0" y="2741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1" name="Oval 111">
                  <a:extLst>
                    <a:ext uri="{FF2B5EF4-FFF2-40B4-BE49-F238E27FC236}">
                      <a16:creationId xmlns:a16="http://schemas.microsoft.com/office/drawing/2014/main" id="{7DA0097A-5F7E-4C43-B74E-334D55EF6C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4" y="2777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2" name="Oval 112">
                  <a:extLst>
                    <a:ext uri="{FF2B5EF4-FFF2-40B4-BE49-F238E27FC236}">
                      <a16:creationId xmlns:a16="http://schemas.microsoft.com/office/drawing/2014/main" id="{F4AB791C-12C9-4CE1-A7A8-0018335569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2" y="2820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3" name="Oval 113">
                  <a:extLst>
                    <a:ext uri="{FF2B5EF4-FFF2-40B4-BE49-F238E27FC236}">
                      <a16:creationId xmlns:a16="http://schemas.microsoft.com/office/drawing/2014/main" id="{C47F0426-11D6-455C-94F8-47E7B72515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9" y="2869"/>
                  <a:ext cx="56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4" name="Oval 114">
                  <a:extLst>
                    <a:ext uri="{FF2B5EF4-FFF2-40B4-BE49-F238E27FC236}">
                      <a16:creationId xmlns:a16="http://schemas.microsoft.com/office/drawing/2014/main" id="{A39CC9E3-FA44-457A-8C1F-E80F553E94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2" y="2917"/>
                  <a:ext cx="56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5" name="Oval 115">
                  <a:extLst>
                    <a:ext uri="{FF2B5EF4-FFF2-40B4-BE49-F238E27FC236}">
                      <a16:creationId xmlns:a16="http://schemas.microsoft.com/office/drawing/2014/main" id="{9F05551E-76E5-4E42-A7EA-E98CAABB74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3" y="2970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6" name="Oval 116">
                  <a:extLst>
                    <a:ext uri="{FF2B5EF4-FFF2-40B4-BE49-F238E27FC236}">
                      <a16:creationId xmlns:a16="http://schemas.microsoft.com/office/drawing/2014/main" id="{90380EA1-0A2C-40C8-8E1F-E860CC53DD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1" y="3025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7" name="Oval 117">
                  <a:extLst>
                    <a:ext uri="{FF2B5EF4-FFF2-40B4-BE49-F238E27FC236}">
                      <a16:creationId xmlns:a16="http://schemas.microsoft.com/office/drawing/2014/main" id="{0B2CB0FF-F258-41DE-B2C7-063FDE8EE3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5" y="3082"/>
                  <a:ext cx="59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8" name="Oval 118">
                  <a:extLst>
                    <a:ext uri="{FF2B5EF4-FFF2-40B4-BE49-F238E27FC236}">
                      <a16:creationId xmlns:a16="http://schemas.microsoft.com/office/drawing/2014/main" id="{40A696B6-7FC6-4E40-ABBB-1D52EF400C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8" y="3141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9" name="Oval 119">
                  <a:extLst>
                    <a:ext uri="{FF2B5EF4-FFF2-40B4-BE49-F238E27FC236}">
                      <a16:creationId xmlns:a16="http://schemas.microsoft.com/office/drawing/2014/main" id="{12AD3C91-BBA0-40D9-B339-2696FFA8E4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7" y="3202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0" name="Oval 120">
                  <a:extLst>
                    <a:ext uri="{FF2B5EF4-FFF2-40B4-BE49-F238E27FC236}">
                      <a16:creationId xmlns:a16="http://schemas.microsoft.com/office/drawing/2014/main" id="{FCE44BB9-1970-4B26-B121-B1DE9E35DB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3" y="3263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1" name="Oval 121">
                  <a:extLst>
                    <a:ext uri="{FF2B5EF4-FFF2-40B4-BE49-F238E27FC236}">
                      <a16:creationId xmlns:a16="http://schemas.microsoft.com/office/drawing/2014/main" id="{0755C6B5-0062-4697-966F-B983C2B39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6" y="3327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2" name="Oval 122">
                  <a:extLst>
                    <a:ext uri="{FF2B5EF4-FFF2-40B4-BE49-F238E27FC236}">
                      <a16:creationId xmlns:a16="http://schemas.microsoft.com/office/drawing/2014/main" id="{128803B5-28F5-429C-AD41-2B1C29895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5" y="3393"/>
                  <a:ext cx="56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3" name="Oval 123">
                  <a:extLst>
                    <a:ext uri="{FF2B5EF4-FFF2-40B4-BE49-F238E27FC236}">
                      <a16:creationId xmlns:a16="http://schemas.microsoft.com/office/drawing/2014/main" id="{4D9ABCEE-A412-4EF4-85DB-5C3D223F0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457"/>
                  <a:ext cx="57" cy="61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4" name="Oval 124">
                  <a:extLst>
                    <a:ext uri="{FF2B5EF4-FFF2-40B4-BE49-F238E27FC236}">
                      <a16:creationId xmlns:a16="http://schemas.microsoft.com/office/drawing/2014/main" id="{DB6C4A7B-41A2-4B8D-9E7B-D295E99A9A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2" y="3526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5" name="Oval 125">
                  <a:extLst>
                    <a:ext uri="{FF2B5EF4-FFF2-40B4-BE49-F238E27FC236}">
                      <a16:creationId xmlns:a16="http://schemas.microsoft.com/office/drawing/2014/main" id="{3EAEF98B-9CEE-4D15-B1A1-AE9FD0393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1" y="3594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6" name="Oval 126">
                  <a:extLst>
                    <a:ext uri="{FF2B5EF4-FFF2-40B4-BE49-F238E27FC236}">
                      <a16:creationId xmlns:a16="http://schemas.microsoft.com/office/drawing/2014/main" id="{F9A52283-E2F8-4743-AD52-B8C639228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8" y="3662"/>
                  <a:ext cx="57" cy="60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7" name="Freeform 127">
                  <a:extLst>
                    <a:ext uri="{FF2B5EF4-FFF2-40B4-BE49-F238E27FC236}">
                      <a16:creationId xmlns:a16="http://schemas.microsoft.com/office/drawing/2014/main" id="{0CBEBFF2-0051-4FE2-98B8-2E9A200BF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1" y="3728"/>
                  <a:ext cx="57" cy="38"/>
                </a:xfrm>
                <a:custGeom>
                  <a:avLst/>
                  <a:gdLst>
                    <a:gd name="T0" fmla="*/ 0 w 33"/>
                    <a:gd name="T1" fmla="*/ 153909 h 21"/>
                    <a:gd name="T2" fmla="*/ 0 w 33"/>
                    <a:gd name="T3" fmla="*/ 124629 h 21"/>
                    <a:gd name="T4" fmla="*/ 58470 w 33"/>
                    <a:gd name="T5" fmla="*/ 0 h 21"/>
                    <a:gd name="T6" fmla="*/ 119147 w 33"/>
                    <a:gd name="T7" fmla="*/ 124629 h 21"/>
                    <a:gd name="T8" fmla="*/ 115681 w 33"/>
                    <a:gd name="T9" fmla="*/ 153909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21">
                      <a:moveTo>
                        <a:pt x="0" y="21"/>
                      </a:moveTo>
                      <a:cubicBezTo>
                        <a:pt x="0" y="19"/>
                        <a:pt x="0" y="18"/>
                        <a:pt x="0" y="17"/>
                      </a:cubicBezTo>
                      <a:cubicBezTo>
                        <a:pt x="0" y="8"/>
                        <a:pt x="7" y="0"/>
                        <a:pt x="16" y="0"/>
                      </a:cubicBezTo>
                      <a:cubicBezTo>
                        <a:pt x="25" y="0"/>
                        <a:pt x="33" y="8"/>
                        <a:pt x="33" y="17"/>
                      </a:cubicBezTo>
                      <a:cubicBezTo>
                        <a:pt x="33" y="18"/>
                        <a:pt x="32" y="19"/>
                        <a:pt x="32" y="21"/>
                      </a:cubicBezTo>
                    </a:path>
                  </a:pathLst>
                </a:custGeom>
                <a:solidFill>
                  <a:srgbClr val="FFF3A8"/>
                </a:solidFill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38" name="Freeform 128">
                  <a:extLst>
                    <a:ext uri="{FF2B5EF4-FFF2-40B4-BE49-F238E27FC236}">
                      <a16:creationId xmlns:a16="http://schemas.microsoft.com/office/drawing/2014/main" id="{6D1A3F2D-7941-4995-BFE7-DFB72094D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1" y="3728"/>
                  <a:ext cx="57" cy="38"/>
                </a:xfrm>
                <a:custGeom>
                  <a:avLst/>
                  <a:gdLst>
                    <a:gd name="T0" fmla="*/ 0 w 33"/>
                    <a:gd name="T1" fmla="*/ 153909 h 21"/>
                    <a:gd name="T2" fmla="*/ 0 w 33"/>
                    <a:gd name="T3" fmla="*/ 124629 h 21"/>
                    <a:gd name="T4" fmla="*/ 58470 w 33"/>
                    <a:gd name="T5" fmla="*/ 0 h 21"/>
                    <a:gd name="T6" fmla="*/ 119147 w 33"/>
                    <a:gd name="T7" fmla="*/ 124629 h 21"/>
                    <a:gd name="T8" fmla="*/ 115681 w 33"/>
                    <a:gd name="T9" fmla="*/ 153909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21">
                      <a:moveTo>
                        <a:pt x="0" y="21"/>
                      </a:moveTo>
                      <a:cubicBezTo>
                        <a:pt x="0" y="19"/>
                        <a:pt x="0" y="18"/>
                        <a:pt x="0" y="17"/>
                      </a:cubicBezTo>
                      <a:cubicBezTo>
                        <a:pt x="0" y="8"/>
                        <a:pt x="7" y="0"/>
                        <a:pt x="16" y="0"/>
                      </a:cubicBezTo>
                      <a:cubicBezTo>
                        <a:pt x="25" y="0"/>
                        <a:pt x="33" y="8"/>
                        <a:pt x="33" y="17"/>
                      </a:cubicBezTo>
                      <a:cubicBezTo>
                        <a:pt x="33" y="18"/>
                        <a:pt x="32" y="19"/>
                        <a:pt x="32" y="21"/>
                      </a:cubicBezTo>
                    </a:path>
                  </a:pathLst>
                </a:custGeom>
                <a:noFill/>
                <a:ln w="6350" cap="flat">
                  <a:solidFill>
                    <a:srgbClr val="58585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39" name="Oval 129">
                  <a:extLst>
                    <a:ext uri="{FF2B5EF4-FFF2-40B4-BE49-F238E27FC236}">
                      <a16:creationId xmlns:a16="http://schemas.microsoft.com/office/drawing/2014/main" id="{52A99CEC-2FEF-4AE6-8E4A-DF902EB2D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2" y="3671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0" name="Oval 130">
                  <a:extLst>
                    <a:ext uri="{FF2B5EF4-FFF2-40B4-BE49-F238E27FC236}">
                      <a16:creationId xmlns:a16="http://schemas.microsoft.com/office/drawing/2014/main" id="{2F36F9C6-D9A6-44B9-9B08-155E43ED11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8" y="3748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1" name="Oval 131">
                  <a:extLst>
                    <a:ext uri="{FF2B5EF4-FFF2-40B4-BE49-F238E27FC236}">
                      <a16:creationId xmlns:a16="http://schemas.microsoft.com/office/drawing/2014/main" id="{E0CF7D89-6B49-48A9-825C-5055098A52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5" y="3605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2" name="Oval 132">
                  <a:extLst>
                    <a:ext uri="{FF2B5EF4-FFF2-40B4-BE49-F238E27FC236}">
                      <a16:creationId xmlns:a16="http://schemas.microsoft.com/office/drawing/2014/main" id="{5CBC3811-58C4-4E70-B1DB-D162527232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5" y="3537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3" name="Oval 133">
                  <a:extLst>
                    <a:ext uri="{FF2B5EF4-FFF2-40B4-BE49-F238E27FC236}">
                      <a16:creationId xmlns:a16="http://schemas.microsoft.com/office/drawing/2014/main" id="{034D701A-0990-4A49-9A42-22439CC15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3" y="3623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4" name="Oval 134">
                  <a:extLst>
                    <a:ext uri="{FF2B5EF4-FFF2-40B4-BE49-F238E27FC236}">
                      <a16:creationId xmlns:a16="http://schemas.microsoft.com/office/drawing/2014/main" id="{86715F23-9C15-45A9-9B4E-AC74724124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8" y="3689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5" name="Oval 135">
                  <a:extLst>
                    <a:ext uri="{FF2B5EF4-FFF2-40B4-BE49-F238E27FC236}">
                      <a16:creationId xmlns:a16="http://schemas.microsoft.com/office/drawing/2014/main" id="{7FDA502E-2614-436F-A992-DDB261968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4" y="3560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6" name="Oval 136">
                  <a:extLst>
                    <a:ext uri="{FF2B5EF4-FFF2-40B4-BE49-F238E27FC236}">
                      <a16:creationId xmlns:a16="http://schemas.microsoft.com/office/drawing/2014/main" id="{36DD2601-C0A3-4728-9FAB-EA12C8F0DF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4" y="3502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7" name="Oval 137">
                  <a:extLst>
                    <a:ext uri="{FF2B5EF4-FFF2-40B4-BE49-F238E27FC236}">
                      <a16:creationId xmlns:a16="http://schemas.microsoft.com/office/drawing/2014/main" id="{F469CAEC-A470-4E8D-9C24-002ACAE46D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0" y="3439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8" name="Oval 138">
                  <a:extLst>
                    <a:ext uri="{FF2B5EF4-FFF2-40B4-BE49-F238E27FC236}">
                      <a16:creationId xmlns:a16="http://schemas.microsoft.com/office/drawing/2014/main" id="{0CD40690-D815-415E-BE26-DA59C9FD1B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5" y="3380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9" name="Oval 139">
                  <a:extLst>
                    <a:ext uri="{FF2B5EF4-FFF2-40B4-BE49-F238E27FC236}">
                      <a16:creationId xmlns:a16="http://schemas.microsoft.com/office/drawing/2014/main" id="{C42AC51A-9D83-46D8-8D48-F618152FC5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3" y="3469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0" name="Oval 140">
                  <a:extLst>
                    <a:ext uri="{FF2B5EF4-FFF2-40B4-BE49-F238E27FC236}">
                      <a16:creationId xmlns:a16="http://schemas.microsoft.com/office/drawing/2014/main" id="{8F4E0091-2406-4B9F-8577-0B9BED123D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7" y="3402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1" name="Oval 141">
                  <a:extLst>
                    <a:ext uri="{FF2B5EF4-FFF2-40B4-BE49-F238E27FC236}">
                      <a16:creationId xmlns:a16="http://schemas.microsoft.com/office/drawing/2014/main" id="{77B779D7-63E6-4AFB-89A7-88DD65418A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0" y="3338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2" name="Oval 142">
                  <a:extLst>
                    <a:ext uri="{FF2B5EF4-FFF2-40B4-BE49-F238E27FC236}">
                      <a16:creationId xmlns:a16="http://schemas.microsoft.com/office/drawing/2014/main" id="{4D26561F-B57C-4170-A870-BAB3C8440A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6" y="3274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3" name="Oval 143">
                  <a:extLst>
                    <a:ext uri="{FF2B5EF4-FFF2-40B4-BE49-F238E27FC236}">
                      <a16:creationId xmlns:a16="http://schemas.microsoft.com/office/drawing/2014/main" id="{C2CDAA48-CF33-4BFE-A774-5B39484CC7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8" y="3209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4" name="Oval 144">
                  <a:extLst>
                    <a:ext uri="{FF2B5EF4-FFF2-40B4-BE49-F238E27FC236}">
                      <a16:creationId xmlns:a16="http://schemas.microsoft.com/office/drawing/2014/main" id="{EF9C04DF-25D3-4B09-9346-E256E693A5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9" y="3152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5" name="Oval 145">
                  <a:extLst>
                    <a:ext uri="{FF2B5EF4-FFF2-40B4-BE49-F238E27FC236}">
                      <a16:creationId xmlns:a16="http://schemas.microsoft.com/office/drawing/2014/main" id="{B5024810-C724-4933-93E4-058E64889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9" y="3094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6" name="Oval 146">
                  <a:extLst>
                    <a:ext uri="{FF2B5EF4-FFF2-40B4-BE49-F238E27FC236}">
                      <a16:creationId xmlns:a16="http://schemas.microsoft.com/office/drawing/2014/main" id="{32CAA4B8-487C-4D50-BB31-8328F04C5E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3" y="3035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7" name="Oval 147">
                  <a:extLst>
                    <a:ext uri="{FF2B5EF4-FFF2-40B4-BE49-F238E27FC236}">
                      <a16:creationId xmlns:a16="http://schemas.microsoft.com/office/drawing/2014/main" id="{66FC0514-03EC-4AB6-A002-3D8616C91E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4" y="2980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8" name="Oval 148">
                  <a:extLst>
                    <a:ext uri="{FF2B5EF4-FFF2-40B4-BE49-F238E27FC236}">
                      <a16:creationId xmlns:a16="http://schemas.microsoft.com/office/drawing/2014/main" id="{F2ABE0A8-580D-450A-8579-B1A64F7006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4" y="2928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9" name="Oval 149">
                  <a:extLst>
                    <a:ext uri="{FF2B5EF4-FFF2-40B4-BE49-F238E27FC236}">
                      <a16:creationId xmlns:a16="http://schemas.microsoft.com/office/drawing/2014/main" id="{BC6DF4D3-847F-4ADD-BEE9-9FF6B31BA8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4" y="3323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0" name="Oval 150">
                  <a:extLst>
                    <a:ext uri="{FF2B5EF4-FFF2-40B4-BE49-F238E27FC236}">
                      <a16:creationId xmlns:a16="http://schemas.microsoft.com/office/drawing/2014/main" id="{D5AA1C70-7910-4F11-9236-CDE3FD4074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0" y="3266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1" name="Oval 151">
                  <a:extLst>
                    <a:ext uri="{FF2B5EF4-FFF2-40B4-BE49-F238E27FC236}">
                      <a16:creationId xmlns:a16="http://schemas.microsoft.com/office/drawing/2014/main" id="{F50FF00D-7DFB-4FAE-9C01-660C840A95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1" y="3209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2" name="Oval 152">
                  <a:extLst>
                    <a:ext uri="{FF2B5EF4-FFF2-40B4-BE49-F238E27FC236}">
                      <a16:creationId xmlns:a16="http://schemas.microsoft.com/office/drawing/2014/main" id="{AE54FBC6-203B-4C25-9CAC-0321B04FA2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3158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3" name="Oval 153">
                  <a:extLst>
                    <a:ext uri="{FF2B5EF4-FFF2-40B4-BE49-F238E27FC236}">
                      <a16:creationId xmlns:a16="http://schemas.microsoft.com/office/drawing/2014/main" id="{40FFE5D4-9ED9-4B71-92EE-C0C0DDE091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0" y="3105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4" name="Oval 154">
                  <a:extLst>
                    <a:ext uri="{FF2B5EF4-FFF2-40B4-BE49-F238E27FC236}">
                      <a16:creationId xmlns:a16="http://schemas.microsoft.com/office/drawing/2014/main" id="{333A9EE9-F1D9-4DB6-ABFF-3027E1F32D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7" y="3055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5" name="Oval 155">
                  <a:extLst>
                    <a:ext uri="{FF2B5EF4-FFF2-40B4-BE49-F238E27FC236}">
                      <a16:creationId xmlns:a16="http://schemas.microsoft.com/office/drawing/2014/main" id="{44EC1065-9DC9-43DD-958A-42B926569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3" y="3005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6" name="Oval 156">
                  <a:extLst>
                    <a:ext uri="{FF2B5EF4-FFF2-40B4-BE49-F238E27FC236}">
                      <a16:creationId xmlns:a16="http://schemas.microsoft.com/office/drawing/2014/main" id="{A87B1BE9-AC64-4FC8-A3EA-5DDC2C03E6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30" y="2961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7" name="Oval 157">
                  <a:extLst>
                    <a:ext uri="{FF2B5EF4-FFF2-40B4-BE49-F238E27FC236}">
                      <a16:creationId xmlns:a16="http://schemas.microsoft.com/office/drawing/2014/main" id="{0036BC3C-F697-48A8-B103-0CCE0D43AA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9" y="2917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8" name="Oval 158">
                  <a:extLst>
                    <a:ext uri="{FF2B5EF4-FFF2-40B4-BE49-F238E27FC236}">
                      <a16:creationId xmlns:a16="http://schemas.microsoft.com/office/drawing/2014/main" id="{6F965FD2-E818-4643-BB85-1DE89E0F4C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9" y="2878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9" name="Oval 159">
                  <a:extLst>
                    <a:ext uri="{FF2B5EF4-FFF2-40B4-BE49-F238E27FC236}">
                      <a16:creationId xmlns:a16="http://schemas.microsoft.com/office/drawing/2014/main" id="{E0924B0E-2F71-4AB9-961A-84E6B6A59D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9" y="2843"/>
                  <a:ext cx="21" cy="2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0" name="Oval 160">
                  <a:extLst>
                    <a:ext uri="{FF2B5EF4-FFF2-40B4-BE49-F238E27FC236}">
                      <a16:creationId xmlns:a16="http://schemas.microsoft.com/office/drawing/2014/main" id="{689B0337-A90C-4AFF-ACEF-AA461098A0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4" y="2805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1" name="Oval 161">
                  <a:extLst>
                    <a:ext uri="{FF2B5EF4-FFF2-40B4-BE49-F238E27FC236}">
                      <a16:creationId xmlns:a16="http://schemas.microsoft.com/office/drawing/2014/main" id="{454FAA4F-491A-465C-9873-6992F92929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4" y="2772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2" name="Oval 162">
                  <a:extLst>
                    <a:ext uri="{FF2B5EF4-FFF2-40B4-BE49-F238E27FC236}">
                      <a16:creationId xmlns:a16="http://schemas.microsoft.com/office/drawing/2014/main" id="{EEDA0710-7A4B-4BDB-BCA5-F5972BBE19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746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3" name="Oval 163">
                  <a:extLst>
                    <a:ext uri="{FF2B5EF4-FFF2-40B4-BE49-F238E27FC236}">
                      <a16:creationId xmlns:a16="http://schemas.microsoft.com/office/drawing/2014/main" id="{394BCEAD-2F0A-413F-B669-FF99EF50E9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7" y="2720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4" name="Oval 164">
                  <a:extLst>
                    <a:ext uri="{FF2B5EF4-FFF2-40B4-BE49-F238E27FC236}">
                      <a16:creationId xmlns:a16="http://schemas.microsoft.com/office/drawing/2014/main" id="{45A1CE62-94CB-4013-BF7C-BA6BF2DACA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6" y="2698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5" name="Oval 165">
                  <a:extLst>
                    <a:ext uri="{FF2B5EF4-FFF2-40B4-BE49-F238E27FC236}">
                      <a16:creationId xmlns:a16="http://schemas.microsoft.com/office/drawing/2014/main" id="{6D2BB068-8525-43CB-B1BE-A0631F38C8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0" y="2676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6" name="Oval 166">
                  <a:extLst>
                    <a:ext uri="{FF2B5EF4-FFF2-40B4-BE49-F238E27FC236}">
                      <a16:creationId xmlns:a16="http://schemas.microsoft.com/office/drawing/2014/main" id="{35AF455C-BB58-4EEE-AA54-A75EBAD374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5" y="2662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7" name="Oval 167">
                  <a:extLst>
                    <a:ext uri="{FF2B5EF4-FFF2-40B4-BE49-F238E27FC236}">
                      <a16:creationId xmlns:a16="http://schemas.microsoft.com/office/drawing/2014/main" id="{F8ED7C12-C061-4A58-838F-08806DD4A5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3" y="2652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8" name="Oval 168">
                  <a:extLst>
                    <a:ext uri="{FF2B5EF4-FFF2-40B4-BE49-F238E27FC236}">
                      <a16:creationId xmlns:a16="http://schemas.microsoft.com/office/drawing/2014/main" id="{51453D85-81ED-40CB-9429-32232BE87F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6" y="2641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9" name="Oval 169">
                  <a:extLst>
                    <a:ext uri="{FF2B5EF4-FFF2-40B4-BE49-F238E27FC236}">
                      <a16:creationId xmlns:a16="http://schemas.microsoft.com/office/drawing/2014/main" id="{5329E6CC-2138-4DA7-B827-0C8544C206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8" y="2634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0" name="Oval 170">
                  <a:extLst>
                    <a:ext uri="{FF2B5EF4-FFF2-40B4-BE49-F238E27FC236}">
                      <a16:creationId xmlns:a16="http://schemas.microsoft.com/office/drawing/2014/main" id="{796949B6-6E76-4C7C-8DC6-A89F5F486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5" y="2514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1" name="Oval 171">
                  <a:extLst>
                    <a:ext uri="{FF2B5EF4-FFF2-40B4-BE49-F238E27FC236}">
                      <a16:creationId xmlns:a16="http://schemas.microsoft.com/office/drawing/2014/main" id="{C4C43309-D30D-48C0-9274-1981F2DE43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2524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2" name="Oval 172">
                  <a:extLst>
                    <a:ext uri="{FF2B5EF4-FFF2-40B4-BE49-F238E27FC236}">
                      <a16:creationId xmlns:a16="http://schemas.microsoft.com/office/drawing/2014/main" id="{6EF2C405-9DC7-4B4D-84EE-B3AC3CC40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6" y="2535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3" name="Oval 173">
                  <a:extLst>
                    <a:ext uri="{FF2B5EF4-FFF2-40B4-BE49-F238E27FC236}">
                      <a16:creationId xmlns:a16="http://schemas.microsoft.com/office/drawing/2014/main" id="{5A0FE560-A53C-4670-BF16-1323C27D31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8" y="2553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4" name="Oval 174">
                  <a:extLst>
                    <a:ext uri="{FF2B5EF4-FFF2-40B4-BE49-F238E27FC236}">
                      <a16:creationId xmlns:a16="http://schemas.microsoft.com/office/drawing/2014/main" id="{1863A231-7800-431D-8ADD-B15F18833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3" y="2570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5" name="Oval 175">
                  <a:extLst>
                    <a:ext uri="{FF2B5EF4-FFF2-40B4-BE49-F238E27FC236}">
                      <a16:creationId xmlns:a16="http://schemas.microsoft.com/office/drawing/2014/main" id="{063829F2-BD6E-4518-83F7-8E2BA09E6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2" y="2590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6" name="Oval 176">
                  <a:extLst>
                    <a:ext uri="{FF2B5EF4-FFF2-40B4-BE49-F238E27FC236}">
                      <a16:creationId xmlns:a16="http://schemas.microsoft.com/office/drawing/2014/main" id="{A23D94FD-5CFB-4EB1-8D52-A08820F2BE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4" y="2614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7" name="Oval 177">
                  <a:extLst>
                    <a:ext uri="{FF2B5EF4-FFF2-40B4-BE49-F238E27FC236}">
                      <a16:creationId xmlns:a16="http://schemas.microsoft.com/office/drawing/2014/main" id="{14C15771-4C22-4A95-A0F7-AB05A399F1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1" y="2645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8" name="Oval 178">
                  <a:extLst>
                    <a:ext uri="{FF2B5EF4-FFF2-40B4-BE49-F238E27FC236}">
                      <a16:creationId xmlns:a16="http://schemas.microsoft.com/office/drawing/2014/main" id="{44EF3B61-612B-4A8B-9777-831FD0000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6" y="2674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9" name="Oval 179">
                  <a:extLst>
                    <a:ext uri="{FF2B5EF4-FFF2-40B4-BE49-F238E27FC236}">
                      <a16:creationId xmlns:a16="http://schemas.microsoft.com/office/drawing/2014/main" id="{442AB8DE-8305-4678-BA08-6EF9D6790E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9" y="2711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0" name="Oval 180">
                  <a:extLst>
                    <a:ext uri="{FF2B5EF4-FFF2-40B4-BE49-F238E27FC236}">
                      <a16:creationId xmlns:a16="http://schemas.microsoft.com/office/drawing/2014/main" id="{E7916E09-5E3A-4F69-8186-DECE0A6F6B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4" y="2753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1" name="Oval 181">
                  <a:extLst>
                    <a:ext uri="{FF2B5EF4-FFF2-40B4-BE49-F238E27FC236}">
                      <a16:creationId xmlns:a16="http://schemas.microsoft.com/office/drawing/2014/main" id="{A8550FE6-5CE4-4D10-AD46-0B743A4D56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6" y="2788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2" name="Oval 182">
                  <a:extLst>
                    <a:ext uri="{FF2B5EF4-FFF2-40B4-BE49-F238E27FC236}">
                      <a16:creationId xmlns:a16="http://schemas.microsoft.com/office/drawing/2014/main" id="{926A819D-7967-4D5B-986A-430F299AD4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4" y="2831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3" name="Oval 183">
                  <a:extLst>
                    <a:ext uri="{FF2B5EF4-FFF2-40B4-BE49-F238E27FC236}">
                      <a16:creationId xmlns:a16="http://schemas.microsoft.com/office/drawing/2014/main" id="{A4046063-27FD-4807-B3BF-5D2E3975E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9" y="2878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4" name="Oval 184">
                  <a:extLst>
                    <a:ext uri="{FF2B5EF4-FFF2-40B4-BE49-F238E27FC236}">
                      <a16:creationId xmlns:a16="http://schemas.microsoft.com/office/drawing/2014/main" id="{EB99A566-2851-4FCC-848B-369A06895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3" y="2625"/>
                  <a:ext cx="56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5" name="Oval 185">
                  <a:extLst>
                    <a:ext uri="{FF2B5EF4-FFF2-40B4-BE49-F238E27FC236}">
                      <a16:creationId xmlns:a16="http://schemas.microsoft.com/office/drawing/2014/main" id="{B8FDAF95-5025-4FC0-8F67-D09919E5AC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5" y="2632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6" name="Oval 186">
                  <a:extLst>
                    <a:ext uri="{FF2B5EF4-FFF2-40B4-BE49-F238E27FC236}">
                      <a16:creationId xmlns:a16="http://schemas.microsoft.com/office/drawing/2014/main" id="{31B01B81-CE2A-469B-847F-CB0191EA67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2641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7" name="Oval 187">
                  <a:extLst>
                    <a:ext uri="{FF2B5EF4-FFF2-40B4-BE49-F238E27FC236}">
                      <a16:creationId xmlns:a16="http://schemas.microsoft.com/office/drawing/2014/main" id="{ACAD933A-C7A0-4410-BB25-D654B0508C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2654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8" name="Oval 188">
                  <a:extLst>
                    <a:ext uri="{FF2B5EF4-FFF2-40B4-BE49-F238E27FC236}">
                      <a16:creationId xmlns:a16="http://schemas.microsoft.com/office/drawing/2014/main" id="{6B5C78FA-0552-4D3A-A95F-5BC4783E5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" y="2671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9" name="Oval 189">
                  <a:extLst>
                    <a:ext uri="{FF2B5EF4-FFF2-40B4-BE49-F238E27FC236}">
                      <a16:creationId xmlns:a16="http://schemas.microsoft.com/office/drawing/2014/main" id="{A8AD6C33-B38E-472D-9400-640023BAC3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1" y="2689"/>
                  <a:ext cx="53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0" name="Oval 190">
                  <a:extLst>
                    <a:ext uri="{FF2B5EF4-FFF2-40B4-BE49-F238E27FC236}">
                      <a16:creationId xmlns:a16="http://schemas.microsoft.com/office/drawing/2014/main" id="{C0BD208D-6E04-4DEF-B534-76A4EAF396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7" y="2713"/>
                  <a:ext cx="54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1" name="Oval 191">
                  <a:extLst>
                    <a:ext uri="{FF2B5EF4-FFF2-40B4-BE49-F238E27FC236}">
                      <a16:creationId xmlns:a16="http://schemas.microsoft.com/office/drawing/2014/main" id="{2DC6DAA0-F540-4129-8A46-884FAAF04B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4" y="2739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2" name="Oval 192">
                  <a:extLst>
                    <a:ext uri="{FF2B5EF4-FFF2-40B4-BE49-F238E27FC236}">
                      <a16:creationId xmlns:a16="http://schemas.microsoft.com/office/drawing/2014/main" id="{0C8D0158-FD6B-4A78-AEA6-2C61263E25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2768"/>
                  <a:ext cx="53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3" name="Oval 193">
                  <a:extLst>
                    <a:ext uri="{FF2B5EF4-FFF2-40B4-BE49-F238E27FC236}">
                      <a16:creationId xmlns:a16="http://schemas.microsoft.com/office/drawing/2014/main" id="{B0B15F84-43D2-4770-A68D-29B332DB97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4" y="2799"/>
                  <a:ext cx="55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4" name="Oval 194">
                  <a:extLst>
                    <a:ext uri="{FF2B5EF4-FFF2-40B4-BE49-F238E27FC236}">
                      <a16:creationId xmlns:a16="http://schemas.microsoft.com/office/drawing/2014/main" id="{D087A35D-064D-4CD7-8501-CE32619557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7" y="2838"/>
                  <a:ext cx="54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5" name="Oval 195">
                  <a:extLst>
                    <a:ext uri="{FF2B5EF4-FFF2-40B4-BE49-F238E27FC236}">
                      <a16:creationId xmlns:a16="http://schemas.microsoft.com/office/drawing/2014/main" id="{37F2D744-A4AA-4EA2-836F-523B3F0E03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9" y="2873"/>
                  <a:ext cx="54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6" name="Oval 196">
                  <a:extLst>
                    <a:ext uri="{FF2B5EF4-FFF2-40B4-BE49-F238E27FC236}">
                      <a16:creationId xmlns:a16="http://schemas.microsoft.com/office/drawing/2014/main" id="{0A38F09B-C687-4065-9453-63208052E1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4" y="2912"/>
                  <a:ext cx="56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7" name="Oval 197">
                  <a:extLst>
                    <a:ext uri="{FF2B5EF4-FFF2-40B4-BE49-F238E27FC236}">
                      <a16:creationId xmlns:a16="http://schemas.microsoft.com/office/drawing/2014/main" id="{10ADA944-CC16-4E83-9505-0C5551E3FB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3" y="2956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8" name="Oval 198">
                  <a:extLst>
                    <a:ext uri="{FF2B5EF4-FFF2-40B4-BE49-F238E27FC236}">
                      <a16:creationId xmlns:a16="http://schemas.microsoft.com/office/drawing/2014/main" id="{59B8EE8E-6811-43D9-8952-D1DA8031A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3" y="3000"/>
                  <a:ext cx="56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9" name="Oval 199">
                  <a:extLst>
                    <a:ext uri="{FF2B5EF4-FFF2-40B4-BE49-F238E27FC236}">
                      <a16:creationId xmlns:a16="http://schemas.microsoft.com/office/drawing/2014/main" id="{7B0B8E71-CAEA-49DF-A9ED-99E21FBE43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7" y="3048"/>
                  <a:ext cx="54" cy="58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10" name="Oval 200">
                  <a:extLst>
                    <a:ext uri="{FF2B5EF4-FFF2-40B4-BE49-F238E27FC236}">
                      <a16:creationId xmlns:a16="http://schemas.microsoft.com/office/drawing/2014/main" id="{3E5B8AFE-EBF9-4847-A2AE-A562C53B26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3" y="3097"/>
                  <a:ext cx="53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11" name="Oval 201">
                  <a:extLst>
                    <a:ext uri="{FF2B5EF4-FFF2-40B4-BE49-F238E27FC236}">
                      <a16:creationId xmlns:a16="http://schemas.microsoft.com/office/drawing/2014/main" id="{5E6A654F-6188-44FC-91C4-9FD5DF42FA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0" y="3150"/>
                  <a:ext cx="53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12" name="Oval 202">
                  <a:extLst>
                    <a:ext uri="{FF2B5EF4-FFF2-40B4-BE49-F238E27FC236}">
                      <a16:creationId xmlns:a16="http://schemas.microsoft.com/office/drawing/2014/main" id="{209C4B7C-A358-49BE-99F0-5ED9D00CB7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1" y="3204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13" name="Oval 203">
                  <a:extLst>
                    <a:ext uri="{FF2B5EF4-FFF2-40B4-BE49-F238E27FC236}">
                      <a16:creationId xmlns:a16="http://schemas.microsoft.com/office/drawing/2014/main" id="{E7FAE113-3850-47BC-B661-D4C7F25E78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257"/>
                  <a:ext cx="53" cy="59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14" name="Oval 204">
                  <a:extLst>
                    <a:ext uri="{FF2B5EF4-FFF2-40B4-BE49-F238E27FC236}">
                      <a16:creationId xmlns:a16="http://schemas.microsoft.com/office/drawing/2014/main" id="{D4CB4FA5-C957-43BA-B754-5BD466F68F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" y="3314"/>
                  <a:ext cx="55" cy="57"/>
                </a:xfrm>
                <a:prstGeom prst="ellipse">
                  <a:avLst/>
                </a:prstGeom>
                <a:solidFill>
                  <a:srgbClr val="FFF3A8"/>
                </a:solidFill>
                <a:ln w="6350">
                  <a:solidFill>
                    <a:srgbClr val="58585A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818" name="Oval 205">
                <a:extLst>
                  <a:ext uri="{FF2B5EF4-FFF2-40B4-BE49-F238E27FC236}">
                    <a16:creationId xmlns:a16="http://schemas.microsoft.com/office/drawing/2014/main" id="{1D6F1E6A-3878-4623-961A-AE4425A58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" y="3371"/>
                <a:ext cx="55" cy="59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9" name="Oval 206">
                <a:extLst>
                  <a:ext uri="{FF2B5EF4-FFF2-40B4-BE49-F238E27FC236}">
                    <a16:creationId xmlns:a16="http://schemas.microsoft.com/office/drawing/2014/main" id="{A704FD54-68FE-429B-BBBF-207D3B913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" y="3432"/>
                <a:ext cx="55" cy="57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0" name="Oval 207">
                <a:extLst>
                  <a:ext uri="{FF2B5EF4-FFF2-40B4-BE49-F238E27FC236}">
                    <a16:creationId xmlns:a16="http://schemas.microsoft.com/office/drawing/2014/main" id="{69694C18-D097-4C0C-B4F4-70A9AE220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3491"/>
                <a:ext cx="55" cy="58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1" name="Oval 208">
                <a:extLst>
                  <a:ext uri="{FF2B5EF4-FFF2-40B4-BE49-F238E27FC236}">
                    <a16:creationId xmlns:a16="http://schemas.microsoft.com/office/drawing/2014/main" id="{9954CBA9-C3F1-40A3-9DF4-543D0C7F1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" y="3553"/>
                <a:ext cx="53" cy="57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2" name="Oval 209">
                <a:extLst>
                  <a:ext uri="{FF2B5EF4-FFF2-40B4-BE49-F238E27FC236}">
                    <a16:creationId xmlns:a16="http://schemas.microsoft.com/office/drawing/2014/main" id="{4BB600B3-9BFE-4F42-92BA-5D0F5F60C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" y="3614"/>
                <a:ext cx="53" cy="59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3" name="Oval 210">
                <a:extLst>
                  <a:ext uri="{FF2B5EF4-FFF2-40B4-BE49-F238E27FC236}">
                    <a16:creationId xmlns:a16="http://schemas.microsoft.com/office/drawing/2014/main" id="{9054862F-7576-495D-A4A9-D687982C7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" y="3676"/>
                <a:ext cx="55" cy="59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4" name="Freeform 211">
                <a:extLst>
                  <a:ext uri="{FF2B5EF4-FFF2-40B4-BE49-F238E27FC236}">
                    <a16:creationId xmlns:a16="http://schemas.microsoft.com/office/drawing/2014/main" id="{52CAA983-43FD-4A22-9BDA-C6B711D12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" y="3737"/>
                <a:ext cx="56" cy="29"/>
              </a:xfrm>
              <a:custGeom>
                <a:avLst/>
                <a:gdLst>
                  <a:gd name="T0" fmla="*/ 142009 w 32"/>
                  <a:gd name="T1" fmla="*/ 120553 h 16"/>
                  <a:gd name="T2" fmla="*/ 142009 w 32"/>
                  <a:gd name="T3" fmla="*/ 120553 h 16"/>
                  <a:gd name="T4" fmla="*/ 71188 w 32"/>
                  <a:gd name="T5" fmla="*/ 0 h 16"/>
                  <a:gd name="T6" fmla="*/ 0 w 32"/>
                  <a:gd name="T7" fmla="*/ 120553 h 16"/>
                  <a:gd name="T8" fmla="*/ 0 w 32"/>
                  <a:gd name="T9" fmla="*/ 120553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16">
                    <a:moveTo>
                      <a:pt x="32" y="16"/>
                    </a:move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7"/>
                      <a:pt x="24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solidFill>
                <a:srgbClr val="FFF3A8"/>
              </a:solidFill>
              <a:ln w="6350" cap="flat">
                <a:solidFill>
                  <a:srgbClr val="58585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25" name="Freeform 212">
                <a:extLst>
                  <a:ext uri="{FF2B5EF4-FFF2-40B4-BE49-F238E27FC236}">
                    <a16:creationId xmlns:a16="http://schemas.microsoft.com/office/drawing/2014/main" id="{1B71981E-E436-4D5C-BC06-0CD2167A5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" y="3737"/>
                <a:ext cx="56" cy="29"/>
              </a:xfrm>
              <a:custGeom>
                <a:avLst/>
                <a:gdLst>
                  <a:gd name="T0" fmla="*/ 142009 w 32"/>
                  <a:gd name="T1" fmla="*/ 120553 h 16"/>
                  <a:gd name="T2" fmla="*/ 142009 w 32"/>
                  <a:gd name="T3" fmla="*/ 120553 h 16"/>
                  <a:gd name="T4" fmla="*/ 71188 w 32"/>
                  <a:gd name="T5" fmla="*/ 0 h 16"/>
                  <a:gd name="T6" fmla="*/ 0 w 32"/>
                  <a:gd name="T7" fmla="*/ 120553 h 16"/>
                  <a:gd name="T8" fmla="*/ 0 w 32"/>
                  <a:gd name="T9" fmla="*/ 120553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16">
                    <a:moveTo>
                      <a:pt x="32" y="16"/>
                    </a:move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7"/>
                      <a:pt x="24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noFill/>
              <a:ln w="6350" cap="flat">
                <a:solidFill>
                  <a:srgbClr val="58585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26" name="Oval 213">
                <a:extLst>
                  <a:ext uri="{FF2B5EF4-FFF2-40B4-BE49-F238E27FC236}">
                    <a16:creationId xmlns:a16="http://schemas.microsoft.com/office/drawing/2014/main" id="{4A46AC57-A1AD-460B-A819-D2053FE05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" y="2503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7" name="Oval 214">
                <a:extLst>
                  <a:ext uri="{FF2B5EF4-FFF2-40B4-BE49-F238E27FC236}">
                    <a16:creationId xmlns:a16="http://schemas.microsoft.com/office/drawing/2014/main" id="{CB0AEE85-C611-48B3-A040-E15C2AFAD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" y="2511"/>
                <a:ext cx="57" cy="60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8" name="Oval 215">
                <a:extLst>
                  <a:ext uri="{FF2B5EF4-FFF2-40B4-BE49-F238E27FC236}">
                    <a16:creationId xmlns:a16="http://schemas.microsoft.com/office/drawing/2014/main" id="{9A9C9010-93DF-411B-B542-215FA6176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" y="2524"/>
                <a:ext cx="57" cy="60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9" name="Oval 216">
                <a:extLst>
                  <a:ext uri="{FF2B5EF4-FFF2-40B4-BE49-F238E27FC236}">
                    <a16:creationId xmlns:a16="http://schemas.microsoft.com/office/drawing/2014/main" id="{F2818058-6BC6-4825-ACD9-74353667B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0" y="2538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0" name="Oval 217">
                <a:extLst>
                  <a:ext uri="{FF2B5EF4-FFF2-40B4-BE49-F238E27FC236}">
                    <a16:creationId xmlns:a16="http://schemas.microsoft.com/office/drawing/2014/main" id="{C05DE1E4-AD4F-4ACF-94AA-E7013B4CB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" y="2555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1" name="Oval 218">
                <a:extLst>
                  <a:ext uri="{FF2B5EF4-FFF2-40B4-BE49-F238E27FC236}">
                    <a16:creationId xmlns:a16="http://schemas.microsoft.com/office/drawing/2014/main" id="{2BD484A2-11A3-4A61-9B1C-236822DF1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2577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2" name="Oval 219">
                <a:extLst>
                  <a:ext uri="{FF2B5EF4-FFF2-40B4-BE49-F238E27FC236}">
                    <a16:creationId xmlns:a16="http://schemas.microsoft.com/office/drawing/2014/main" id="{197589F4-F150-43C0-BAD1-13094F51A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" y="2601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3" name="Oval 220">
                <a:extLst>
                  <a:ext uri="{FF2B5EF4-FFF2-40B4-BE49-F238E27FC236}">
                    <a16:creationId xmlns:a16="http://schemas.microsoft.com/office/drawing/2014/main" id="{DB842F98-0564-475D-AC6F-028867081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" y="2630"/>
                <a:ext cx="56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4" name="Oval 221">
                <a:extLst>
                  <a:ext uri="{FF2B5EF4-FFF2-40B4-BE49-F238E27FC236}">
                    <a16:creationId xmlns:a16="http://schemas.microsoft.com/office/drawing/2014/main" id="{C51485EB-588D-4B97-B823-8B5C56F86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2663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5" name="Oval 222">
                <a:extLst>
                  <a:ext uri="{FF2B5EF4-FFF2-40B4-BE49-F238E27FC236}">
                    <a16:creationId xmlns:a16="http://schemas.microsoft.com/office/drawing/2014/main" id="{D9D3EE63-9B3B-4C3E-A8AC-ECE76CD6F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" y="2698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6" name="Oval 223">
                <a:extLst>
                  <a:ext uri="{FF2B5EF4-FFF2-40B4-BE49-F238E27FC236}">
                    <a16:creationId xmlns:a16="http://schemas.microsoft.com/office/drawing/2014/main" id="{F874D14F-9EFA-4BD8-A89A-BD29063E1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" y="2741"/>
                <a:ext cx="58" cy="60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7" name="Oval 224">
                <a:extLst>
                  <a:ext uri="{FF2B5EF4-FFF2-40B4-BE49-F238E27FC236}">
                    <a16:creationId xmlns:a16="http://schemas.microsoft.com/office/drawing/2014/main" id="{7181D453-EB66-4DAF-B660-373BE603D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7" y="2777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8" name="Oval 225">
                <a:extLst>
                  <a:ext uri="{FF2B5EF4-FFF2-40B4-BE49-F238E27FC236}">
                    <a16:creationId xmlns:a16="http://schemas.microsoft.com/office/drawing/2014/main" id="{B3018E73-5A70-4285-9D93-AC52334BE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" y="2820"/>
                <a:ext cx="56" cy="60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9" name="Oval 226">
                <a:extLst>
                  <a:ext uri="{FF2B5EF4-FFF2-40B4-BE49-F238E27FC236}">
                    <a16:creationId xmlns:a16="http://schemas.microsoft.com/office/drawing/2014/main" id="{342DEE38-71F8-4BCE-A31D-C553A7D4E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869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0" name="Oval 227">
                <a:extLst>
                  <a:ext uri="{FF2B5EF4-FFF2-40B4-BE49-F238E27FC236}">
                    <a16:creationId xmlns:a16="http://schemas.microsoft.com/office/drawing/2014/main" id="{FD659B8C-1E98-4169-82EA-B6A1310C5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917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1" name="Oval 228">
                <a:extLst>
                  <a:ext uri="{FF2B5EF4-FFF2-40B4-BE49-F238E27FC236}">
                    <a16:creationId xmlns:a16="http://schemas.microsoft.com/office/drawing/2014/main" id="{6D6B804C-53C8-432A-BBC8-63BAB8848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" y="2970"/>
                <a:ext cx="56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2" name="Oval 229">
                <a:extLst>
                  <a:ext uri="{FF2B5EF4-FFF2-40B4-BE49-F238E27FC236}">
                    <a16:creationId xmlns:a16="http://schemas.microsoft.com/office/drawing/2014/main" id="{DEADD61A-3B36-49F9-AED2-B62CE9A7A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" y="3025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" name="Oval 230">
                <a:extLst>
                  <a:ext uri="{FF2B5EF4-FFF2-40B4-BE49-F238E27FC236}">
                    <a16:creationId xmlns:a16="http://schemas.microsoft.com/office/drawing/2014/main" id="{441A4B4C-FCFC-4A86-BF92-78AD1CE9B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" y="3082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4" name="Oval 231">
                <a:extLst>
                  <a:ext uri="{FF2B5EF4-FFF2-40B4-BE49-F238E27FC236}">
                    <a16:creationId xmlns:a16="http://schemas.microsoft.com/office/drawing/2014/main" id="{7A4FBB8A-B5E9-4C34-916E-E8FDB140F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" y="3141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5" name="Oval 232">
                <a:extLst>
                  <a:ext uri="{FF2B5EF4-FFF2-40B4-BE49-F238E27FC236}">
                    <a16:creationId xmlns:a16="http://schemas.microsoft.com/office/drawing/2014/main" id="{766328A6-0906-4F15-BB94-23AE264D5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" y="3202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6" name="Oval 233">
                <a:extLst>
                  <a:ext uri="{FF2B5EF4-FFF2-40B4-BE49-F238E27FC236}">
                    <a16:creationId xmlns:a16="http://schemas.microsoft.com/office/drawing/2014/main" id="{238FA077-F485-4589-AAC2-09CB88190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" y="3263"/>
                <a:ext cx="57" cy="60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7" name="Oval 234">
                <a:extLst>
                  <a:ext uri="{FF2B5EF4-FFF2-40B4-BE49-F238E27FC236}">
                    <a16:creationId xmlns:a16="http://schemas.microsoft.com/office/drawing/2014/main" id="{390F5230-60B9-4ABA-96F6-F99BCF5D5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" y="3327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8" name="Oval 235">
                <a:extLst>
                  <a:ext uri="{FF2B5EF4-FFF2-40B4-BE49-F238E27FC236}">
                    <a16:creationId xmlns:a16="http://schemas.microsoft.com/office/drawing/2014/main" id="{97BE01E6-CABD-4305-8A17-BACE4F8DE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" y="3393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9" name="Oval 236">
                <a:extLst>
                  <a:ext uri="{FF2B5EF4-FFF2-40B4-BE49-F238E27FC236}">
                    <a16:creationId xmlns:a16="http://schemas.microsoft.com/office/drawing/2014/main" id="{8C5E2F63-8FDC-4D05-9DA7-CA9AD7B73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" y="3457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0" name="Oval 237">
                <a:extLst>
                  <a:ext uri="{FF2B5EF4-FFF2-40B4-BE49-F238E27FC236}">
                    <a16:creationId xmlns:a16="http://schemas.microsoft.com/office/drawing/2014/main" id="{B111F603-8AB7-4B40-9DE3-820477088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" y="3526"/>
                <a:ext cx="57" cy="60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1" name="Oval 238">
                <a:extLst>
                  <a:ext uri="{FF2B5EF4-FFF2-40B4-BE49-F238E27FC236}">
                    <a16:creationId xmlns:a16="http://schemas.microsoft.com/office/drawing/2014/main" id="{8E7260DD-918F-4CBE-85D1-37BFF1999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" y="3594"/>
                <a:ext cx="57" cy="60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2" name="Oval 239">
                <a:extLst>
                  <a:ext uri="{FF2B5EF4-FFF2-40B4-BE49-F238E27FC236}">
                    <a16:creationId xmlns:a16="http://schemas.microsoft.com/office/drawing/2014/main" id="{FB18D79F-C8E4-4057-A126-646853AFC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" y="3662"/>
                <a:ext cx="57" cy="60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3" name="Freeform 240">
                <a:extLst>
                  <a:ext uri="{FF2B5EF4-FFF2-40B4-BE49-F238E27FC236}">
                    <a16:creationId xmlns:a16="http://schemas.microsoft.com/office/drawing/2014/main" id="{77B4A8F8-A0F2-4A3A-8400-FA2116CE8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" y="3728"/>
                <a:ext cx="57" cy="38"/>
              </a:xfrm>
              <a:custGeom>
                <a:avLst/>
                <a:gdLst>
                  <a:gd name="T0" fmla="*/ 119147 w 33"/>
                  <a:gd name="T1" fmla="*/ 153909 h 21"/>
                  <a:gd name="T2" fmla="*/ 119147 w 33"/>
                  <a:gd name="T3" fmla="*/ 124629 h 21"/>
                  <a:gd name="T4" fmla="*/ 60795 w 33"/>
                  <a:gd name="T5" fmla="*/ 0 h 21"/>
                  <a:gd name="T6" fmla="*/ 0 w 33"/>
                  <a:gd name="T7" fmla="*/ 124629 h 21"/>
                  <a:gd name="T8" fmla="*/ 3803 w 33"/>
                  <a:gd name="T9" fmla="*/ 153909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21">
                    <a:moveTo>
                      <a:pt x="33" y="21"/>
                    </a:moveTo>
                    <a:cubicBezTo>
                      <a:pt x="33" y="19"/>
                      <a:pt x="33" y="18"/>
                      <a:pt x="33" y="17"/>
                    </a:cubicBezTo>
                    <a:cubicBezTo>
                      <a:pt x="33" y="8"/>
                      <a:pt x="26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18"/>
                      <a:pt x="1" y="19"/>
                      <a:pt x="1" y="21"/>
                    </a:cubicBezTo>
                  </a:path>
                </a:pathLst>
              </a:custGeom>
              <a:solidFill>
                <a:srgbClr val="FFF3A8"/>
              </a:solidFill>
              <a:ln w="6350" cap="flat">
                <a:solidFill>
                  <a:srgbClr val="58585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4" name="Freeform 241">
                <a:extLst>
                  <a:ext uri="{FF2B5EF4-FFF2-40B4-BE49-F238E27FC236}">
                    <a16:creationId xmlns:a16="http://schemas.microsoft.com/office/drawing/2014/main" id="{01EDDB82-35F0-4B92-8A9D-73A5CB829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" y="3728"/>
                <a:ext cx="57" cy="38"/>
              </a:xfrm>
              <a:custGeom>
                <a:avLst/>
                <a:gdLst>
                  <a:gd name="T0" fmla="*/ 119147 w 33"/>
                  <a:gd name="T1" fmla="*/ 153909 h 21"/>
                  <a:gd name="T2" fmla="*/ 119147 w 33"/>
                  <a:gd name="T3" fmla="*/ 124629 h 21"/>
                  <a:gd name="T4" fmla="*/ 60795 w 33"/>
                  <a:gd name="T5" fmla="*/ 0 h 21"/>
                  <a:gd name="T6" fmla="*/ 0 w 33"/>
                  <a:gd name="T7" fmla="*/ 124629 h 21"/>
                  <a:gd name="T8" fmla="*/ 3803 w 33"/>
                  <a:gd name="T9" fmla="*/ 153909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21">
                    <a:moveTo>
                      <a:pt x="33" y="21"/>
                    </a:moveTo>
                    <a:cubicBezTo>
                      <a:pt x="33" y="19"/>
                      <a:pt x="33" y="18"/>
                      <a:pt x="33" y="17"/>
                    </a:cubicBezTo>
                    <a:cubicBezTo>
                      <a:pt x="33" y="8"/>
                      <a:pt x="26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18"/>
                      <a:pt x="1" y="19"/>
                      <a:pt x="1" y="21"/>
                    </a:cubicBezTo>
                  </a:path>
                </a:pathLst>
              </a:custGeom>
              <a:noFill/>
              <a:ln w="6350" cap="flat">
                <a:solidFill>
                  <a:srgbClr val="58585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5" name="Oval 242">
                <a:extLst>
                  <a:ext uri="{FF2B5EF4-FFF2-40B4-BE49-F238E27FC236}">
                    <a16:creationId xmlns:a16="http://schemas.microsoft.com/office/drawing/2014/main" id="{C6DB411C-BB54-4103-AE16-072FF7E0C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" y="3673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6" name="Oval 243">
                <a:extLst>
                  <a:ext uri="{FF2B5EF4-FFF2-40B4-BE49-F238E27FC236}">
                    <a16:creationId xmlns:a16="http://schemas.microsoft.com/office/drawing/2014/main" id="{200F21A5-F3FA-4DE1-9293-440480BC7E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" y="3739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7" name="Oval 244">
                <a:extLst>
                  <a:ext uri="{FF2B5EF4-FFF2-40B4-BE49-F238E27FC236}">
                    <a16:creationId xmlns:a16="http://schemas.microsoft.com/office/drawing/2014/main" id="{C090EFA4-E298-4A26-A9E4-75509CF6A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" y="3606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8" name="Oval 245">
                <a:extLst>
                  <a:ext uri="{FF2B5EF4-FFF2-40B4-BE49-F238E27FC236}">
                    <a16:creationId xmlns:a16="http://schemas.microsoft.com/office/drawing/2014/main" id="{463262B4-99DA-4B76-9BC1-79E588818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" y="3538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9" name="Oval 246">
                <a:extLst>
                  <a:ext uri="{FF2B5EF4-FFF2-40B4-BE49-F238E27FC236}">
                    <a16:creationId xmlns:a16="http://schemas.microsoft.com/office/drawing/2014/main" id="{A5FFC78C-40D1-4458-91BC-CED8640B1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3621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0" name="Oval 247">
                <a:extLst>
                  <a:ext uri="{FF2B5EF4-FFF2-40B4-BE49-F238E27FC236}">
                    <a16:creationId xmlns:a16="http://schemas.microsoft.com/office/drawing/2014/main" id="{4A497A5C-FCCF-4DAE-B83A-FD44E5427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" y="3687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1" name="Oval 248">
                <a:extLst>
                  <a:ext uri="{FF2B5EF4-FFF2-40B4-BE49-F238E27FC236}">
                    <a16:creationId xmlns:a16="http://schemas.microsoft.com/office/drawing/2014/main" id="{EA0C8A60-7706-44B0-AF0A-46EE045FB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" y="3559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2" name="Oval 249">
                <a:extLst>
                  <a:ext uri="{FF2B5EF4-FFF2-40B4-BE49-F238E27FC236}">
                    <a16:creationId xmlns:a16="http://schemas.microsoft.com/office/drawing/2014/main" id="{BEF3387F-9116-4EBA-AE09-EEDF23BA4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" y="3498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3" name="Oval 250">
                <a:extLst>
                  <a:ext uri="{FF2B5EF4-FFF2-40B4-BE49-F238E27FC236}">
                    <a16:creationId xmlns:a16="http://schemas.microsoft.com/office/drawing/2014/main" id="{704F9D4B-8BA0-4432-9512-E0E63960A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" y="3435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4" name="Oval 251">
                <a:extLst>
                  <a:ext uri="{FF2B5EF4-FFF2-40B4-BE49-F238E27FC236}">
                    <a16:creationId xmlns:a16="http://schemas.microsoft.com/office/drawing/2014/main" id="{17D6184C-7F02-4C27-8B36-755268693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" y="3375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5" name="Oval 252">
                <a:extLst>
                  <a:ext uri="{FF2B5EF4-FFF2-40B4-BE49-F238E27FC236}">
                    <a16:creationId xmlns:a16="http://schemas.microsoft.com/office/drawing/2014/main" id="{B20652D7-D446-4091-903C-C8528461A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" y="3470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6" name="Oval 253">
                <a:extLst>
                  <a:ext uri="{FF2B5EF4-FFF2-40B4-BE49-F238E27FC236}">
                    <a16:creationId xmlns:a16="http://schemas.microsoft.com/office/drawing/2014/main" id="{B64BB281-36B3-4FF3-86AC-34DA809F1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" y="3406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7" name="Oval 254">
                <a:extLst>
                  <a:ext uri="{FF2B5EF4-FFF2-40B4-BE49-F238E27FC236}">
                    <a16:creationId xmlns:a16="http://schemas.microsoft.com/office/drawing/2014/main" id="{9B5673C0-4E21-4867-B3F6-2222A987B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" y="3342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8" name="Oval 255">
                <a:extLst>
                  <a:ext uri="{FF2B5EF4-FFF2-40B4-BE49-F238E27FC236}">
                    <a16:creationId xmlns:a16="http://schemas.microsoft.com/office/drawing/2014/main" id="{DD1BE8CF-BA16-4C7C-A79B-9042D5C22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" y="3277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9" name="Oval 256">
                <a:extLst>
                  <a:ext uri="{FF2B5EF4-FFF2-40B4-BE49-F238E27FC236}">
                    <a16:creationId xmlns:a16="http://schemas.microsoft.com/office/drawing/2014/main" id="{9B1F3C0F-D53B-446D-B09B-A044C1F61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" y="3213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0" name="Oval 257">
                <a:extLst>
                  <a:ext uri="{FF2B5EF4-FFF2-40B4-BE49-F238E27FC236}">
                    <a16:creationId xmlns:a16="http://schemas.microsoft.com/office/drawing/2014/main" id="{F288C185-39FD-4986-B356-66D3B1E96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" y="3154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1" name="Oval 258">
                <a:extLst>
                  <a:ext uri="{FF2B5EF4-FFF2-40B4-BE49-F238E27FC236}">
                    <a16:creationId xmlns:a16="http://schemas.microsoft.com/office/drawing/2014/main" id="{4EA26CFD-0C61-498A-AFC6-435F21363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" y="3095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2" name="Oval 259">
                <a:extLst>
                  <a:ext uri="{FF2B5EF4-FFF2-40B4-BE49-F238E27FC236}">
                    <a16:creationId xmlns:a16="http://schemas.microsoft.com/office/drawing/2014/main" id="{344D32E4-1666-4E62-9806-D31B2F5B0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" y="3037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3" name="Oval 260">
                <a:extLst>
                  <a:ext uri="{FF2B5EF4-FFF2-40B4-BE49-F238E27FC236}">
                    <a16:creationId xmlns:a16="http://schemas.microsoft.com/office/drawing/2014/main" id="{8CF1F21C-9F79-41B7-BEBC-F72537C7B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" y="2981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4" name="Oval 261">
                <a:extLst>
                  <a:ext uri="{FF2B5EF4-FFF2-40B4-BE49-F238E27FC236}">
                    <a16:creationId xmlns:a16="http://schemas.microsoft.com/office/drawing/2014/main" id="{0664425F-AFC0-40E9-B6DB-C80DD61AD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" y="2932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5" name="Oval 262">
                <a:extLst>
                  <a:ext uri="{FF2B5EF4-FFF2-40B4-BE49-F238E27FC236}">
                    <a16:creationId xmlns:a16="http://schemas.microsoft.com/office/drawing/2014/main" id="{2EADB7FA-D5DE-4BB6-AC7F-DF46ED339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" y="3320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6" name="Oval 263">
                <a:extLst>
                  <a:ext uri="{FF2B5EF4-FFF2-40B4-BE49-F238E27FC236}">
                    <a16:creationId xmlns:a16="http://schemas.microsoft.com/office/drawing/2014/main" id="{8E11C9DF-EFE0-4E64-9FFD-D06843FD0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" y="3263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7" name="Oval 264">
                <a:extLst>
                  <a:ext uri="{FF2B5EF4-FFF2-40B4-BE49-F238E27FC236}">
                    <a16:creationId xmlns:a16="http://schemas.microsoft.com/office/drawing/2014/main" id="{64CC6C3F-B331-413A-BABB-A313EF222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" y="3211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8" name="Oval 265">
                <a:extLst>
                  <a:ext uri="{FF2B5EF4-FFF2-40B4-BE49-F238E27FC236}">
                    <a16:creationId xmlns:a16="http://schemas.microsoft.com/office/drawing/2014/main" id="{C91523A5-FE58-4BF4-965B-B1C1DD4FF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3160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9" name="Oval 266">
                <a:extLst>
                  <a:ext uri="{FF2B5EF4-FFF2-40B4-BE49-F238E27FC236}">
                    <a16:creationId xmlns:a16="http://schemas.microsoft.com/office/drawing/2014/main" id="{39525491-C08C-4041-9997-DF35AB31E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" y="3106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0" name="Oval 267">
                <a:extLst>
                  <a:ext uri="{FF2B5EF4-FFF2-40B4-BE49-F238E27FC236}">
                    <a16:creationId xmlns:a16="http://schemas.microsoft.com/office/drawing/2014/main" id="{10E6D840-D897-4EB5-B870-E6EFAB9AA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" y="3057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1" name="Oval 268">
                <a:extLst>
                  <a:ext uri="{FF2B5EF4-FFF2-40B4-BE49-F238E27FC236}">
                    <a16:creationId xmlns:a16="http://schemas.microsoft.com/office/drawing/2014/main" id="{7C8F0F14-3EDD-4677-B0A1-68F3F5D97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" y="3007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2" name="Oval 269">
                <a:extLst>
                  <a:ext uri="{FF2B5EF4-FFF2-40B4-BE49-F238E27FC236}">
                    <a16:creationId xmlns:a16="http://schemas.microsoft.com/office/drawing/2014/main" id="{363E904B-AC9D-406F-A765-B270E2C46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" y="2963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3" name="Oval 270">
                <a:extLst>
                  <a:ext uri="{FF2B5EF4-FFF2-40B4-BE49-F238E27FC236}">
                    <a16:creationId xmlns:a16="http://schemas.microsoft.com/office/drawing/2014/main" id="{B6984F4C-3E90-4FE0-AD0B-06AD6B3DE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" y="2919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4" name="Oval 271">
                <a:extLst>
                  <a:ext uri="{FF2B5EF4-FFF2-40B4-BE49-F238E27FC236}">
                    <a16:creationId xmlns:a16="http://schemas.microsoft.com/office/drawing/2014/main" id="{5FD7C474-CD13-4A8D-A92A-FEB80F5E5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" y="2880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5" name="Oval 272">
                <a:extLst>
                  <a:ext uri="{FF2B5EF4-FFF2-40B4-BE49-F238E27FC236}">
                    <a16:creationId xmlns:a16="http://schemas.microsoft.com/office/drawing/2014/main" id="{00ED1E3F-CDD5-4D20-941B-57057C088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" y="2845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6" name="Oval 273">
                <a:extLst>
                  <a:ext uri="{FF2B5EF4-FFF2-40B4-BE49-F238E27FC236}">
                    <a16:creationId xmlns:a16="http://schemas.microsoft.com/office/drawing/2014/main" id="{4B7783A5-CF3A-4AEC-B355-5CB106999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" y="2809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7" name="Oval 274">
                <a:extLst>
                  <a:ext uri="{FF2B5EF4-FFF2-40B4-BE49-F238E27FC236}">
                    <a16:creationId xmlns:a16="http://schemas.microsoft.com/office/drawing/2014/main" id="{BEB9B6C2-0159-4904-B3C1-8E6951654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" y="2775"/>
                <a:ext cx="21" cy="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8" name="Oval 275">
                <a:extLst>
                  <a:ext uri="{FF2B5EF4-FFF2-40B4-BE49-F238E27FC236}">
                    <a16:creationId xmlns:a16="http://schemas.microsoft.com/office/drawing/2014/main" id="{AFC069E2-AA0F-4FC5-AEBB-9CDDE8638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2744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9" name="Oval 276">
                <a:extLst>
                  <a:ext uri="{FF2B5EF4-FFF2-40B4-BE49-F238E27FC236}">
                    <a16:creationId xmlns:a16="http://schemas.microsoft.com/office/drawing/2014/main" id="{4EFF34A4-9FDE-4371-9053-5D5E138DC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" y="2718"/>
                <a:ext cx="21" cy="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0" name="Oval 277">
                <a:extLst>
                  <a:ext uri="{FF2B5EF4-FFF2-40B4-BE49-F238E27FC236}">
                    <a16:creationId xmlns:a16="http://schemas.microsoft.com/office/drawing/2014/main" id="{E6C8411D-20A0-43A1-AAB8-6F9204036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5" y="2698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1" name="Oval 278">
                <a:extLst>
                  <a:ext uri="{FF2B5EF4-FFF2-40B4-BE49-F238E27FC236}">
                    <a16:creationId xmlns:a16="http://schemas.microsoft.com/office/drawing/2014/main" id="{19231606-95BC-45BD-9274-9E4CFFCD9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0" y="2676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2" name="Oval 279">
                <a:extLst>
                  <a:ext uri="{FF2B5EF4-FFF2-40B4-BE49-F238E27FC236}">
                    <a16:creationId xmlns:a16="http://schemas.microsoft.com/office/drawing/2014/main" id="{4571A6F3-E875-4390-B4C7-A4A8A5928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" y="2662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3" name="Oval 280">
                <a:extLst>
                  <a:ext uri="{FF2B5EF4-FFF2-40B4-BE49-F238E27FC236}">
                    <a16:creationId xmlns:a16="http://schemas.microsoft.com/office/drawing/2014/main" id="{FD023C68-8C71-4A63-8385-B55F98134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2652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4" name="Oval 281">
                <a:extLst>
                  <a:ext uri="{FF2B5EF4-FFF2-40B4-BE49-F238E27FC236}">
                    <a16:creationId xmlns:a16="http://schemas.microsoft.com/office/drawing/2014/main" id="{5C37768A-CDA6-4813-BC89-04466195C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4" y="2641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5" name="Oval 282">
                <a:extLst>
                  <a:ext uri="{FF2B5EF4-FFF2-40B4-BE49-F238E27FC236}">
                    <a16:creationId xmlns:a16="http://schemas.microsoft.com/office/drawing/2014/main" id="{B7A4E3E2-D571-468B-8EAA-82A54710C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2" y="2634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6" name="Oval 283">
                <a:extLst>
                  <a:ext uri="{FF2B5EF4-FFF2-40B4-BE49-F238E27FC236}">
                    <a16:creationId xmlns:a16="http://schemas.microsoft.com/office/drawing/2014/main" id="{49C848BB-3DDD-4DAC-A70D-F4E3C71FF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0" y="2625"/>
                <a:ext cx="55" cy="59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7" name="Oval 284">
                <a:extLst>
                  <a:ext uri="{FF2B5EF4-FFF2-40B4-BE49-F238E27FC236}">
                    <a16:creationId xmlns:a16="http://schemas.microsoft.com/office/drawing/2014/main" id="{76A0AC71-2948-4374-9C42-1D91A4716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" y="2634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8" name="Oval 285">
                <a:extLst>
                  <a:ext uri="{FF2B5EF4-FFF2-40B4-BE49-F238E27FC236}">
                    <a16:creationId xmlns:a16="http://schemas.microsoft.com/office/drawing/2014/main" id="{16676C77-AFC2-4EAF-B94D-0C89A5895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0" y="2513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9" name="Oval 286">
                <a:extLst>
                  <a:ext uri="{FF2B5EF4-FFF2-40B4-BE49-F238E27FC236}">
                    <a16:creationId xmlns:a16="http://schemas.microsoft.com/office/drawing/2014/main" id="{8BF901FF-1CD1-4DCF-9B7F-B7BF22099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0" y="2498"/>
                <a:ext cx="57" cy="61"/>
              </a:xfrm>
              <a:prstGeom prst="ellipse">
                <a:avLst/>
              </a:prstGeom>
              <a:solidFill>
                <a:srgbClr val="FFF3A8"/>
              </a:solidFill>
              <a:ln w="6350">
                <a:solidFill>
                  <a:srgbClr val="58585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0" name="Oval 287">
                <a:extLst>
                  <a:ext uri="{FF2B5EF4-FFF2-40B4-BE49-F238E27FC236}">
                    <a16:creationId xmlns:a16="http://schemas.microsoft.com/office/drawing/2014/main" id="{42239F4A-0617-4064-8C81-CC125D90A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6" y="2509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1" name="Oval 288">
                <a:extLst>
                  <a:ext uri="{FF2B5EF4-FFF2-40B4-BE49-F238E27FC236}">
                    <a16:creationId xmlns:a16="http://schemas.microsoft.com/office/drawing/2014/main" id="{2071B389-66A7-4C24-9DB1-B4E38D988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" y="2522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2" name="Oval 289">
                <a:extLst>
                  <a:ext uri="{FF2B5EF4-FFF2-40B4-BE49-F238E27FC236}">
                    <a16:creationId xmlns:a16="http://schemas.microsoft.com/office/drawing/2014/main" id="{3A4240AC-A993-45D8-8BB7-DAE0FBB8B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9" y="2536"/>
                <a:ext cx="21" cy="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3" name="Oval 290">
                <a:extLst>
                  <a:ext uri="{FF2B5EF4-FFF2-40B4-BE49-F238E27FC236}">
                    <a16:creationId xmlns:a16="http://schemas.microsoft.com/office/drawing/2014/main" id="{EF1FDAB0-4156-497F-9E1E-BBA91C256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1" y="2551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4" name="Oval 291">
                <a:extLst>
                  <a:ext uri="{FF2B5EF4-FFF2-40B4-BE49-F238E27FC236}">
                    <a16:creationId xmlns:a16="http://schemas.microsoft.com/office/drawing/2014/main" id="{19C94A9D-E9E1-44F7-8B10-09100EE54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" y="2568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5" name="Oval 292">
                <a:extLst>
                  <a:ext uri="{FF2B5EF4-FFF2-40B4-BE49-F238E27FC236}">
                    <a16:creationId xmlns:a16="http://schemas.microsoft.com/office/drawing/2014/main" id="{5DFA846A-7315-4627-B033-4237B6522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8" y="2588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6" name="Oval 293">
                <a:extLst>
                  <a:ext uri="{FF2B5EF4-FFF2-40B4-BE49-F238E27FC236}">
                    <a16:creationId xmlns:a16="http://schemas.microsoft.com/office/drawing/2014/main" id="{EBB74D2D-0EFC-4338-AEEE-D337C6948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612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7" name="Oval 294">
                <a:extLst>
                  <a:ext uri="{FF2B5EF4-FFF2-40B4-BE49-F238E27FC236}">
                    <a16:creationId xmlns:a16="http://schemas.microsoft.com/office/drawing/2014/main" id="{BCE6175F-1E9A-4232-B62B-9FAFC5585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" y="2643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8" name="Oval 295">
                <a:extLst>
                  <a:ext uri="{FF2B5EF4-FFF2-40B4-BE49-F238E27FC236}">
                    <a16:creationId xmlns:a16="http://schemas.microsoft.com/office/drawing/2014/main" id="{54C0B32A-C40F-4114-B8E8-6C0C07253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4" y="2673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9" name="Oval 296">
                <a:extLst>
                  <a:ext uri="{FF2B5EF4-FFF2-40B4-BE49-F238E27FC236}">
                    <a16:creationId xmlns:a16="http://schemas.microsoft.com/office/drawing/2014/main" id="{FA7BB4D1-2DD3-4774-9868-9C0C1BA18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" y="2711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0" name="Oval 297">
                <a:extLst>
                  <a:ext uri="{FF2B5EF4-FFF2-40B4-BE49-F238E27FC236}">
                    <a16:creationId xmlns:a16="http://schemas.microsoft.com/office/drawing/2014/main" id="{43C337C2-AB89-428C-B2D7-1612BFB8E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" y="2752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1" name="Oval 298">
                <a:extLst>
                  <a:ext uri="{FF2B5EF4-FFF2-40B4-BE49-F238E27FC236}">
                    <a16:creationId xmlns:a16="http://schemas.microsoft.com/office/drawing/2014/main" id="{3DB2377B-D970-4EA4-8332-58BC6D70B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" y="2788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2" name="Oval 299">
                <a:extLst>
                  <a:ext uri="{FF2B5EF4-FFF2-40B4-BE49-F238E27FC236}">
                    <a16:creationId xmlns:a16="http://schemas.microsoft.com/office/drawing/2014/main" id="{22490B89-E213-46A4-99CC-E54BDCAAA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2834"/>
                <a:ext cx="21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3" name="Oval 300">
                <a:extLst>
                  <a:ext uri="{FF2B5EF4-FFF2-40B4-BE49-F238E27FC236}">
                    <a16:creationId xmlns:a16="http://schemas.microsoft.com/office/drawing/2014/main" id="{A4CCAA88-48C8-44D6-B35D-50E1B2BDD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" y="2882"/>
                <a:ext cx="20" cy="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4" name="Freeform 301">
                <a:extLst>
                  <a:ext uri="{FF2B5EF4-FFF2-40B4-BE49-F238E27FC236}">
                    <a16:creationId xmlns:a16="http://schemas.microsoft.com/office/drawing/2014/main" id="{59F2FECA-AD2F-4618-B5F7-1939DE1F1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" y="2676"/>
                <a:ext cx="2015" cy="1088"/>
              </a:xfrm>
              <a:custGeom>
                <a:avLst/>
                <a:gdLst>
                  <a:gd name="T0" fmla="*/ 4073060 w 1169"/>
                  <a:gd name="T1" fmla="*/ 4859807 h 592"/>
                  <a:gd name="T2" fmla="*/ 4079608 w 1169"/>
                  <a:gd name="T3" fmla="*/ 4412748 h 592"/>
                  <a:gd name="T4" fmla="*/ 4005741 w 1169"/>
                  <a:gd name="T5" fmla="*/ 3946843 h 592"/>
                  <a:gd name="T6" fmla="*/ 3982735 w 1169"/>
                  <a:gd name="T7" fmla="*/ 3542807 h 592"/>
                  <a:gd name="T8" fmla="*/ 3880052 w 1169"/>
                  <a:gd name="T9" fmla="*/ 3078290 h 592"/>
                  <a:gd name="T10" fmla="*/ 3832399 w 1169"/>
                  <a:gd name="T11" fmla="*/ 2717344 h 592"/>
                  <a:gd name="T12" fmla="*/ 3699623 w 1169"/>
                  <a:gd name="T13" fmla="*/ 2267142 h 592"/>
                  <a:gd name="T14" fmla="*/ 3632095 w 1169"/>
                  <a:gd name="T15" fmla="*/ 1961418 h 592"/>
                  <a:gd name="T16" fmla="*/ 3474117 w 1169"/>
                  <a:gd name="T17" fmla="*/ 1561061 h 592"/>
                  <a:gd name="T18" fmla="*/ 3368732 w 1169"/>
                  <a:gd name="T19" fmla="*/ 1328990 h 592"/>
                  <a:gd name="T20" fmla="*/ 3199480 w 1169"/>
                  <a:gd name="T21" fmla="*/ 976954 h 592"/>
                  <a:gd name="T22" fmla="*/ 3072172 w 1169"/>
                  <a:gd name="T23" fmla="*/ 801404 h 592"/>
                  <a:gd name="T24" fmla="*/ 2900095 w 1169"/>
                  <a:gd name="T25" fmla="*/ 485867 h 592"/>
                  <a:gd name="T26" fmla="*/ 2750773 w 1169"/>
                  <a:gd name="T27" fmla="*/ 407162 h 592"/>
                  <a:gd name="T28" fmla="*/ 2570390 w 1169"/>
                  <a:gd name="T29" fmla="*/ 185811 h 592"/>
                  <a:gd name="T30" fmla="*/ 2405569 w 1169"/>
                  <a:gd name="T31" fmla="*/ 166690 h 592"/>
                  <a:gd name="T32" fmla="*/ 2225172 w 1169"/>
                  <a:gd name="T33" fmla="*/ 19419 h 592"/>
                  <a:gd name="T34" fmla="*/ 2058049 w 1169"/>
                  <a:gd name="T35" fmla="*/ 75980 h 592"/>
                  <a:gd name="T36" fmla="*/ 1892450 w 1169"/>
                  <a:gd name="T37" fmla="*/ 19419 h 592"/>
                  <a:gd name="T38" fmla="*/ 1712209 w 1169"/>
                  <a:gd name="T39" fmla="*/ 166690 h 592"/>
                  <a:gd name="T40" fmla="*/ 1547232 w 1169"/>
                  <a:gd name="T41" fmla="*/ 185811 h 592"/>
                  <a:gd name="T42" fmla="*/ 1366970 w 1169"/>
                  <a:gd name="T43" fmla="*/ 407162 h 592"/>
                  <a:gd name="T44" fmla="*/ 1217610 w 1169"/>
                  <a:gd name="T45" fmla="*/ 485867 h 592"/>
                  <a:gd name="T46" fmla="*/ 1046757 w 1169"/>
                  <a:gd name="T47" fmla="*/ 801404 h 592"/>
                  <a:gd name="T48" fmla="*/ 920419 w 1169"/>
                  <a:gd name="T49" fmla="*/ 976954 h 592"/>
                  <a:gd name="T50" fmla="*/ 750611 w 1169"/>
                  <a:gd name="T51" fmla="*/ 1328990 h 592"/>
                  <a:gd name="T52" fmla="*/ 643683 w 1169"/>
                  <a:gd name="T53" fmla="*/ 1561061 h 592"/>
                  <a:gd name="T54" fmla="*/ 486403 w 1169"/>
                  <a:gd name="T55" fmla="*/ 1961418 h 592"/>
                  <a:gd name="T56" fmla="*/ 418120 w 1169"/>
                  <a:gd name="T57" fmla="*/ 2267142 h 592"/>
                  <a:gd name="T58" fmla="*/ 285287 w 1169"/>
                  <a:gd name="T59" fmla="*/ 2717344 h 592"/>
                  <a:gd name="T60" fmla="*/ 239375 w 1169"/>
                  <a:gd name="T61" fmla="*/ 3078290 h 592"/>
                  <a:gd name="T62" fmla="*/ 135679 w 1169"/>
                  <a:gd name="T63" fmla="*/ 3542807 h 592"/>
                  <a:gd name="T64" fmla="*/ 112992 w 1169"/>
                  <a:gd name="T65" fmla="*/ 3946843 h 592"/>
                  <a:gd name="T66" fmla="*/ 39105 w 1169"/>
                  <a:gd name="T67" fmla="*/ 4412748 h 592"/>
                  <a:gd name="T68" fmla="*/ 45666 w 1169"/>
                  <a:gd name="T69" fmla="*/ 4859807 h 592"/>
                  <a:gd name="T70" fmla="*/ 0 w 1169"/>
                  <a:gd name="T71" fmla="*/ 5325740 h 592"/>
                  <a:gd name="T72" fmla="*/ 59083 w 1169"/>
                  <a:gd name="T73" fmla="*/ 4859807 h 592"/>
                  <a:gd name="T74" fmla="*/ 126383 w 1169"/>
                  <a:gd name="T75" fmla="*/ 3946843 h 592"/>
                  <a:gd name="T76" fmla="*/ 253695 w 1169"/>
                  <a:gd name="T77" fmla="*/ 3078290 h 592"/>
                  <a:gd name="T78" fmla="*/ 432517 w 1169"/>
                  <a:gd name="T79" fmla="*/ 2267142 h 592"/>
                  <a:gd name="T80" fmla="*/ 658479 w 1169"/>
                  <a:gd name="T81" fmla="*/ 1561061 h 592"/>
                  <a:gd name="T82" fmla="*/ 832471 w 1169"/>
                  <a:gd name="T83" fmla="*/ 1178556 h 592"/>
                  <a:gd name="T84" fmla="*/ 1124256 w 1169"/>
                  <a:gd name="T85" fmla="*/ 681785 h 592"/>
                  <a:gd name="T86" fmla="*/ 1440310 w 1169"/>
                  <a:gd name="T87" fmla="*/ 322221 h 592"/>
                  <a:gd name="T88" fmla="*/ 1778823 w 1169"/>
                  <a:gd name="T89" fmla="*/ 109831 h 592"/>
                  <a:gd name="T90" fmla="*/ 2058049 w 1169"/>
                  <a:gd name="T91" fmla="*/ 101103 h 592"/>
                  <a:gd name="T92" fmla="*/ 2225172 w 1169"/>
                  <a:gd name="T93" fmla="*/ 65591 h 592"/>
                  <a:gd name="T94" fmla="*/ 2564483 w 1169"/>
                  <a:gd name="T95" fmla="*/ 240915 h 592"/>
                  <a:gd name="T96" fmla="*/ 2891789 w 1169"/>
                  <a:gd name="T97" fmla="*/ 540786 h 592"/>
                  <a:gd name="T98" fmla="*/ 3185136 w 1169"/>
                  <a:gd name="T99" fmla="*/ 993877 h 592"/>
                  <a:gd name="T100" fmla="*/ 3456894 w 1169"/>
                  <a:gd name="T101" fmla="*/ 1561061 h 592"/>
                  <a:gd name="T102" fmla="*/ 3615751 w 1169"/>
                  <a:gd name="T103" fmla="*/ 2025349 h 592"/>
                  <a:gd name="T104" fmla="*/ 3807717 w 1169"/>
                  <a:gd name="T105" fmla="*/ 2801962 h 592"/>
                  <a:gd name="T106" fmla="*/ 3956862 w 1169"/>
                  <a:gd name="T107" fmla="*/ 3650937 h 592"/>
                  <a:gd name="T108" fmla="*/ 4040642 w 1169"/>
                  <a:gd name="T109" fmla="*/ 4554370 h 592"/>
                  <a:gd name="T110" fmla="*/ 4086308 w 1169"/>
                  <a:gd name="T111" fmla="*/ 5458377 h 59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169" h="592">
                    <a:moveTo>
                      <a:pt x="1167" y="577"/>
                    </a:moveTo>
                    <a:cubicBezTo>
                      <a:pt x="1162" y="573"/>
                      <a:pt x="1159" y="567"/>
                      <a:pt x="1159" y="561"/>
                    </a:cubicBezTo>
                    <a:cubicBezTo>
                      <a:pt x="1159" y="556"/>
                      <a:pt x="1162" y="551"/>
                      <a:pt x="1166" y="547"/>
                    </a:cubicBezTo>
                    <a:cubicBezTo>
                      <a:pt x="1167" y="545"/>
                      <a:pt x="1167" y="545"/>
                      <a:pt x="1167" y="545"/>
                    </a:cubicBezTo>
                    <a:cubicBezTo>
                      <a:pt x="1165" y="544"/>
                      <a:pt x="1165" y="544"/>
                      <a:pt x="1165" y="544"/>
                    </a:cubicBezTo>
                    <a:cubicBezTo>
                      <a:pt x="1160" y="540"/>
                      <a:pt x="1156" y="534"/>
                      <a:pt x="1156" y="527"/>
                    </a:cubicBezTo>
                    <a:cubicBezTo>
                      <a:pt x="1156" y="522"/>
                      <a:pt x="1158" y="518"/>
                      <a:pt x="1161" y="514"/>
                    </a:cubicBezTo>
                    <a:cubicBezTo>
                      <a:pt x="1163" y="512"/>
                      <a:pt x="1163" y="512"/>
                      <a:pt x="1163" y="512"/>
                    </a:cubicBezTo>
                    <a:cubicBezTo>
                      <a:pt x="1161" y="511"/>
                      <a:pt x="1161" y="511"/>
                      <a:pt x="1161" y="511"/>
                    </a:cubicBezTo>
                    <a:cubicBezTo>
                      <a:pt x="1155" y="507"/>
                      <a:pt x="1151" y="501"/>
                      <a:pt x="1151" y="494"/>
                    </a:cubicBezTo>
                    <a:cubicBezTo>
                      <a:pt x="1151" y="489"/>
                      <a:pt x="1153" y="484"/>
                      <a:pt x="1156" y="481"/>
                    </a:cubicBezTo>
                    <a:cubicBezTo>
                      <a:pt x="1158" y="479"/>
                      <a:pt x="1158" y="479"/>
                      <a:pt x="1158" y="479"/>
                    </a:cubicBezTo>
                    <a:cubicBezTo>
                      <a:pt x="1156" y="478"/>
                      <a:pt x="1156" y="478"/>
                      <a:pt x="1156" y="478"/>
                    </a:cubicBezTo>
                    <a:cubicBezTo>
                      <a:pt x="1149" y="474"/>
                      <a:pt x="1146" y="468"/>
                      <a:pt x="1146" y="460"/>
                    </a:cubicBezTo>
                    <a:cubicBezTo>
                      <a:pt x="1146" y="456"/>
                      <a:pt x="1147" y="452"/>
                      <a:pt x="1149" y="449"/>
                    </a:cubicBezTo>
                    <a:cubicBezTo>
                      <a:pt x="1151" y="447"/>
                      <a:pt x="1151" y="447"/>
                      <a:pt x="1151" y="447"/>
                    </a:cubicBezTo>
                    <a:cubicBezTo>
                      <a:pt x="1148" y="446"/>
                      <a:pt x="1148" y="446"/>
                      <a:pt x="1148" y="446"/>
                    </a:cubicBezTo>
                    <a:cubicBezTo>
                      <a:pt x="1141" y="443"/>
                      <a:pt x="1137" y="436"/>
                      <a:pt x="1137" y="428"/>
                    </a:cubicBezTo>
                    <a:cubicBezTo>
                      <a:pt x="1137" y="424"/>
                      <a:pt x="1138" y="420"/>
                      <a:pt x="1140" y="417"/>
                    </a:cubicBezTo>
                    <a:cubicBezTo>
                      <a:pt x="1141" y="415"/>
                      <a:pt x="1141" y="415"/>
                      <a:pt x="1141" y="415"/>
                    </a:cubicBezTo>
                    <a:cubicBezTo>
                      <a:pt x="1139" y="414"/>
                      <a:pt x="1139" y="414"/>
                      <a:pt x="1139" y="414"/>
                    </a:cubicBezTo>
                    <a:cubicBezTo>
                      <a:pt x="1132" y="411"/>
                      <a:pt x="1127" y="404"/>
                      <a:pt x="1127" y="396"/>
                    </a:cubicBezTo>
                    <a:cubicBezTo>
                      <a:pt x="1127" y="392"/>
                      <a:pt x="1128" y="389"/>
                      <a:pt x="1130" y="386"/>
                    </a:cubicBezTo>
                    <a:cubicBezTo>
                      <a:pt x="1131" y="384"/>
                      <a:pt x="1131" y="384"/>
                      <a:pt x="1131" y="384"/>
                    </a:cubicBezTo>
                    <a:cubicBezTo>
                      <a:pt x="1129" y="383"/>
                      <a:pt x="1129" y="383"/>
                      <a:pt x="1129" y="383"/>
                    </a:cubicBezTo>
                    <a:cubicBezTo>
                      <a:pt x="1120" y="380"/>
                      <a:pt x="1115" y="373"/>
                      <a:pt x="1115" y="364"/>
                    </a:cubicBezTo>
                    <a:cubicBezTo>
                      <a:pt x="1115" y="361"/>
                      <a:pt x="1115" y="358"/>
                      <a:pt x="1117" y="355"/>
                    </a:cubicBezTo>
                    <a:cubicBezTo>
                      <a:pt x="1118" y="353"/>
                      <a:pt x="1118" y="353"/>
                      <a:pt x="1118" y="353"/>
                    </a:cubicBezTo>
                    <a:cubicBezTo>
                      <a:pt x="1115" y="353"/>
                      <a:pt x="1115" y="353"/>
                      <a:pt x="1115" y="353"/>
                    </a:cubicBezTo>
                    <a:cubicBezTo>
                      <a:pt x="1107" y="350"/>
                      <a:pt x="1101" y="342"/>
                      <a:pt x="1101" y="334"/>
                    </a:cubicBezTo>
                    <a:cubicBezTo>
                      <a:pt x="1101" y="331"/>
                      <a:pt x="1102" y="329"/>
                      <a:pt x="1103" y="326"/>
                    </a:cubicBezTo>
                    <a:cubicBezTo>
                      <a:pt x="1104" y="324"/>
                      <a:pt x="1104" y="324"/>
                      <a:pt x="1104" y="324"/>
                    </a:cubicBezTo>
                    <a:cubicBezTo>
                      <a:pt x="1101" y="323"/>
                      <a:pt x="1101" y="323"/>
                      <a:pt x="1101" y="323"/>
                    </a:cubicBezTo>
                    <a:cubicBezTo>
                      <a:pt x="1092" y="322"/>
                      <a:pt x="1085" y="313"/>
                      <a:pt x="1085" y="304"/>
                    </a:cubicBezTo>
                    <a:cubicBezTo>
                      <a:pt x="1085" y="302"/>
                      <a:pt x="1086" y="299"/>
                      <a:pt x="1087" y="297"/>
                    </a:cubicBezTo>
                    <a:cubicBezTo>
                      <a:pt x="1088" y="295"/>
                      <a:pt x="1088" y="295"/>
                      <a:pt x="1088" y="295"/>
                    </a:cubicBezTo>
                    <a:cubicBezTo>
                      <a:pt x="1085" y="294"/>
                      <a:pt x="1085" y="294"/>
                      <a:pt x="1085" y="294"/>
                    </a:cubicBezTo>
                    <a:cubicBezTo>
                      <a:pt x="1076" y="293"/>
                      <a:pt x="1069" y="284"/>
                      <a:pt x="1069" y="275"/>
                    </a:cubicBezTo>
                    <a:cubicBezTo>
                      <a:pt x="1069" y="273"/>
                      <a:pt x="1069" y="271"/>
                      <a:pt x="1070" y="269"/>
                    </a:cubicBezTo>
                    <a:cubicBezTo>
                      <a:pt x="1071" y="266"/>
                      <a:pt x="1071" y="266"/>
                      <a:pt x="1071" y="266"/>
                    </a:cubicBezTo>
                    <a:cubicBezTo>
                      <a:pt x="1068" y="266"/>
                      <a:pt x="1068" y="266"/>
                      <a:pt x="1068" y="266"/>
                    </a:cubicBezTo>
                    <a:cubicBezTo>
                      <a:pt x="1058" y="265"/>
                      <a:pt x="1050" y="256"/>
                      <a:pt x="1050" y="246"/>
                    </a:cubicBezTo>
                    <a:cubicBezTo>
                      <a:pt x="1051" y="242"/>
                      <a:pt x="1051" y="242"/>
                      <a:pt x="1051" y="242"/>
                    </a:cubicBezTo>
                    <a:cubicBezTo>
                      <a:pt x="1051" y="239"/>
                      <a:pt x="1051" y="239"/>
                      <a:pt x="1051" y="239"/>
                    </a:cubicBezTo>
                    <a:cubicBezTo>
                      <a:pt x="1049" y="239"/>
                      <a:pt x="1049" y="239"/>
                      <a:pt x="1049" y="239"/>
                    </a:cubicBezTo>
                    <a:cubicBezTo>
                      <a:pt x="1039" y="239"/>
                      <a:pt x="1030" y="230"/>
                      <a:pt x="1030" y="220"/>
                    </a:cubicBezTo>
                    <a:cubicBezTo>
                      <a:pt x="1031" y="215"/>
                      <a:pt x="1031" y="215"/>
                      <a:pt x="1031" y="215"/>
                    </a:cubicBezTo>
                    <a:cubicBezTo>
                      <a:pt x="1031" y="213"/>
                      <a:pt x="1031" y="213"/>
                      <a:pt x="1031" y="213"/>
                    </a:cubicBezTo>
                    <a:cubicBezTo>
                      <a:pt x="1029" y="213"/>
                      <a:pt x="1029" y="213"/>
                      <a:pt x="1029" y="213"/>
                    </a:cubicBezTo>
                    <a:cubicBezTo>
                      <a:pt x="1018" y="213"/>
                      <a:pt x="1009" y="204"/>
                      <a:pt x="1009" y="193"/>
                    </a:cubicBezTo>
                    <a:cubicBezTo>
                      <a:pt x="1009" y="191"/>
                      <a:pt x="1009" y="191"/>
                      <a:pt x="1009" y="191"/>
                    </a:cubicBezTo>
                    <a:cubicBezTo>
                      <a:pt x="1009" y="189"/>
                      <a:pt x="1009" y="189"/>
                      <a:pt x="1009" y="189"/>
                    </a:cubicBezTo>
                    <a:cubicBezTo>
                      <a:pt x="1005" y="189"/>
                      <a:pt x="1005" y="189"/>
                      <a:pt x="1005" y="189"/>
                    </a:cubicBezTo>
                    <a:cubicBezTo>
                      <a:pt x="994" y="189"/>
                      <a:pt x="986" y="180"/>
                      <a:pt x="986" y="169"/>
                    </a:cubicBezTo>
                    <a:cubicBezTo>
                      <a:pt x="986" y="167"/>
                      <a:pt x="986" y="167"/>
                      <a:pt x="986" y="167"/>
                    </a:cubicBezTo>
                    <a:cubicBezTo>
                      <a:pt x="986" y="164"/>
                      <a:pt x="986" y="164"/>
                      <a:pt x="986" y="164"/>
                    </a:cubicBezTo>
                    <a:cubicBezTo>
                      <a:pt x="981" y="165"/>
                      <a:pt x="981" y="165"/>
                      <a:pt x="981" y="165"/>
                    </a:cubicBezTo>
                    <a:cubicBezTo>
                      <a:pt x="971" y="165"/>
                      <a:pt x="962" y="156"/>
                      <a:pt x="962" y="145"/>
                    </a:cubicBezTo>
                    <a:cubicBezTo>
                      <a:pt x="961" y="143"/>
                      <a:pt x="961" y="143"/>
                      <a:pt x="961" y="143"/>
                    </a:cubicBezTo>
                    <a:cubicBezTo>
                      <a:pt x="956" y="144"/>
                      <a:pt x="956" y="144"/>
                      <a:pt x="956" y="144"/>
                    </a:cubicBezTo>
                    <a:cubicBezTo>
                      <a:pt x="953" y="143"/>
                      <a:pt x="953" y="143"/>
                      <a:pt x="953" y="143"/>
                    </a:cubicBezTo>
                    <a:cubicBezTo>
                      <a:pt x="944" y="142"/>
                      <a:pt x="937" y="135"/>
                      <a:pt x="936" y="126"/>
                    </a:cubicBezTo>
                    <a:cubicBezTo>
                      <a:pt x="936" y="124"/>
                      <a:pt x="936" y="124"/>
                      <a:pt x="936" y="124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5"/>
                      <a:pt x="930" y="125"/>
                      <a:pt x="928" y="125"/>
                    </a:cubicBezTo>
                    <a:cubicBezTo>
                      <a:pt x="917" y="125"/>
                      <a:pt x="908" y="116"/>
                      <a:pt x="908" y="106"/>
                    </a:cubicBezTo>
                    <a:cubicBezTo>
                      <a:pt x="908" y="103"/>
                      <a:pt x="908" y="103"/>
                      <a:pt x="908" y="103"/>
                    </a:cubicBezTo>
                    <a:cubicBezTo>
                      <a:pt x="901" y="104"/>
                      <a:pt x="901" y="104"/>
                      <a:pt x="901" y="104"/>
                    </a:cubicBezTo>
                    <a:cubicBezTo>
                      <a:pt x="891" y="104"/>
                      <a:pt x="883" y="97"/>
                      <a:pt x="881" y="88"/>
                    </a:cubicBezTo>
                    <a:cubicBezTo>
                      <a:pt x="881" y="85"/>
                      <a:pt x="881" y="85"/>
                      <a:pt x="881" y="85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7" y="87"/>
                      <a:pt x="874" y="87"/>
                      <a:pt x="872" y="87"/>
                    </a:cubicBezTo>
                    <a:cubicBezTo>
                      <a:pt x="863" y="87"/>
                      <a:pt x="855" y="80"/>
                      <a:pt x="853" y="71"/>
                    </a:cubicBezTo>
                    <a:cubicBezTo>
                      <a:pt x="852" y="69"/>
                      <a:pt x="852" y="69"/>
                      <a:pt x="852" y="69"/>
                    </a:cubicBezTo>
                    <a:cubicBezTo>
                      <a:pt x="850" y="70"/>
                      <a:pt x="850" y="70"/>
                      <a:pt x="850" y="70"/>
                    </a:cubicBezTo>
                    <a:cubicBezTo>
                      <a:pt x="848" y="71"/>
                      <a:pt x="845" y="71"/>
                      <a:pt x="843" y="71"/>
                    </a:cubicBezTo>
                    <a:cubicBezTo>
                      <a:pt x="834" y="71"/>
                      <a:pt x="826" y="65"/>
                      <a:pt x="824" y="56"/>
                    </a:cubicBezTo>
                    <a:cubicBezTo>
                      <a:pt x="823" y="53"/>
                      <a:pt x="823" y="53"/>
                      <a:pt x="823" y="53"/>
                    </a:cubicBezTo>
                    <a:cubicBezTo>
                      <a:pt x="821" y="55"/>
                      <a:pt x="821" y="55"/>
                      <a:pt x="821" y="55"/>
                    </a:cubicBezTo>
                    <a:cubicBezTo>
                      <a:pt x="818" y="56"/>
                      <a:pt x="815" y="57"/>
                      <a:pt x="812" y="57"/>
                    </a:cubicBezTo>
                    <a:cubicBezTo>
                      <a:pt x="803" y="57"/>
                      <a:pt x="796" y="51"/>
                      <a:pt x="793" y="43"/>
                    </a:cubicBezTo>
                    <a:cubicBezTo>
                      <a:pt x="792" y="40"/>
                      <a:pt x="792" y="40"/>
                      <a:pt x="792" y="40"/>
                    </a:cubicBezTo>
                    <a:cubicBezTo>
                      <a:pt x="790" y="42"/>
                      <a:pt x="790" y="42"/>
                      <a:pt x="790" y="42"/>
                    </a:cubicBezTo>
                    <a:cubicBezTo>
                      <a:pt x="787" y="43"/>
                      <a:pt x="784" y="44"/>
                      <a:pt x="781" y="44"/>
                    </a:cubicBezTo>
                    <a:cubicBezTo>
                      <a:pt x="773" y="44"/>
                      <a:pt x="765" y="39"/>
                      <a:pt x="762" y="32"/>
                    </a:cubicBezTo>
                    <a:cubicBezTo>
                      <a:pt x="762" y="29"/>
                      <a:pt x="762" y="29"/>
                      <a:pt x="762" y="29"/>
                    </a:cubicBezTo>
                    <a:cubicBezTo>
                      <a:pt x="759" y="31"/>
                      <a:pt x="759" y="31"/>
                      <a:pt x="759" y="31"/>
                    </a:cubicBezTo>
                    <a:cubicBezTo>
                      <a:pt x="756" y="33"/>
                      <a:pt x="752" y="34"/>
                      <a:pt x="749" y="34"/>
                    </a:cubicBezTo>
                    <a:cubicBezTo>
                      <a:pt x="741" y="34"/>
                      <a:pt x="734" y="29"/>
                      <a:pt x="731" y="23"/>
                    </a:cubicBezTo>
                    <a:cubicBezTo>
                      <a:pt x="730" y="20"/>
                      <a:pt x="730" y="20"/>
                      <a:pt x="730" y="20"/>
                    </a:cubicBezTo>
                    <a:cubicBezTo>
                      <a:pt x="728" y="22"/>
                      <a:pt x="728" y="22"/>
                      <a:pt x="728" y="22"/>
                    </a:cubicBezTo>
                    <a:cubicBezTo>
                      <a:pt x="724" y="24"/>
                      <a:pt x="720" y="25"/>
                      <a:pt x="716" y="25"/>
                    </a:cubicBezTo>
                    <a:cubicBezTo>
                      <a:pt x="709" y="25"/>
                      <a:pt x="702" y="21"/>
                      <a:pt x="699" y="14"/>
                    </a:cubicBezTo>
                    <a:cubicBezTo>
                      <a:pt x="698" y="12"/>
                      <a:pt x="698" y="12"/>
                      <a:pt x="698" y="12"/>
                    </a:cubicBezTo>
                    <a:cubicBezTo>
                      <a:pt x="696" y="14"/>
                      <a:pt x="696" y="14"/>
                      <a:pt x="696" y="14"/>
                    </a:cubicBezTo>
                    <a:cubicBezTo>
                      <a:pt x="692" y="16"/>
                      <a:pt x="688" y="18"/>
                      <a:pt x="683" y="18"/>
                    </a:cubicBezTo>
                    <a:cubicBezTo>
                      <a:pt x="676" y="18"/>
                      <a:pt x="670" y="14"/>
                      <a:pt x="666" y="8"/>
                    </a:cubicBezTo>
                    <a:cubicBezTo>
                      <a:pt x="665" y="6"/>
                      <a:pt x="665" y="6"/>
                      <a:pt x="665" y="6"/>
                    </a:cubicBezTo>
                    <a:cubicBezTo>
                      <a:pt x="663" y="8"/>
                      <a:pt x="663" y="8"/>
                      <a:pt x="663" y="8"/>
                    </a:cubicBezTo>
                    <a:cubicBezTo>
                      <a:pt x="660" y="11"/>
                      <a:pt x="655" y="13"/>
                      <a:pt x="650" y="13"/>
                    </a:cubicBezTo>
                    <a:cubicBezTo>
                      <a:pt x="644" y="13"/>
                      <a:pt x="637" y="9"/>
                      <a:pt x="634" y="4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627" y="7"/>
                      <a:pt x="622" y="9"/>
                      <a:pt x="616" y="9"/>
                    </a:cubicBezTo>
                    <a:cubicBezTo>
                      <a:pt x="610" y="9"/>
                      <a:pt x="605" y="7"/>
                      <a:pt x="601" y="2"/>
                    </a:cubicBezTo>
                    <a:cubicBezTo>
                      <a:pt x="599" y="0"/>
                      <a:pt x="599" y="0"/>
                      <a:pt x="599" y="0"/>
                    </a:cubicBezTo>
                    <a:cubicBezTo>
                      <a:pt x="598" y="2"/>
                      <a:pt x="598" y="2"/>
                      <a:pt x="598" y="2"/>
                    </a:cubicBezTo>
                    <a:cubicBezTo>
                      <a:pt x="594" y="6"/>
                      <a:pt x="590" y="8"/>
                      <a:pt x="584" y="8"/>
                    </a:cubicBezTo>
                    <a:cubicBezTo>
                      <a:pt x="579" y="8"/>
                      <a:pt x="574" y="6"/>
                      <a:pt x="570" y="2"/>
                    </a:cubicBezTo>
                    <a:cubicBezTo>
                      <a:pt x="568" y="0"/>
                      <a:pt x="568" y="0"/>
                      <a:pt x="568" y="0"/>
                    </a:cubicBezTo>
                    <a:cubicBezTo>
                      <a:pt x="567" y="2"/>
                      <a:pt x="567" y="2"/>
                      <a:pt x="567" y="2"/>
                    </a:cubicBezTo>
                    <a:cubicBezTo>
                      <a:pt x="563" y="7"/>
                      <a:pt x="559" y="9"/>
                      <a:pt x="553" y="9"/>
                    </a:cubicBezTo>
                    <a:cubicBezTo>
                      <a:pt x="547" y="9"/>
                      <a:pt x="542" y="7"/>
                      <a:pt x="538" y="3"/>
                    </a:cubicBezTo>
                    <a:cubicBezTo>
                      <a:pt x="537" y="2"/>
                      <a:pt x="537" y="2"/>
                      <a:pt x="537" y="2"/>
                    </a:cubicBezTo>
                    <a:cubicBezTo>
                      <a:pt x="535" y="4"/>
                      <a:pt x="535" y="4"/>
                      <a:pt x="535" y="4"/>
                    </a:cubicBezTo>
                    <a:cubicBezTo>
                      <a:pt x="532" y="9"/>
                      <a:pt x="525" y="13"/>
                      <a:pt x="519" y="13"/>
                    </a:cubicBezTo>
                    <a:cubicBezTo>
                      <a:pt x="514" y="13"/>
                      <a:pt x="509" y="11"/>
                      <a:pt x="506" y="8"/>
                    </a:cubicBezTo>
                    <a:cubicBezTo>
                      <a:pt x="504" y="6"/>
                      <a:pt x="504" y="6"/>
                      <a:pt x="504" y="6"/>
                    </a:cubicBezTo>
                    <a:cubicBezTo>
                      <a:pt x="502" y="8"/>
                      <a:pt x="502" y="8"/>
                      <a:pt x="502" y="8"/>
                    </a:cubicBezTo>
                    <a:cubicBezTo>
                      <a:pt x="499" y="14"/>
                      <a:pt x="493" y="18"/>
                      <a:pt x="486" y="18"/>
                    </a:cubicBezTo>
                    <a:cubicBezTo>
                      <a:pt x="481" y="18"/>
                      <a:pt x="477" y="16"/>
                      <a:pt x="473" y="14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0" y="14"/>
                      <a:pt x="470" y="14"/>
                      <a:pt x="470" y="14"/>
                    </a:cubicBezTo>
                    <a:cubicBezTo>
                      <a:pt x="467" y="21"/>
                      <a:pt x="460" y="25"/>
                      <a:pt x="452" y="25"/>
                    </a:cubicBezTo>
                    <a:cubicBezTo>
                      <a:pt x="448" y="25"/>
                      <a:pt x="445" y="24"/>
                      <a:pt x="441" y="22"/>
                    </a:cubicBezTo>
                    <a:cubicBezTo>
                      <a:pt x="439" y="20"/>
                      <a:pt x="439" y="20"/>
                      <a:pt x="439" y="20"/>
                    </a:cubicBezTo>
                    <a:cubicBezTo>
                      <a:pt x="438" y="23"/>
                      <a:pt x="438" y="23"/>
                      <a:pt x="438" y="23"/>
                    </a:cubicBezTo>
                    <a:cubicBezTo>
                      <a:pt x="435" y="29"/>
                      <a:pt x="428" y="34"/>
                      <a:pt x="420" y="34"/>
                    </a:cubicBezTo>
                    <a:cubicBezTo>
                      <a:pt x="416" y="34"/>
                      <a:pt x="413" y="33"/>
                      <a:pt x="409" y="31"/>
                    </a:cubicBezTo>
                    <a:cubicBezTo>
                      <a:pt x="407" y="29"/>
                      <a:pt x="407" y="29"/>
                      <a:pt x="407" y="29"/>
                    </a:cubicBezTo>
                    <a:cubicBezTo>
                      <a:pt x="406" y="32"/>
                      <a:pt x="406" y="32"/>
                      <a:pt x="406" y="32"/>
                    </a:cubicBezTo>
                    <a:cubicBezTo>
                      <a:pt x="403" y="39"/>
                      <a:pt x="396" y="44"/>
                      <a:pt x="388" y="44"/>
                    </a:cubicBezTo>
                    <a:cubicBezTo>
                      <a:pt x="385" y="44"/>
                      <a:pt x="381" y="43"/>
                      <a:pt x="379" y="42"/>
                    </a:cubicBezTo>
                    <a:cubicBezTo>
                      <a:pt x="376" y="40"/>
                      <a:pt x="376" y="40"/>
                      <a:pt x="376" y="40"/>
                    </a:cubicBezTo>
                    <a:cubicBezTo>
                      <a:pt x="376" y="43"/>
                      <a:pt x="376" y="43"/>
                      <a:pt x="376" y="43"/>
                    </a:cubicBezTo>
                    <a:cubicBezTo>
                      <a:pt x="373" y="51"/>
                      <a:pt x="365" y="57"/>
                      <a:pt x="357" y="57"/>
                    </a:cubicBezTo>
                    <a:cubicBezTo>
                      <a:pt x="354" y="57"/>
                      <a:pt x="351" y="56"/>
                      <a:pt x="348" y="55"/>
                    </a:cubicBezTo>
                    <a:cubicBezTo>
                      <a:pt x="346" y="53"/>
                      <a:pt x="346" y="53"/>
                      <a:pt x="346" y="53"/>
                    </a:cubicBezTo>
                    <a:cubicBezTo>
                      <a:pt x="345" y="56"/>
                      <a:pt x="345" y="56"/>
                      <a:pt x="345" y="56"/>
                    </a:cubicBezTo>
                    <a:cubicBezTo>
                      <a:pt x="343" y="65"/>
                      <a:pt x="335" y="71"/>
                      <a:pt x="326" y="71"/>
                    </a:cubicBezTo>
                    <a:cubicBezTo>
                      <a:pt x="324" y="71"/>
                      <a:pt x="321" y="71"/>
                      <a:pt x="319" y="70"/>
                    </a:cubicBezTo>
                    <a:cubicBezTo>
                      <a:pt x="317" y="69"/>
                      <a:pt x="317" y="69"/>
                      <a:pt x="317" y="69"/>
                    </a:cubicBezTo>
                    <a:cubicBezTo>
                      <a:pt x="316" y="71"/>
                      <a:pt x="316" y="71"/>
                      <a:pt x="316" y="71"/>
                    </a:cubicBezTo>
                    <a:cubicBezTo>
                      <a:pt x="314" y="80"/>
                      <a:pt x="306" y="87"/>
                      <a:pt x="297" y="87"/>
                    </a:cubicBezTo>
                    <a:cubicBezTo>
                      <a:pt x="295" y="87"/>
                      <a:pt x="292" y="87"/>
                      <a:pt x="290" y="86"/>
                    </a:cubicBezTo>
                    <a:cubicBezTo>
                      <a:pt x="288" y="85"/>
                      <a:pt x="288" y="85"/>
                      <a:pt x="288" y="85"/>
                    </a:cubicBezTo>
                    <a:cubicBezTo>
                      <a:pt x="288" y="88"/>
                      <a:pt x="288" y="88"/>
                      <a:pt x="288" y="88"/>
                    </a:cubicBezTo>
                    <a:cubicBezTo>
                      <a:pt x="286" y="97"/>
                      <a:pt x="278" y="104"/>
                      <a:pt x="268" y="104"/>
                    </a:cubicBezTo>
                    <a:cubicBezTo>
                      <a:pt x="261" y="103"/>
                      <a:pt x="261" y="103"/>
                      <a:pt x="261" y="103"/>
                    </a:cubicBezTo>
                    <a:cubicBezTo>
                      <a:pt x="261" y="106"/>
                      <a:pt x="261" y="106"/>
                      <a:pt x="261" y="106"/>
                    </a:cubicBezTo>
                    <a:cubicBezTo>
                      <a:pt x="261" y="116"/>
                      <a:pt x="252" y="125"/>
                      <a:pt x="241" y="125"/>
                    </a:cubicBezTo>
                    <a:cubicBezTo>
                      <a:pt x="239" y="125"/>
                      <a:pt x="237" y="125"/>
                      <a:pt x="235" y="124"/>
                    </a:cubicBezTo>
                    <a:cubicBezTo>
                      <a:pt x="233" y="124"/>
                      <a:pt x="233" y="124"/>
                      <a:pt x="233" y="124"/>
                    </a:cubicBezTo>
                    <a:cubicBezTo>
                      <a:pt x="233" y="126"/>
                      <a:pt x="233" y="126"/>
                      <a:pt x="233" y="126"/>
                    </a:cubicBezTo>
                    <a:cubicBezTo>
                      <a:pt x="232" y="135"/>
                      <a:pt x="225" y="142"/>
                      <a:pt x="216" y="143"/>
                    </a:cubicBezTo>
                    <a:cubicBezTo>
                      <a:pt x="213" y="144"/>
                      <a:pt x="213" y="144"/>
                      <a:pt x="213" y="144"/>
                    </a:cubicBezTo>
                    <a:cubicBezTo>
                      <a:pt x="208" y="143"/>
                      <a:pt x="208" y="143"/>
                      <a:pt x="208" y="143"/>
                    </a:cubicBezTo>
                    <a:cubicBezTo>
                      <a:pt x="207" y="145"/>
                      <a:pt x="207" y="145"/>
                      <a:pt x="207" y="145"/>
                    </a:cubicBezTo>
                    <a:cubicBezTo>
                      <a:pt x="207" y="156"/>
                      <a:pt x="198" y="165"/>
                      <a:pt x="188" y="165"/>
                    </a:cubicBezTo>
                    <a:cubicBezTo>
                      <a:pt x="183" y="164"/>
                      <a:pt x="183" y="164"/>
                      <a:pt x="183" y="164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169"/>
                      <a:pt x="183" y="169"/>
                      <a:pt x="183" y="169"/>
                    </a:cubicBezTo>
                    <a:cubicBezTo>
                      <a:pt x="183" y="180"/>
                      <a:pt x="174" y="189"/>
                      <a:pt x="164" y="189"/>
                    </a:cubicBezTo>
                    <a:cubicBezTo>
                      <a:pt x="160" y="189"/>
                      <a:pt x="160" y="189"/>
                      <a:pt x="160" y="189"/>
                    </a:cubicBezTo>
                    <a:cubicBezTo>
                      <a:pt x="160" y="191"/>
                      <a:pt x="160" y="191"/>
                      <a:pt x="160" y="191"/>
                    </a:cubicBezTo>
                    <a:cubicBezTo>
                      <a:pt x="160" y="193"/>
                      <a:pt x="160" y="193"/>
                      <a:pt x="160" y="193"/>
                    </a:cubicBezTo>
                    <a:cubicBezTo>
                      <a:pt x="160" y="204"/>
                      <a:pt x="151" y="213"/>
                      <a:pt x="140" y="213"/>
                    </a:cubicBezTo>
                    <a:cubicBezTo>
                      <a:pt x="138" y="213"/>
                      <a:pt x="138" y="213"/>
                      <a:pt x="138" y="213"/>
                    </a:cubicBezTo>
                    <a:cubicBezTo>
                      <a:pt x="138" y="215"/>
                      <a:pt x="138" y="215"/>
                      <a:pt x="138" y="215"/>
                    </a:cubicBezTo>
                    <a:cubicBezTo>
                      <a:pt x="139" y="220"/>
                      <a:pt x="139" y="220"/>
                      <a:pt x="139" y="220"/>
                    </a:cubicBezTo>
                    <a:cubicBezTo>
                      <a:pt x="139" y="230"/>
                      <a:pt x="130" y="239"/>
                      <a:pt x="120" y="239"/>
                    </a:cubicBezTo>
                    <a:cubicBezTo>
                      <a:pt x="118" y="239"/>
                      <a:pt x="118" y="239"/>
                      <a:pt x="118" y="239"/>
                    </a:cubicBezTo>
                    <a:cubicBezTo>
                      <a:pt x="118" y="242"/>
                      <a:pt x="118" y="242"/>
                      <a:pt x="118" y="242"/>
                    </a:cubicBezTo>
                    <a:cubicBezTo>
                      <a:pt x="119" y="246"/>
                      <a:pt x="119" y="246"/>
                      <a:pt x="119" y="246"/>
                    </a:cubicBezTo>
                    <a:cubicBezTo>
                      <a:pt x="119" y="256"/>
                      <a:pt x="111" y="265"/>
                      <a:pt x="100" y="266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9"/>
                      <a:pt x="99" y="269"/>
                      <a:pt x="99" y="269"/>
                    </a:cubicBezTo>
                    <a:cubicBezTo>
                      <a:pt x="99" y="271"/>
                      <a:pt x="100" y="273"/>
                      <a:pt x="100" y="275"/>
                    </a:cubicBezTo>
                    <a:cubicBezTo>
                      <a:pt x="100" y="284"/>
                      <a:pt x="93" y="293"/>
                      <a:pt x="84" y="294"/>
                    </a:cubicBezTo>
                    <a:cubicBezTo>
                      <a:pt x="81" y="295"/>
                      <a:pt x="81" y="295"/>
                      <a:pt x="81" y="295"/>
                    </a:cubicBezTo>
                    <a:cubicBezTo>
                      <a:pt x="82" y="297"/>
                      <a:pt x="82" y="297"/>
                      <a:pt x="82" y="297"/>
                    </a:cubicBezTo>
                    <a:cubicBezTo>
                      <a:pt x="83" y="299"/>
                      <a:pt x="83" y="302"/>
                      <a:pt x="83" y="304"/>
                    </a:cubicBezTo>
                    <a:cubicBezTo>
                      <a:pt x="83" y="313"/>
                      <a:pt x="77" y="322"/>
                      <a:pt x="68" y="323"/>
                    </a:cubicBezTo>
                    <a:cubicBezTo>
                      <a:pt x="65" y="324"/>
                      <a:pt x="65" y="324"/>
                      <a:pt x="65" y="324"/>
                    </a:cubicBezTo>
                    <a:cubicBezTo>
                      <a:pt x="66" y="326"/>
                      <a:pt x="66" y="326"/>
                      <a:pt x="66" y="326"/>
                    </a:cubicBezTo>
                    <a:cubicBezTo>
                      <a:pt x="67" y="329"/>
                      <a:pt x="68" y="331"/>
                      <a:pt x="68" y="334"/>
                    </a:cubicBezTo>
                    <a:cubicBezTo>
                      <a:pt x="68" y="342"/>
                      <a:pt x="62" y="350"/>
                      <a:pt x="53" y="353"/>
                    </a:cubicBezTo>
                    <a:cubicBezTo>
                      <a:pt x="51" y="353"/>
                      <a:pt x="51" y="353"/>
                      <a:pt x="51" y="353"/>
                    </a:cubicBezTo>
                    <a:cubicBezTo>
                      <a:pt x="52" y="355"/>
                      <a:pt x="52" y="355"/>
                      <a:pt x="52" y="355"/>
                    </a:cubicBezTo>
                    <a:cubicBezTo>
                      <a:pt x="54" y="358"/>
                      <a:pt x="54" y="361"/>
                      <a:pt x="54" y="364"/>
                    </a:cubicBezTo>
                    <a:cubicBezTo>
                      <a:pt x="54" y="373"/>
                      <a:pt x="49" y="380"/>
                      <a:pt x="40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9" y="386"/>
                      <a:pt x="39" y="386"/>
                      <a:pt x="39" y="386"/>
                    </a:cubicBezTo>
                    <a:cubicBezTo>
                      <a:pt x="41" y="389"/>
                      <a:pt x="42" y="392"/>
                      <a:pt x="42" y="396"/>
                    </a:cubicBezTo>
                    <a:cubicBezTo>
                      <a:pt x="42" y="404"/>
                      <a:pt x="37" y="411"/>
                      <a:pt x="30" y="414"/>
                    </a:cubicBezTo>
                    <a:cubicBezTo>
                      <a:pt x="27" y="415"/>
                      <a:pt x="27" y="415"/>
                      <a:pt x="27" y="415"/>
                    </a:cubicBezTo>
                    <a:cubicBezTo>
                      <a:pt x="29" y="417"/>
                      <a:pt x="29" y="417"/>
                      <a:pt x="29" y="417"/>
                    </a:cubicBezTo>
                    <a:cubicBezTo>
                      <a:pt x="31" y="420"/>
                      <a:pt x="32" y="424"/>
                      <a:pt x="32" y="428"/>
                    </a:cubicBezTo>
                    <a:cubicBezTo>
                      <a:pt x="32" y="436"/>
                      <a:pt x="28" y="443"/>
                      <a:pt x="20" y="446"/>
                    </a:cubicBezTo>
                    <a:cubicBezTo>
                      <a:pt x="18" y="447"/>
                      <a:pt x="18" y="447"/>
                      <a:pt x="18" y="447"/>
                    </a:cubicBezTo>
                    <a:cubicBezTo>
                      <a:pt x="20" y="449"/>
                      <a:pt x="20" y="449"/>
                      <a:pt x="20" y="449"/>
                    </a:cubicBezTo>
                    <a:cubicBezTo>
                      <a:pt x="22" y="452"/>
                      <a:pt x="23" y="456"/>
                      <a:pt x="23" y="460"/>
                    </a:cubicBezTo>
                    <a:cubicBezTo>
                      <a:pt x="23" y="468"/>
                      <a:pt x="19" y="474"/>
                      <a:pt x="13" y="478"/>
                    </a:cubicBezTo>
                    <a:cubicBezTo>
                      <a:pt x="11" y="479"/>
                      <a:pt x="11" y="479"/>
                      <a:pt x="11" y="479"/>
                    </a:cubicBezTo>
                    <a:cubicBezTo>
                      <a:pt x="13" y="481"/>
                      <a:pt x="13" y="481"/>
                      <a:pt x="13" y="481"/>
                    </a:cubicBezTo>
                    <a:cubicBezTo>
                      <a:pt x="16" y="484"/>
                      <a:pt x="18" y="489"/>
                      <a:pt x="18" y="494"/>
                    </a:cubicBezTo>
                    <a:cubicBezTo>
                      <a:pt x="18" y="501"/>
                      <a:pt x="14" y="507"/>
                      <a:pt x="8" y="511"/>
                    </a:cubicBezTo>
                    <a:cubicBezTo>
                      <a:pt x="6" y="512"/>
                      <a:pt x="6" y="512"/>
                      <a:pt x="6" y="512"/>
                    </a:cubicBezTo>
                    <a:cubicBezTo>
                      <a:pt x="7" y="514"/>
                      <a:pt x="7" y="514"/>
                      <a:pt x="7" y="514"/>
                    </a:cubicBezTo>
                    <a:cubicBezTo>
                      <a:pt x="11" y="518"/>
                      <a:pt x="13" y="522"/>
                      <a:pt x="13" y="527"/>
                    </a:cubicBezTo>
                    <a:cubicBezTo>
                      <a:pt x="13" y="534"/>
                      <a:pt x="9" y="540"/>
                      <a:pt x="4" y="544"/>
                    </a:cubicBezTo>
                    <a:cubicBezTo>
                      <a:pt x="1" y="545"/>
                      <a:pt x="1" y="545"/>
                      <a:pt x="1" y="545"/>
                    </a:cubicBezTo>
                    <a:cubicBezTo>
                      <a:pt x="3" y="547"/>
                      <a:pt x="3" y="547"/>
                      <a:pt x="3" y="547"/>
                    </a:cubicBezTo>
                    <a:cubicBezTo>
                      <a:pt x="7" y="551"/>
                      <a:pt x="9" y="556"/>
                      <a:pt x="9" y="561"/>
                    </a:cubicBezTo>
                    <a:cubicBezTo>
                      <a:pt x="9" y="567"/>
                      <a:pt x="7" y="573"/>
                      <a:pt x="2" y="577"/>
                    </a:cubicBezTo>
                    <a:cubicBezTo>
                      <a:pt x="0" y="578"/>
                      <a:pt x="0" y="578"/>
                      <a:pt x="0" y="578"/>
                    </a:cubicBezTo>
                    <a:cubicBezTo>
                      <a:pt x="2" y="580"/>
                      <a:pt x="2" y="580"/>
                      <a:pt x="2" y="580"/>
                    </a:cubicBezTo>
                    <a:cubicBezTo>
                      <a:pt x="6" y="584"/>
                      <a:pt x="9" y="587"/>
                      <a:pt x="9" y="592"/>
                    </a:cubicBezTo>
                    <a:cubicBezTo>
                      <a:pt x="9" y="586"/>
                      <a:pt x="10" y="583"/>
                      <a:pt x="6" y="579"/>
                    </a:cubicBezTo>
                    <a:cubicBezTo>
                      <a:pt x="11" y="574"/>
                      <a:pt x="13" y="568"/>
                      <a:pt x="13" y="561"/>
                    </a:cubicBezTo>
                    <a:cubicBezTo>
                      <a:pt x="13" y="555"/>
                      <a:pt x="11" y="550"/>
                      <a:pt x="7" y="546"/>
                    </a:cubicBezTo>
                    <a:cubicBezTo>
                      <a:pt x="13" y="541"/>
                      <a:pt x="17" y="535"/>
                      <a:pt x="17" y="527"/>
                    </a:cubicBezTo>
                    <a:cubicBezTo>
                      <a:pt x="17" y="522"/>
                      <a:pt x="15" y="517"/>
                      <a:pt x="12" y="513"/>
                    </a:cubicBezTo>
                    <a:cubicBezTo>
                      <a:pt x="18" y="509"/>
                      <a:pt x="22" y="501"/>
                      <a:pt x="22" y="494"/>
                    </a:cubicBezTo>
                    <a:cubicBezTo>
                      <a:pt x="22" y="489"/>
                      <a:pt x="20" y="484"/>
                      <a:pt x="17" y="480"/>
                    </a:cubicBezTo>
                    <a:cubicBezTo>
                      <a:pt x="23" y="476"/>
                      <a:pt x="27" y="468"/>
                      <a:pt x="27" y="460"/>
                    </a:cubicBezTo>
                    <a:cubicBezTo>
                      <a:pt x="27" y="456"/>
                      <a:pt x="26" y="452"/>
                      <a:pt x="24" y="448"/>
                    </a:cubicBezTo>
                    <a:cubicBezTo>
                      <a:pt x="31" y="444"/>
                      <a:pt x="36" y="437"/>
                      <a:pt x="36" y="428"/>
                    </a:cubicBezTo>
                    <a:cubicBezTo>
                      <a:pt x="36" y="424"/>
                      <a:pt x="35" y="420"/>
                      <a:pt x="33" y="416"/>
                    </a:cubicBezTo>
                    <a:cubicBezTo>
                      <a:pt x="41" y="412"/>
                      <a:pt x="46" y="404"/>
                      <a:pt x="46" y="396"/>
                    </a:cubicBezTo>
                    <a:cubicBezTo>
                      <a:pt x="46" y="392"/>
                      <a:pt x="45" y="389"/>
                      <a:pt x="44" y="386"/>
                    </a:cubicBezTo>
                    <a:cubicBezTo>
                      <a:pt x="52" y="382"/>
                      <a:pt x="58" y="374"/>
                      <a:pt x="58" y="364"/>
                    </a:cubicBezTo>
                    <a:cubicBezTo>
                      <a:pt x="58" y="361"/>
                      <a:pt x="58" y="358"/>
                      <a:pt x="57" y="355"/>
                    </a:cubicBezTo>
                    <a:cubicBezTo>
                      <a:pt x="65" y="352"/>
                      <a:pt x="72" y="343"/>
                      <a:pt x="72" y="334"/>
                    </a:cubicBezTo>
                    <a:cubicBezTo>
                      <a:pt x="72" y="331"/>
                      <a:pt x="71" y="329"/>
                      <a:pt x="70" y="327"/>
                    </a:cubicBezTo>
                    <a:cubicBezTo>
                      <a:pt x="80" y="324"/>
                      <a:pt x="87" y="315"/>
                      <a:pt x="87" y="304"/>
                    </a:cubicBezTo>
                    <a:cubicBezTo>
                      <a:pt x="87" y="302"/>
                      <a:pt x="87" y="300"/>
                      <a:pt x="86" y="298"/>
                    </a:cubicBezTo>
                    <a:cubicBezTo>
                      <a:pt x="96" y="295"/>
                      <a:pt x="104" y="286"/>
                      <a:pt x="104" y="275"/>
                    </a:cubicBezTo>
                    <a:cubicBezTo>
                      <a:pt x="104" y="273"/>
                      <a:pt x="103" y="271"/>
                      <a:pt x="103" y="269"/>
                    </a:cubicBezTo>
                    <a:cubicBezTo>
                      <a:pt x="114" y="267"/>
                      <a:pt x="123" y="258"/>
                      <a:pt x="123" y="246"/>
                    </a:cubicBezTo>
                    <a:cubicBezTo>
                      <a:pt x="123" y="246"/>
                      <a:pt x="122" y="244"/>
                      <a:pt x="122" y="243"/>
                    </a:cubicBezTo>
                    <a:cubicBezTo>
                      <a:pt x="134" y="241"/>
                      <a:pt x="143" y="231"/>
                      <a:pt x="143" y="220"/>
                    </a:cubicBezTo>
                    <a:cubicBezTo>
                      <a:pt x="143" y="220"/>
                      <a:pt x="142" y="218"/>
                      <a:pt x="142" y="217"/>
                    </a:cubicBezTo>
                    <a:cubicBezTo>
                      <a:pt x="154" y="216"/>
                      <a:pt x="164" y="206"/>
                      <a:pt x="164" y="193"/>
                    </a:cubicBezTo>
                    <a:cubicBezTo>
                      <a:pt x="164" y="193"/>
                      <a:pt x="164" y="193"/>
                      <a:pt x="164" y="193"/>
                    </a:cubicBezTo>
                    <a:cubicBezTo>
                      <a:pt x="177" y="193"/>
                      <a:pt x="187" y="182"/>
                      <a:pt x="187" y="169"/>
                    </a:cubicBezTo>
                    <a:cubicBezTo>
                      <a:pt x="187" y="169"/>
                      <a:pt x="187" y="169"/>
                      <a:pt x="187" y="169"/>
                    </a:cubicBezTo>
                    <a:cubicBezTo>
                      <a:pt x="187" y="169"/>
                      <a:pt x="188" y="169"/>
                      <a:pt x="188" y="169"/>
                    </a:cubicBezTo>
                    <a:cubicBezTo>
                      <a:pt x="200" y="169"/>
                      <a:pt x="210" y="159"/>
                      <a:pt x="211" y="148"/>
                    </a:cubicBezTo>
                    <a:cubicBezTo>
                      <a:pt x="212" y="148"/>
                      <a:pt x="213" y="148"/>
                      <a:pt x="213" y="148"/>
                    </a:cubicBezTo>
                    <a:cubicBezTo>
                      <a:pt x="217" y="147"/>
                      <a:pt x="217" y="147"/>
                      <a:pt x="217" y="147"/>
                    </a:cubicBezTo>
                    <a:cubicBezTo>
                      <a:pt x="227" y="146"/>
                      <a:pt x="234" y="138"/>
                      <a:pt x="236" y="128"/>
                    </a:cubicBezTo>
                    <a:cubicBezTo>
                      <a:pt x="238" y="129"/>
                      <a:pt x="239" y="129"/>
                      <a:pt x="241" y="129"/>
                    </a:cubicBezTo>
                    <a:cubicBezTo>
                      <a:pt x="253" y="129"/>
                      <a:pt x="263" y="120"/>
                      <a:pt x="265" y="108"/>
                    </a:cubicBezTo>
                    <a:cubicBezTo>
                      <a:pt x="266" y="108"/>
                      <a:pt x="268" y="108"/>
                      <a:pt x="268" y="108"/>
                    </a:cubicBezTo>
                    <a:cubicBezTo>
                      <a:pt x="279" y="108"/>
                      <a:pt x="288" y="101"/>
                      <a:pt x="291" y="90"/>
                    </a:cubicBezTo>
                    <a:cubicBezTo>
                      <a:pt x="293" y="91"/>
                      <a:pt x="295" y="91"/>
                      <a:pt x="297" y="91"/>
                    </a:cubicBezTo>
                    <a:cubicBezTo>
                      <a:pt x="307" y="91"/>
                      <a:pt x="316" y="84"/>
                      <a:pt x="319" y="74"/>
                    </a:cubicBezTo>
                    <a:cubicBezTo>
                      <a:pt x="322" y="74"/>
                      <a:pt x="324" y="75"/>
                      <a:pt x="326" y="75"/>
                    </a:cubicBezTo>
                    <a:cubicBezTo>
                      <a:pt x="336" y="75"/>
                      <a:pt x="345" y="68"/>
                      <a:pt x="348" y="59"/>
                    </a:cubicBezTo>
                    <a:cubicBezTo>
                      <a:pt x="351" y="60"/>
                      <a:pt x="354" y="61"/>
                      <a:pt x="357" y="61"/>
                    </a:cubicBezTo>
                    <a:cubicBezTo>
                      <a:pt x="366" y="61"/>
                      <a:pt x="375" y="55"/>
                      <a:pt x="379" y="46"/>
                    </a:cubicBezTo>
                    <a:cubicBezTo>
                      <a:pt x="382" y="47"/>
                      <a:pt x="385" y="48"/>
                      <a:pt x="388" y="48"/>
                    </a:cubicBezTo>
                    <a:cubicBezTo>
                      <a:pt x="397" y="48"/>
                      <a:pt x="405" y="43"/>
                      <a:pt x="409" y="35"/>
                    </a:cubicBezTo>
                    <a:cubicBezTo>
                      <a:pt x="413" y="37"/>
                      <a:pt x="416" y="38"/>
                      <a:pt x="420" y="38"/>
                    </a:cubicBezTo>
                    <a:cubicBezTo>
                      <a:pt x="429" y="38"/>
                      <a:pt x="436" y="33"/>
                      <a:pt x="441" y="26"/>
                    </a:cubicBezTo>
                    <a:cubicBezTo>
                      <a:pt x="444" y="28"/>
                      <a:pt x="448" y="29"/>
                      <a:pt x="452" y="29"/>
                    </a:cubicBezTo>
                    <a:cubicBezTo>
                      <a:pt x="461" y="29"/>
                      <a:pt x="468" y="25"/>
                      <a:pt x="473" y="18"/>
                    </a:cubicBezTo>
                    <a:cubicBezTo>
                      <a:pt x="477" y="20"/>
                      <a:pt x="481" y="22"/>
                      <a:pt x="486" y="22"/>
                    </a:cubicBezTo>
                    <a:cubicBezTo>
                      <a:pt x="493" y="22"/>
                      <a:pt x="500" y="18"/>
                      <a:pt x="505" y="12"/>
                    </a:cubicBezTo>
                    <a:cubicBezTo>
                      <a:pt x="509" y="15"/>
                      <a:pt x="514" y="17"/>
                      <a:pt x="519" y="17"/>
                    </a:cubicBezTo>
                    <a:cubicBezTo>
                      <a:pt x="526" y="17"/>
                      <a:pt x="533" y="13"/>
                      <a:pt x="537" y="7"/>
                    </a:cubicBezTo>
                    <a:cubicBezTo>
                      <a:pt x="542" y="11"/>
                      <a:pt x="547" y="13"/>
                      <a:pt x="553" y="13"/>
                    </a:cubicBezTo>
                    <a:cubicBezTo>
                      <a:pt x="559" y="13"/>
                      <a:pt x="564" y="11"/>
                      <a:pt x="569" y="6"/>
                    </a:cubicBezTo>
                    <a:cubicBezTo>
                      <a:pt x="572" y="9"/>
                      <a:pt x="577" y="11"/>
                      <a:pt x="582" y="11"/>
                    </a:cubicBezTo>
                    <a:cubicBezTo>
                      <a:pt x="583" y="11"/>
                      <a:pt x="583" y="11"/>
                      <a:pt x="584" y="11"/>
                    </a:cubicBezTo>
                    <a:cubicBezTo>
                      <a:pt x="584" y="11"/>
                      <a:pt x="584" y="11"/>
                      <a:pt x="584" y="11"/>
                    </a:cubicBezTo>
                    <a:cubicBezTo>
                      <a:pt x="585" y="11"/>
                      <a:pt x="585" y="11"/>
                      <a:pt x="585" y="11"/>
                    </a:cubicBezTo>
                    <a:cubicBezTo>
                      <a:pt x="586" y="11"/>
                      <a:pt x="586" y="11"/>
                      <a:pt x="587" y="11"/>
                    </a:cubicBezTo>
                    <a:cubicBezTo>
                      <a:pt x="591" y="11"/>
                      <a:pt x="596" y="9"/>
                      <a:pt x="599" y="6"/>
                    </a:cubicBezTo>
                    <a:cubicBezTo>
                      <a:pt x="604" y="11"/>
                      <a:pt x="610" y="13"/>
                      <a:pt x="616" y="13"/>
                    </a:cubicBezTo>
                    <a:cubicBezTo>
                      <a:pt x="622" y="13"/>
                      <a:pt x="627" y="11"/>
                      <a:pt x="632" y="7"/>
                    </a:cubicBezTo>
                    <a:cubicBezTo>
                      <a:pt x="636" y="13"/>
                      <a:pt x="643" y="17"/>
                      <a:pt x="650" y="17"/>
                    </a:cubicBezTo>
                    <a:cubicBezTo>
                      <a:pt x="655" y="17"/>
                      <a:pt x="660" y="15"/>
                      <a:pt x="664" y="12"/>
                    </a:cubicBezTo>
                    <a:cubicBezTo>
                      <a:pt x="669" y="18"/>
                      <a:pt x="676" y="22"/>
                      <a:pt x="683" y="22"/>
                    </a:cubicBezTo>
                    <a:cubicBezTo>
                      <a:pt x="688" y="22"/>
                      <a:pt x="692" y="20"/>
                      <a:pt x="696" y="18"/>
                    </a:cubicBezTo>
                    <a:cubicBezTo>
                      <a:pt x="701" y="25"/>
                      <a:pt x="708" y="29"/>
                      <a:pt x="716" y="29"/>
                    </a:cubicBezTo>
                    <a:cubicBezTo>
                      <a:pt x="721" y="29"/>
                      <a:pt x="725" y="28"/>
                      <a:pt x="728" y="26"/>
                    </a:cubicBezTo>
                    <a:cubicBezTo>
                      <a:pt x="732" y="33"/>
                      <a:pt x="740" y="38"/>
                      <a:pt x="749" y="38"/>
                    </a:cubicBezTo>
                    <a:cubicBezTo>
                      <a:pt x="753" y="38"/>
                      <a:pt x="756" y="37"/>
                      <a:pt x="760" y="35"/>
                    </a:cubicBezTo>
                    <a:cubicBezTo>
                      <a:pt x="764" y="43"/>
                      <a:pt x="772" y="48"/>
                      <a:pt x="781" y="48"/>
                    </a:cubicBezTo>
                    <a:cubicBezTo>
                      <a:pt x="784" y="48"/>
                      <a:pt x="787" y="47"/>
                      <a:pt x="790" y="46"/>
                    </a:cubicBezTo>
                    <a:cubicBezTo>
                      <a:pt x="794" y="55"/>
                      <a:pt x="802" y="61"/>
                      <a:pt x="812" y="61"/>
                    </a:cubicBezTo>
                    <a:cubicBezTo>
                      <a:pt x="815" y="61"/>
                      <a:pt x="818" y="60"/>
                      <a:pt x="821" y="59"/>
                    </a:cubicBezTo>
                    <a:cubicBezTo>
                      <a:pt x="824" y="68"/>
                      <a:pt x="833" y="75"/>
                      <a:pt x="843" y="75"/>
                    </a:cubicBezTo>
                    <a:cubicBezTo>
                      <a:pt x="845" y="75"/>
                      <a:pt x="847" y="74"/>
                      <a:pt x="850" y="74"/>
                    </a:cubicBezTo>
                    <a:cubicBezTo>
                      <a:pt x="852" y="84"/>
                      <a:pt x="862" y="91"/>
                      <a:pt x="872" y="91"/>
                    </a:cubicBezTo>
                    <a:cubicBezTo>
                      <a:pt x="874" y="91"/>
                      <a:pt x="876" y="91"/>
                      <a:pt x="878" y="90"/>
                    </a:cubicBezTo>
                    <a:cubicBezTo>
                      <a:pt x="881" y="101"/>
                      <a:pt x="890" y="108"/>
                      <a:pt x="901" y="108"/>
                    </a:cubicBezTo>
                    <a:cubicBezTo>
                      <a:pt x="901" y="108"/>
                      <a:pt x="903" y="108"/>
                      <a:pt x="904" y="108"/>
                    </a:cubicBezTo>
                    <a:cubicBezTo>
                      <a:pt x="906" y="120"/>
                      <a:pt x="916" y="129"/>
                      <a:pt x="928" y="129"/>
                    </a:cubicBezTo>
                    <a:cubicBezTo>
                      <a:pt x="930" y="129"/>
                      <a:pt x="931" y="129"/>
                      <a:pt x="933" y="128"/>
                    </a:cubicBezTo>
                    <a:cubicBezTo>
                      <a:pt x="935" y="138"/>
                      <a:pt x="942" y="146"/>
                      <a:pt x="952" y="147"/>
                    </a:cubicBezTo>
                    <a:cubicBezTo>
                      <a:pt x="956" y="148"/>
                      <a:pt x="956" y="148"/>
                      <a:pt x="956" y="148"/>
                    </a:cubicBezTo>
                    <a:cubicBezTo>
                      <a:pt x="956" y="148"/>
                      <a:pt x="957" y="148"/>
                      <a:pt x="958" y="148"/>
                    </a:cubicBezTo>
                    <a:cubicBezTo>
                      <a:pt x="959" y="159"/>
                      <a:pt x="969" y="169"/>
                      <a:pt x="981" y="169"/>
                    </a:cubicBezTo>
                    <a:cubicBezTo>
                      <a:pt x="981" y="169"/>
                      <a:pt x="982" y="169"/>
                      <a:pt x="982" y="169"/>
                    </a:cubicBezTo>
                    <a:cubicBezTo>
                      <a:pt x="982" y="169"/>
                      <a:pt x="982" y="169"/>
                      <a:pt x="982" y="169"/>
                    </a:cubicBezTo>
                    <a:cubicBezTo>
                      <a:pt x="982" y="182"/>
                      <a:pt x="992" y="193"/>
                      <a:pt x="1005" y="193"/>
                    </a:cubicBezTo>
                    <a:cubicBezTo>
                      <a:pt x="1005" y="193"/>
                      <a:pt x="1005" y="193"/>
                      <a:pt x="1005" y="193"/>
                    </a:cubicBezTo>
                    <a:cubicBezTo>
                      <a:pt x="1005" y="206"/>
                      <a:pt x="1015" y="216"/>
                      <a:pt x="1027" y="217"/>
                    </a:cubicBezTo>
                    <a:cubicBezTo>
                      <a:pt x="1026" y="218"/>
                      <a:pt x="1026" y="220"/>
                      <a:pt x="1026" y="220"/>
                    </a:cubicBezTo>
                    <a:cubicBezTo>
                      <a:pt x="1026" y="231"/>
                      <a:pt x="1035" y="241"/>
                      <a:pt x="1047" y="243"/>
                    </a:cubicBezTo>
                    <a:cubicBezTo>
                      <a:pt x="1047" y="244"/>
                      <a:pt x="1046" y="246"/>
                      <a:pt x="1046" y="246"/>
                    </a:cubicBezTo>
                    <a:cubicBezTo>
                      <a:pt x="1046" y="258"/>
                      <a:pt x="1055" y="267"/>
                      <a:pt x="1066" y="269"/>
                    </a:cubicBezTo>
                    <a:cubicBezTo>
                      <a:pt x="1066" y="271"/>
                      <a:pt x="1065" y="273"/>
                      <a:pt x="1065" y="275"/>
                    </a:cubicBezTo>
                    <a:cubicBezTo>
                      <a:pt x="1065" y="286"/>
                      <a:pt x="1072" y="295"/>
                      <a:pt x="1083" y="298"/>
                    </a:cubicBezTo>
                    <a:cubicBezTo>
                      <a:pt x="1082" y="300"/>
                      <a:pt x="1081" y="302"/>
                      <a:pt x="1081" y="304"/>
                    </a:cubicBezTo>
                    <a:cubicBezTo>
                      <a:pt x="1081" y="315"/>
                      <a:pt x="1089" y="324"/>
                      <a:pt x="1099" y="327"/>
                    </a:cubicBezTo>
                    <a:cubicBezTo>
                      <a:pt x="1098" y="329"/>
                      <a:pt x="1097" y="331"/>
                      <a:pt x="1097" y="334"/>
                    </a:cubicBezTo>
                    <a:cubicBezTo>
                      <a:pt x="1097" y="343"/>
                      <a:pt x="1104" y="352"/>
                      <a:pt x="1112" y="355"/>
                    </a:cubicBezTo>
                    <a:cubicBezTo>
                      <a:pt x="1111" y="358"/>
                      <a:pt x="1111" y="361"/>
                      <a:pt x="1111" y="364"/>
                    </a:cubicBezTo>
                    <a:cubicBezTo>
                      <a:pt x="1111" y="374"/>
                      <a:pt x="1117" y="382"/>
                      <a:pt x="1125" y="386"/>
                    </a:cubicBezTo>
                    <a:cubicBezTo>
                      <a:pt x="1124" y="389"/>
                      <a:pt x="1123" y="392"/>
                      <a:pt x="1123" y="396"/>
                    </a:cubicBezTo>
                    <a:cubicBezTo>
                      <a:pt x="1123" y="404"/>
                      <a:pt x="1128" y="412"/>
                      <a:pt x="1136" y="416"/>
                    </a:cubicBezTo>
                    <a:cubicBezTo>
                      <a:pt x="1134" y="420"/>
                      <a:pt x="1133" y="424"/>
                      <a:pt x="1133" y="428"/>
                    </a:cubicBezTo>
                    <a:cubicBezTo>
                      <a:pt x="1133" y="437"/>
                      <a:pt x="1138" y="444"/>
                      <a:pt x="1145" y="448"/>
                    </a:cubicBezTo>
                    <a:cubicBezTo>
                      <a:pt x="1143" y="452"/>
                      <a:pt x="1142" y="456"/>
                      <a:pt x="1142" y="460"/>
                    </a:cubicBezTo>
                    <a:cubicBezTo>
                      <a:pt x="1142" y="468"/>
                      <a:pt x="1146" y="476"/>
                      <a:pt x="1152" y="480"/>
                    </a:cubicBezTo>
                    <a:cubicBezTo>
                      <a:pt x="1149" y="484"/>
                      <a:pt x="1147" y="489"/>
                      <a:pt x="1147" y="494"/>
                    </a:cubicBezTo>
                    <a:cubicBezTo>
                      <a:pt x="1147" y="501"/>
                      <a:pt x="1151" y="509"/>
                      <a:pt x="1157" y="513"/>
                    </a:cubicBezTo>
                    <a:cubicBezTo>
                      <a:pt x="1154" y="517"/>
                      <a:pt x="1152" y="522"/>
                      <a:pt x="1152" y="527"/>
                    </a:cubicBezTo>
                    <a:cubicBezTo>
                      <a:pt x="1152" y="535"/>
                      <a:pt x="1156" y="541"/>
                      <a:pt x="1162" y="546"/>
                    </a:cubicBezTo>
                    <a:cubicBezTo>
                      <a:pt x="1158" y="550"/>
                      <a:pt x="1155" y="555"/>
                      <a:pt x="1155" y="561"/>
                    </a:cubicBezTo>
                    <a:cubicBezTo>
                      <a:pt x="1155" y="568"/>
                      <a:pt x="1158" y="574"/>
                      <a:pt x="1163" y="579"/>
                    </a:cubicBezTo>
                    <a:cubicBezTo>
                      <a:pt x="1159" y="583"/>
                      <a:pt x="1160" y="586"/>
                      <a:pt x="1160" y="592"/>
                    </a:cubicBezTo>
                    <a:cubicBezTo>
                      <a:pt x="1160" y="587"/>
                      <a:pt x="1163" y="584"/>
                      <a:pt x="1167" y="580"/>
                    </a:cubicBezTo>
                    <a:cubicBezTo>
                      <a:pt x="1169" y="578"/>
                      <a:pt x="1169" y="578"/>
                      <a:pt x="1169" y="578"/>
                    </a:cubicBezTo>
                    <a:lnTo>
                      <a:pt x="1167" y="5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687" name="Group 3127">
              <a:extLst>
                <a:ext uri="{FF2B5EF4-FFF2-40B4-BE49-F238E27FC236}">
                  <a16:creationId xmlns:a16="http://schemas.microsoft.com/office/drawing/2014/main" id="{2AA6A763-7F93-4AEC-8CEF-F66E8DBEC2EF}"/>
                </a:ext>
              </a:extLst>
            </p:cNvPr>
            <p:cNvGrpSpPr>
              <a:grpSpLocks/>
            </p:cNvGrpSpPr>
            <p:nvPr/>
          </p:nvGrpSpPr>
          <p:grpSpPr bwMode="auto">
            <a:xfrm rot="353991">
              <a:off x="6040438" y="4999038"/>
              <a:ext cx="423862" cy="398462"/>
              <a:chOff x="1987" y="1330"/>
              <a:chExt cx="335" cy="259"/>
            </a:xfrm>
          </p:grpSpPr>
          <p:sp>
            <p:nvSpPr>
              <p:cNvPr id="1812" name="Freeform 3122">
                <a:extLst>
                  <a:ext uri="{FF2B5EF4-FFF2-40B4-BE49-F238E27FC236}">
                    <a16:creationId xmlns:a16="http://schemas.microsoft.com/office/drawing/2014/main" id="{31EE0696-56C1-45B1-99FF-1DC3D722E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7" y="1330"/>
                <a:ext cx="335" cy="259"/>
              </a:xfrm>
              <a:custGeom>
                <a:avLst/>
                <a:gdLst>
                  <a:gd name="T0" fmla="*/ 104313988 w 134"/>
                  <a:gd name="T1" fmla="*/ 0 h 97"/>
                  <a:gd name="T2" fmla="*/ 95082550 w 134"/>
                  <a:gd name="T3" fmla="*/ 0 h 97"/>
                  <a:gd name="T4" fmla="*/ 96160938 w 134"/>
                  <a:gd name="T5" fmla="*/ 7388664 h 97"/>
                  <a:gd name="T6" fmla="*/ 62591613 w 134"/>
                  <a:gd name="T7" fmla="*/ 97419793 h 97"/>
                  <a:gd name="T8" fmla="*/ 29805470 w 134"/>
                  <a:gd name="T9" fmla="*/ 7388664 h 97"/>
                  <a:gd name="T10" fmla="*/ 29805470 w 134"/>
                  <a:gd name="T11" fmla="*/ 0 h 97"/>
                  <a:gd name="T12" fmla="*/ 20581063 w 134"/>
                  <a:gd name="T13" fmla="*/ 0 h 97"/>
                  <a:gd name="T14" fmla="*/ 0 w 134"/>
                  <a:gd name="T15" fmla="*/ 55423244 h 97"/>
                  <a:gd name="T16" fmla="*/ 0 w 134"/>
                  <a:gd name="T17" fmla="*/ 115032428 h 97"/>
                  <a:gd name="T18" fmla="*/ 20581063 w 134"/>
                  <a:gd name="T19" fmla="*/ 170475608 h 97"/>
                  <a:gd name="T20" fmla="*/ 50384583 w 134"/>
                  <a:gd name="T21" fmla="*/ 170475608 h 97"/>
                  <a:gd name="T22" fmla="*/ 50384583 w 134"/>
                  <a:gd name="T23" fmla="*/ 170475608 h 97"/>
                  <a:gd name="T24" fmla="*/ 50384583 w 134"/>
                  <a:gd name="T25" fmla="*/ 209705008 h 97"/>
                  <a:gd name="T26" fmla="*/ 62591613 w 134"/>
                  <a:gd name="T27" fmla="*/ 242661607 h 97"/>
                  <a:gd name="T28" fmla="*/ 74513675 w 134"/>
                  <a:gd name="T29" fmla="*/ 209705008 h 97"/>
                  <a:gd name="T30" fmla="*/ 74513675 w 134"/>
                  <a:gd name="T31" fmla="*/ 170475608 h 97"/>
                  <a:gd name="T32" fmla="*/ 74513675 w 134"/>
                  <a:gd name="T33" fmla="*/ 170475608 h 97"/>
                  <a:gd name="T34" fmla="*/ 104313988 w 134"/>
                  <a:gd name="T35" fmla="*/ 170475608 h 97"/>
                  <a:gd name="T36" fmla="*/ 124886063 w 134"/>
                  <a:gd name="T37" fmla="*/ 115032428 h 97"/>
                  <a:gd name="T38" fmla="*/ 124886063 w 134"/>
                  <a:gd name="T39" fmla="*/ 55423244 h 97"/>
                  <a:gd name="T40" fmla="*/ 104313988 w 134"/>
                  <a:gd name="T41" fmla="*/ 0 h 9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4" h="97">
                    <a:moveTo>
                      <a:pt x="112" y="0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1"/>
                      <a:pt x="103" y="2"/>
                      <a:pt x="103" y="3"/>
                    </a:cubicBezTo>
                    <a:cubicBezTo>
                      <a:pt x="103" y="23"/>
                      <a:pt x="87" y="39"/>
                      <a:pt x="67" y="39"/>
                    </a:cubicBezTo>
                    <a:cubicBezTo>
                      <a:pt x="47" y="39"/>
                      <a:pt x="32" y="23"/>
                      <a:pt x="32" y="3"/>
                    </a:cubicBezTo>
                    <a:cubicBezTo>
                      <a:pt x="32" y="2"/>
                      <a:pt x="32" y="1"/>
                      <a:pt x="3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58"/>
                      <a:pt x="10" y="68"/>
                      <a:pt x="22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91"/>
                      <a:pt x="60" y="97"/>
                      <a:pt x="67" y="97"/>
                    </a:cubicBezTo>
                    <a:cubicBezTo>
                      <a:pt x="74" y="97"/>
                      <a:pt x="80" y="91"/>
                      <a:pt x="80" y="84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112" y="68"/>
                      <a:pt x="112" y="68"/>
                      <a:pt x="112" y="68"/>
                    </a:cubicBezTo>
                    <a:cubicBezTo>
                      <a:pt x="124" y="68"/>
                      <a:pt x="134" y="58"/>
                      <a:pt x="134" y="46"/>
                    </a:cubicBezTo>
                    <a:cubicBezTo>
                      <a:pt x="134" y="22"/>
                      <a:pt x="134" y="22"/>
                      <a:pt x="134" y="22"/>
                    </a:cubicBezTo>
                    <a:cubicBezTo>
                      <a:pt x="134" y="10"/>
                      <a:pt x="124" y="0"/>
                      <a:pt x="112" y="0"/>
                    </a:cubicBezTo>
                    <a:close/>
                  </a:path>
                </a:pathLst>
              </a:custGeom>
              <a:solidFill>
                <a:srgbClr val="42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13" name="Freeform 3123">
                <a:extLst>
                  <a:ext uri="{FF2B5EF4-FFF2-40B4-BE49-F238E27FC236}">
                    <a16:creationId xmlns:a16="http://schemas.microsoft.com/office/drawing/2014/main" id="{EF1F46C1-5D03-4208-BD8E-AED1379B4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349"/>
                <a:ext cx="90" cy="96"/>
              </a:xfrm>
              <a:custGeom>
                <a:avLst/>
                <a:gdLst>
                  <a:gd name="T0" fmla="*/ 0 w 36"/>
                  <a:gd name="T1" fmla="*/ 85481608 h 36"/>
                  <a:gd name="T2" fmla="*/ 33569345 w 36"/>
                  <a:gd name="T3" fmla="*/ 0 h 36"/>
                  <a:gd name="T4" fmla="*/ 0 w 36"/>
                  <a:gd name="T5" fmla="*/ 85481608 h 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36">
                    <a:moveTo>
                      <a:pt x="0" y="35"/>
                    </a:moveTo>
                    <a:cubicBezTo>
                      <a:pt x="20" y="35"/>
                      <a:pt x="36" y="19"/>
                      <a:pt x="36" y="0"/>
                    </a:cubicBezTo>
                    <a:cubicBezTo>
                      <a:pt x="35" y="21"/>
                      <a:pt x="29" y="36"/>
                      <a:pt x="0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14" name="Freeform 3124">
                <a:extLst>
                  <a:ext uri="{FF2B5EF4-FFF2-40B4-BE49-F238E27FC236}">
                    <a16:creationId xmlns:a16="http://schemas.microsoft.com/office/drawing/2014/main" id="{54A0EEAE-9ED8-491A-9DA4-89EAEFDED1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1330"/>
                <a:ext cx="275" cy="259"/>
              </a:xfrm>
              <a:custGeom>
                <a:avLst/>
                <a:gdLst>
                  <a:gd name="T0" fmla="*/ 14908020 w 110"/>
                  <a:gd name="T1" fmla="*/ 64486779 h 97"/>
                  <a:gd name="T2" fmla="*/ 7469533 w 110"/>
                  <a:gd name="T3" fmla="*/ 7388664 h 97"/>
                  <a:gd name="T4" fmla="*/ 7469533 w 110"/>
                  <a:gd name="T5" fmla="*/ 0 h 97"/>
                  <a:gd name="T6" fmla="*/ 0 w 110"/>
                  <a:gd name="T7" fmla="*/ 0 h 97"/>
                  <a:gd name="T8" fmla="*/ 14908020 w 110"/>
                  <a:gd name="T9" fmla="*/ 64486779 h 97"/>
                  <a:gd name="T10" fmla="*/ 92392113 w 110"/>
                  <a:gd name="T11" fmla="*/ 7388664 h 97"/>
                  <a:gd name="T12" fmla="*/ 96160938 w 110"/>
                  <a:gd name="T13" fmla="*/ 37575947 h 97"/>
                  <a:gd name="T14" fmla="*/ 96160938 w 110"/>
                  <a:gd name="T15" fmla="*/ 97419793 h 97"/>
                  <a:gd name="T16" fmla="*/ 75703908 w 110"/>
                  <a:gd name="T17" fmla="*/ 152455015 h 97"/>
                  <a:gd name="T18" fmla="*/ 44708333 w 110"/>
                  <a:gd name="T19" fmla="*/ 152455015 h 97"/>
                  <a:gd name="T20" fmla="*/ 44708333 w 110"/>
                  <a:gd name="T21" fmla="*/ 155366704 h 97"/>
                  <a:gd name="T22" fmla="*/ 44708333 w 110"/>
                  <a:gd name="T23" fmla="*/ 192888226 h 97"/>
                  <a:gd name="T24" fmla="*/ 33569345 w 110"/>
                  <a:gd name="T25" fmla="*/ 224814310 h 97"/>
                  <a:gd name="T26" fmla="*/ 29805470 w 110"/>
                  <a:gd name="T27" fmla="*/ 222695353 h 97"/>
                  <a:gd name="T28" fmla="*/ 40245438 w 110"/>
                  <a:gd name="T29" fmla="*/ 242661607 h 97"/>
                  <a:gd name="T30" fmla="*/ 52166800 w 110"/>
                  <a:gd name="T31" fmla="*/ 209705008 h 97"/>
                  <a:gd name="T32" fmla="*/ 52166800 w 110"/>
                  <a:gd name="T33" fmla="*/ 170475608 h 97"/>
                  <a:gd name="T34" fmla="*/ 52166800 w 110"/>
                  <a:gd name="T35" fmla="*/ 170475608 h 97"/>
                  <a:gd name="T36" fmla="*/ 81970238 w 110"/>
                  <a:gd name="T37" fmla="*/ 170475608 h 97"/>
                  <a:gd name="T38" fmla="*/ 102520833 w 110"/>
                  <a:gd name="T39" fmla="*/ 115032428 h 97"/>
                  <a:gd name="T40" fmla="*/ 102520833 w 110"/>
                  <a:gd name="T41" fmla="*/ 55423244 h 97"/>
                  <a:gd name="T42" fmla="*/ 92392113 w 110"/>
                  <a:gd name="T43" fmla="*/ 7388664 h 9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0" h="97">
                    <a:moveTo>
                      <a:pt x="16" y="26"/>
                    </a:moveTo>
                    <a:cubicBezTo>
                      <a:pt x="11" y="20"/>
                      <a:pt x="8" y="12"/>
                      <a:pt x="8" y="3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1"/>
                      <a:pt x="7" y="20"/>
                      <a:pt x="16" y="26"/>
                    </a:cubicBezTo>
                    <a:close/>
                    <a:moveTo>
                      <a:pt x="99" y="3"/>
                    </a:moveTo>
                    <a:cubicBezTo>
                      <a:pt x="101" y="6"/>
                      <a:pt x="103" y="11"/>
                      <a:pt x="103" y="15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103" y="51"/>
                      <a:pt x="93" y="61"/>
                      <a:pt x="81" y="6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8" y="61"/>
                      <a:pt x="48" y="61"/>
                      <a:pt x="48" y="62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8" y="84"/>
                      <a:pt x="43" y="90"/>
                      <a:pt x="36" y="90"/>
                    </a:cubicBezTo>
                    <a:cubicBezTo>
                      <a:pt x="34" y="90"/>
                      <a:pt x="33" y="90"/>
                      <a:pt x="32" y="89"/>
                    </a:cubicBezTo>
                    <a:cubicBezTo>
                      <a:pt x="34" y="93"/>
                      <a:pt x="38" y="97"/>
                      <a:pt x="43" y="97"/>
                    </a:cubicBezTo>
                    <a:cubicBezTo>
                      <a:pt x="50" y="97"/>
                      <a:pt x="56" y="91"/>
                      <a:pt x="56" y="84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100" y="68"/>
                      <a:pt x="110" y="58"/>
                      <a:pt x="110" y="46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10" y="14"/>
                      <a:pt x="106" y="7"/>
                      <a:pt x="99" y="3"/>
                    </a:cubicBezTo>
                    <a:close/>
                  </a:path>
                </a:pathLst>
              </a:custGeom>
              <a:solidFill>
                <a:srgbClr val="347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15" name="Freeform 3125">
                <a:extLst>
                  <a:ext uri="{FF2B5EF4-FFF2-40B4-BE49-F238E27FC236}">
                    <a16:creationId xmlns:a16="http://schemas.microsoft.com/office/drawing/2014/main" id="{E211E4D0-40BC-4832-A7C5-0E6F76D91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4" y="1336"/>
                <a:ext cx="55" cy="117"/>
              </a:xfrm>
              <a:custGeom>
                <a:avLst/>
                <a:gdLst>
                  <a:gd name="T0" fmla="*/ 0 w 22"/>
                  <a:gd name="T1" fmla="*/ 103341641 h 44"/>
                  <a:gd name="T2" fmla="*/ 0 w 22"/>
                  <a:gd name="T3" fmla="*/ 46851826 h 44"/>
                  <a:gd name="T4" fmla="*/ 20581063 w 22"/>
                  <a:gd name="T5" fmla="*/ 0 h 44"/>
                  <a:gd name="T6" fmla="*/ 2987813 w 22"/>
                  <a:gd name="T7" fmla="*/ 53850234 h 44"/>
                  <a:gd name="T8" fmla="*/ 0 w 22"/>
                  <a:gd name="T9" fmla="*/ 10334164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44">
                    <a:moveTo>
                      <a:pt x="0" y="44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8"/>
                      <a:pt x="10" y="0"/>
                      <a:pt x="22" y="0"/>
                    </a:cubicBezTo>
                    <a:cubicBezTo>
                      <a:pt x="17" y="2"/>
                      <a:pt x="4" y="9"/>
                      <a:pt x="3" y="23"/>
                    </a:cubicBezTo>
                    <a:cubicBezTo>
                      <a:pt x="1" y="37"/>
                      <a:pt x="0" y="44"/>
                      <a:pt x="0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16" name="Freeform 3126">
                <a:extLst>
                  <a:ext uri="{FF2B5EF4-FFF2-40B4-BE49-F238E27FC236}">
                    <a16:creationId xmlns:a16="http://schemas.microsoft.com/office/drawing/2014/main" id="{3AEB8ADC-BE3F-4560-BF92-E2B164CED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7" y="1330"/>
                <a:ext cx="335" cy="259"/>
              </a:xfrm>
              <a:custGeom>
                <a:avLst/>
                <a:gdLst>
                  <a:gd name="T0" fmla="*/ 104313988 w 134"/>
                  <a:gd name="T1" fmla="*/ 0 h 97"/>
                  <a:gd name="T2" fmla="*/ 95082550 w 134"/>
                  <a:gd name="T3" fmla="*/ 0 h 97"/>
                  <a:gd name="T4" fmla="*/ 96160938 w 134"/>
                  <a:gd name="T5" fmla="*/ 7388664 h 97"/>
                  <a:gd name="T6" fmla="*/ 62591613 w 134"/>
                  <a:gd name="T7" fmla="*/ 97419793 h 97"/>
                  <a:gd name="T8" fmla="*/ 29805470 w 134"/>
                  <a:gd name="T9" fmla="*/ 7388664 h 97"/>
                  <a:gd name="T10" fmla="*/ 29805470 w 134"/>
                  <a:gd name="T11" fmla="*/ 0 h 97"/>
                  <a:gd name="T12" fmla="*/ 20581063 w 134"/>
                  <a:gd name="T13" fmla="*/ 0 h 97"/>
                  <a:gd name="T14" fmla="*/ 0 w 134"/>
                  <a:gd name="T15" fmla="*/ 55423244 h 97"/>
                  <a:gd name="T16" fmla="*/ 0 w 134"/>
                  <a:gd name="T17" fmla="*/ 115032428 h 97"/>
                  <a:gd name="T18" fmla="*/ 20581063 w 134"/>
                  <a:gd name="T19" fmla="*/ 170475608 h 97"/>
                  <a:gd name="T20" fmla="*/ 50384583 w 134"/>
                  <a:gd name="T21" fmla="*/ 170475608 h 97"/>
                  <a:gd name="T22" fmla="*/ 50384583 w 134"/>
                  <a:gd name="T23" fmla="*/ 170475608 h 97"/>
                  <a:gd name="T24" fmla="*/ 50384583 w 134"/>
                  <a:gd name="T25" fmla="*/ 209705008 h 97"/>
                  <a:gd name="T26" fmla="*/ 62591613 w 134"/>
                  <a:gd name="T27" fmla="*/ 242661607 h 97"/>
                  <a:gd name="T28" fmla="*/ 74513675 w 134"/>
                  <a:gd name="T29" fmla="*/ 209705008 h 97"/>
                  <a:gd name="T30" fmla="*/ 74513675 w 134"/>
                  <a:gd name="T31" fmla="*/ 170475608 h 97"/>
                  <a:gd name="T32" fmla="*/ 74513675 w 134"/>
                  <a:gd name="T33" fmla="*/ 170475608 h 97"/>
                  <a:gd name="T34" fmla="*/ 104313988 w 134"/>
                  <a:gd name="T35" fmla="*/ 170475608 h 97"/>
                  <a:gd name="T36" fmla="*/ 124886063 w 134"/>
                  <a:gd name="T37" fmla="*/ 115032428 h 97"/>
                  <a:gd name="T38" fmla="*/ 124886063 w 134"/>
                  <a:gd name="T39" fmla="*/ 55423244 h 97"/>
                  <a:gd name="T40" fmla="*/ 104313988 w 134"/>
                  <a:gd name="T41" fmla="*/ 0 h 9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4" h="97">
                    <a:moveTo>
                      <a:pt x="112" y="0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1"/>
                      <a:pt x="103" y="2"/>
                      <a:pt x="103" y="3"/>
                    </a:cubicBezTo>
                    <a:cubicBezTo>
                      <a:pt x="103" y="23"/>
                      <a:pt x="87" y="39"/>
                      <a:pt x="67" y="39"/>
                    </a:cubicBezTo>
                    <a:cubicBezTo>
                      <a:pt x="47" y="39"/>
                      <a:pt x="32" y="23"/>
                      <a:pt x="32" y="3"/>
                    </a:cubicBezTo>
                    <a:cubicBezTo>
                      <a:pt x="32" y="2"/>
                      <a:pt x="32" y="1"/>
                      <a:pt x="3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58"/>
                      <a:pt x="10" y="68"/>
                      <a:pt x="22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91"/>
                      <a:pt x="60" y="97"/>
                      <a:pt x="67" y="97"/>
                    </a:cubicBezTo>
                    <a:cubicBezTo>
                      <a:pt x="74" y="97"/>
                      <a:pt x="80" y="91"/>
                      <a:pt x="80" y="84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112" y="68"/>
                      <a:pt x="112" y="68"/>
                      <a:pt x="112" y="68"/>
                    </a:cubicBezTo>
                    <a:cubicBezTo>
                      <a:pt x="124" y="68"/>
                      <a:pt x="134" y="58"/>
                      <a:pt x="134" y="46"/>
                    </a:cubicBezTo>
                    <a:cubicBezTo>
                      <a:pt x="134" y="22"/>
                      <a:pt x="134" y="22"/>
                      <a:pt x="134" y="22"/>
                    </a:cubicBezTo>
                    <a:cubicBezTo>
                      <a:pt x="134" y="10"/>
                      <a:pt x="124" y="0"/>
                      <a:pt x="112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689" name="Agrupar 1481">
              <a:extLst>
                <a:ext uri="{FF2B5EF4-FFF2-40B4-BE49-F238E27FC236}">
                  <a16:creationId xmlns:a16="http://schemas.microsoft.com/office/drawing/2014/main" id="{DDE02A98-C3B2-41A4-9AFC-02F15C9821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775" y="6054725"/>
              <a:ext cx="538163" cy="585788"/>
              <a:chOff x="1186556" y="5972319"/>
              <a:chExt cx="536829" cy="586156"/>
            </a:xfrm>
          </p:grpSpPr>
          <p:grpSp>
            <p:nvGrpSpPr>
              <p:cNvPr id="1713" name="Group 203">
                <a:extLst>
                  <a:ext uri="{FF2B5EF4-FFF2-40B4-BE49-F238E27FC236}">
                    <a16:creationId xmlns:a16="http://schemas.microsoft.com/office/drawing/2014/main" id="{E1C0C52A-9003-4EF8-B0B3-DAE68AEB3B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6556" y="5972319"/>
                <a:ext cx="536829" cy="586156"/>
                <a:chOff x="2245" y="1958"/>
                <a:chExt cx="561" cy="597"/>
              </a:xfrm>
            </p:grpSpPr>
            <p:sp>
              <p:nvSpPr>
                <p:cNvPr id="1717" name="Oval 204">
                  <a:extLst>
                    <a:ext uri="{FF2B5EF4-FFF2-40B4-BE49-F238E27FC236}">
                      <a16:creationId xmlns:a16="http://schemas.microsoft.com/office/drawing/2014/main" id="{7B88EC35-990E-486E-AE0B-CCBABEAA6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0" y="1974"/>
                  <a:ext cx="531" cy="565"/>
                </a:xfrm>
                <a:prstGeom prst="ellipse">
                  <a:avLst/>
                </a:prstGeom>
                <a:solidFill>
                  <a:srgbClr val="8290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8" name="Oval 205">
                  <a:extLst>
                    <a:ext uri="{FF2B5EF4-FFF2-40B4-BE49-F238E27FC236}">
                      <a16:creationId xmlns:a16="http://schemas.microsoft.com/office/drawing/2014/main" id="{E9CA264F-F6C5-4AE3-BE44-8FCF82F63F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13" y="2019"/>
                  <a:ext cx="426" cy="475"/>
                </a:xfrm>
                <a:prstGeom prst="ellipse">
                  <a:avLst/>
                </a:prstGeom>
                <a:solidFill>
                  <a:srgbClr val="DBED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pt-BR" altLang="pt-BR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9" name="Freeform 206">
                  <a:extLst>
                    <a:ext uri="{FF2B5EF4-FFF2-40B4-BE49-F238E27FC236}">
                      <a16:creationId xmlns:a16="http://schemas.microsoft.com/office/drawing/2014/main" id="{DB931B0F-C8FF-4E83-9712-E262ACC092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1" y="2089"/>
                  <a:ext cx="57" cy="61"/>
                </a:xfrm>
                <a:custGeom>
                  <a:avLst/>
                  <a:gdLst>
                    <a:gd name="T0" fmla="*/ 645869 w 23"/>
                    <a:gd name="T1" fmla="*/ 28943219 h 23"/>
                    <a:gd name="T2" fmla="*/ 8275892 w 23"/>
                    <a:gd name="T3" fmla="*/ 2565013 h 23"/>
                    <a:gd name="T4" fmla="*/ 18083540 w 23"/>
                    <a:gd name="T5" fmla="*/ 23158738 h 23"/>
                    <a:gd name="T6" fmla="*/ 10522497 w 23"/>
                    <a:gd name="T7" fmla="*/ 49420837 h 23"/>
                    <a:gd name="T8" fmla="*/ 645869 w 23"/>
                    <a:gd name="T9" fmla="*/ 28943219 h 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" y="13"/>
                      </a:moveTo>
                      <a:cubicBezTo>
                        <a:pt x="0" y="7"/>
                        <a:pt x="4" y="2"/>
                        <a:pt x="10" y="1"/>
                      </a:cubicBezTo>
                      <a:cubicBezTo>
                        <a:pt x="16" y="0"/>
                        <a:pt x="21" y="4"/>
                        <a:pt x="22" y="10"/>
                      </a:cubicBezTo>
                      <a:cubicBezTo>
                        <a:pt x="23" y="16"/>
                        <a:pt x="19" y="21"/>
                        <a:pt x="13" y="22"/>
                      </a:cubicBezTo>
                      <a:cubicBezTo>
                        <a:pt x="7" y="23"/>
                        <a:pt x="2" y="19"/>
                        <a:pt x="1" y="13"/>
                      </a:cubicBezTo>
                      <a:close/>
                    </a:path>
                  </a:pathLst>
                </a:custGeom>
                <a:solidFill>
                  <a:srgbClr val="FFFD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0" name="Freeform 207">
                  <a:extLst>
                    <a:ext uri="{FF2B5EF4-FFF2-40B4-BE49-F238E27FC236}">
                      <a16:creationId xmlns:a16="http://schemas.microsoft.com/office/drawing/2014/main" id="{F105FEDD-88A8-400E-87C1-E34F0756D3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1" y="2075"/>
                  <a:ext cx="30" cy="32"/>
                </a:xfrm>
                <a:custGeom>
                  <a:avLst/>
                  <a:gdLst>
                    <a:gd name="T0" fmla="*/ 1195125 w 12"/>
                    <a:gd name="T1" fmla="*/ 17601024 h 12"/>
                    <a:gd name="T2" fmla="*/ 4959300 w 12"/>
                    <a:gd name="T3" fmla="*/ 2708160 h 12"/>
                    <a:gd name="T4" fmla="*/ 10445125 w 12"/>
                    <a:gd name="T5" fmla="*/ 12020851 h 12"/>
                    <a:gd name="T6" fmla="*/ 6752470 w 12"/>
                    <a:gd name="T7" fmla="*/ 26532216 h 12"/>
                    <a:gd name="T8" fmla="*/ 1195125 w 12"/>
                    <a:gd name="T9" fmla="*/ 17601024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" y="7"/>
                      </a:moveTo>
                      <a:cubicBezTo>
                        <a:pt x="0" y="4"/>
                        <a:pt x="2" y="1"/>
                        <a:pt x="5" y="1"/>
                      </a:cubicBezTo>
                      <a:cubicBezTo>
                        <a:pt x="8" y="0"/>
                        <a:pt x="11" y="2"/>
                        <a:pt x="11" y="5"/>
                      </a:cubicBezTo>
                      <a:cubicBezTo>
                        <a:pt x="12" y="8"/>
                        <a:pt x="10" y="11"/>
                        <a:pt x="7" y="11"/>
                      </a:cubicBezTo>
                      <a:cubicBezTo>
                        <a:pt x="4" y="12"/>
                        <a:pt x="1" y="10"/>
                        <a:pt x="1" y="7"/>
                      </a:cubicBezTo>
                      <a:close/>
                    </a:path>
                  </a:pathLst>
                </a:custGeom>
                <a:solidFill>
                  <a:srgbClr val="FFFD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1" name="Freeform 208">
                  <a:extLst>
                    <a:ext uri="{FF2B5EF4-FFF2-40B4-BE49-F238E27FC236}">
                      <a16:creationId xmlns:a16="http://schemas.microsoft.com/office/drawing/2014/main" id="{99CC29FD-6EBA-4A9A-B7C9-ADE0F2B193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137"/>
                  <a:ext cx="30" cy="32"/>
                </a:xfrm>
                <a:custGeom>
                  <a:avLst/>
                  <a:gdLst>
                    <a:gd name="T0" fmla="*/ 1195125 w 12"/>
                    <a:gd name="T1" fmla="*/ 17601024 h 12"/>
                    <a:gd name="T2" fmla="*/ 4959300 w 12"/>
                    <a:gd name="T3" fmla="*/ 2708160 h 12"/>
                    <a:gd name="T4" fmla="*/ 11208020 w 12"/>
                    <a:gd name="T5" fmla="*/ 12020851 h 12"/>
                    <a:gd name="T6" fmla="*/ 6752470 w 12"/>
                    <a:gd name="T7" fmla="*/ 29327360 h 12"/>
                    <a:gd name="T8" fmla="*/ 1195125 w 12"/>
                    <a:gd name="T9" fmla="*/ 17601024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" y="7"/>
                      </a:moveTo>
                      <a:cubicBezTo>
                        <a:pt x="0" y="4"/>
                        <a:pt x="3" y="1"/>
                        <a:pt x="5" y="1"/>
                      </a:cubicBezTo>
                      <a:cubicBezTo>
                        <a:pt x="8" y="0"/>
                        <a:pt x="11" y="3"/>
                        <a:pt x="12" y="5"/>
                      </a:cubicBezTo>
                      <a:cubicBezTo>
                        <a:pt x="12" y="8"/>
                        <a:pt x="10" y="11"/>
                        <a:pt x="7" y="12"/>
                      </a:cubicBezTo>
                      <a:cubicBezTo>
                        <a:pt x="4" y="12"/>
                        <a:pt x="1" y="10"/>
                        <a:pt x="1" y="7"/>
                      </a:cubicBezTo>
                      <a:close/>
                    </a:path>
                  </a:pathLst>
                </a:custGeom>
                <a:solidFill>
                  <a:srgbClr val="FFFD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2" name="Freeform 209">
                  <a:extLst>
                    <a:ext uri="{FF2B5EF4-FFF2-40B4-BE49-F238E27FC236}">
                      <a16:creationId xmlns:a16="http://schemas.microsoft.com/office/drawing/2014/main" id="{04A24252-68CD-4176-B98B-3B139A43B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2123"/>
                  <a:ext cx="330" cy="334"/>
                </a:xfrm>
                <a:custGeom>
                  <a:avLst/>
                  <a:gdLst>
                    <a:gd name="T0" fmla="*/ 104313988 w 132"/>
                    <a:gd name="T1" fmla="*/ 0 h 125"/>
                    <a:gd name="T2" fmla="*/ 118496875 w 132"/>
                    <a:gd name="T3" fmla="*/ 113657814 h 125"/>
                    <a:gd name="T4" fmla="*/ 49667500 w 132"/>
                    <a:gd name="T5" fmla="*/ 300785875 h 125"/>
                    <a:gd name="T6" fmla="*/ 0 w 132"/>
                    <a:gd name="T7" fmla="*/ 243181464 h 125"/>
                    <a:gd name="T8" fmla="*/ 54123050 w 132"/>
                    <a:gd name="T9" fmla="*/ 315606524 h 125"/>
                    <a:gd name="T10" fmla="*/ 122978520 w 132"/>
                    <a:gd name="T11" fmla="*/ 128481455 h 125"/>
                    <a:gd name="T12" fmla="*/ 104313988 w 132"/>
                    <a:gd name="T13" fmla="*/ 0 h 1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2" h="125">
                      <a:moveTo>
                        <a:pt x="112" y="0"/>
                      </a:moveTo>
                      <a:cubicBezTo>
                        <a:pt x="121" y="12"/>
                        <a:pt x="127" y="28"/>
                        <a:pt x="127" y="45"/>
                      </a:cubicBezTo>
                      <a:cubicBezTo>
                        <a:pt x="127" y="86"/>
                        <a:pt x="94" y="119"/>
                        <a:pt x="53" y="119"/>
                      </a:cubicBezTo>
                      <a:cubicBezTo>
                        <a:pt x="32" y="119"/>
                        <a:pt x="14" y="110"/>
                        <a:pt x="0" y="96"/>
                      </a:cubicBezTo>
                      <a:cubicBezTo>
                        <a:pt x="14" y="114"/>
                        <a:pt x="35" y="125"/>
                        <a:pt x="58" y="125"/>
                      </a:cubicBezTo>
                      <a:cubicBezTo>
                        <a:pt x="99" y="125"/>
                        <a:pt x="132" y="92"/>
                        <a:pt x="132" y="51"/>
                      </a:cubicBezTo>
                      <a:cubicBezTo>
                        <a:pt x="132" y="31"/>
                        <a:pt x="124" y="13"/>
                        <a:pt x="112" y="0"/>
                      </a:cubicBezTo>
                      <a:close/>
                    </a:path>
                  </a:pathLst>
                </a:custGeom>
                <a:solidFill>
                  <a:srgbClr val="FFFD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3" name="Freeform 210">
                  <a:extLst>
                    <a:ext uri="{FF2B5EF4-FFF2-40B4-BE49-F238E27FC236}">
                      <a16:creationId xmlns:a16="http://schemas.microsoft.com/office/drawing/2014/main" id="{CB1A40F4-A5F9-4213-8504-98929550C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5" y="2222"/>
                  <a:ext cx="33" cy="35"/>
                </a:xfrm>
                <a:custGeom>
                  <a:avLst/>
                  <a:gdLst>
                    <a:gd name="T0" fmla="*/ 6875535 w 13"/>
                    <a:gd name="T1" fmla="*/ 36680022 h 13"/>
                    <a:gd name="T2" fmla="*/ 0 w 13"/>
                    <a:gd name="T3" fmla="*/ 16811725 h 13"/>
                    <a:gd name="T4" fmla="*/ 8377098 w 13"/>
                    <a:gd name="T5" fmla="*/ 0 h 13"/>
                    <a:gd name="T6" fmla="*/ 15253364 w 13"/>
                    <a:gd name="T7" fmla="*/ 19868297 h 13"/>
                    <a:gd name="T8" fmla="*/ 6875535 w 13"/>
                    <a:gd name="T9" fmla="*/ 36680022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6" y="13"/>
                      </a:moveTo>
                      <a:cubicBezTo>
                        <a:pt x="3" y="13"/>
                        <a:pt x="0" y="10"/>
                        <a:pt x="0" y="6"/>
                      </a:cubicBezTo>
                      <a:cubicBezTo>
                        <a:pt x="0" y="2"/>
                        <a:pt x="4" y="0"/>
                        <a:pt x="7" y="0"/>
                      </a:cubicBezTo>
                      <a:cubicBezTo>
                        <a:pt x="10" y="1"/>
                        <a:pt x="13" y="3"/>
                        <a:pt x="13" y="7"/>
                      </a:cubicBezTo>
                      <a:cubicBezTo>
                        <a:pt x="13" y="10"/>
                        <a:pt x="10" y="13"/>
                        <a:pt x="6" y="1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4" name="Freeform 211">
                  <a:extLst>
                    <a:ext uri="{FF2B5EF4-FFF2-40B4-BE49-F238E27FC236}">
                      <a16:creationId xmlns:a16="http://schemas.microsoft.com/office/drawing/2014/main" id="{3AA63E33-5632-4ABE-8062-D4E0C271F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8" y="2185"/>
                  <a:ext cx="35" cy="34"/>
                </a:xfrm>
                <a:custGeom>
                  <a:avLst/>
                  <a:gdLst>
                    <a:gd name="T0" fmla="*/ 5676300 w 14"/>
                    <a:gd name="T1" fmla="*/ 23853375 h 13"/>
                    <a:gd name="T2" fmla="*/ 1195125 w 14"/>
                    <a:gd name="T3" fmla="*/ 11274290 h 13"/>
                    <a:gd name="T4" fmla="*/ 8659688 w 14"/>
                    <a:gd name="T5" fmla="*/ 2158752 h 13"/>
                    <a:gd name="T6" fmla="*/ 12398250 w 14"/>
                    <a:gd name="T7" fmla="*/ 14766375 h 13"/>
                    <a:gd name="T8" fmla="*/ 5676300 w 14"/>
                    <a:gd name="T9" fmla="*/ 23853375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6" y="13"/>
                      </a:moveTo>
                      <a:cubicBezTo>
                        <a:pt x="3" y="13"/>
                        <a:pt x="0" y="9"/>
                        <a:pt x="1" y="6"/>
                      </a:cubicBezTo>
                      <a:cubicBezTo>
                        <a:pt x="2" y="2"/>
                        <a:pt x="5" y="0"/>
                        <a:pt x="9" y="1"/>
                      </a:cubicBezTo>
                      <a:cubicBezTo>
                        <a:pt x="12" y="2"/>
                        <a:pt x="14" y="5"/>
                        <a:pt x="13" y="8"/>
                      </a:cubicBezTo>
                      <a:cubicBezTo>
                        <a:pt x="13" y="11"/>
                        <a:pt x="10" y="13"/>
                        <a:pt x="6" y="1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5" name="Freeform 212">
                  <a:extLst>
                    <a:ext uri="{FF2B5EF4-FFF2-40B4-BE49-F238E27FC236}">
                      <a16:creationId xmlns:a16="http://schemas.microsoft.com/office/drawing/2014/main" id="{235A872C-AADA-471A-9555-B968BF3CF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5" y="2150"/>
                  <a:ext cx="38" cy="37"/>
                </a:xfrm>
                <a:custGeom>
                  <a:avLst/>
                  <a:gdLst>
                    <a:gd name="T0" fmla="*/ 6709133 w 15"/>
                    <a:gd name="T1" fmla="*/ 27625728 h 14"/>
                    <a:gd name="T2" fmla="*/ 2321093 w 15"/>
                    <a:gd name="T3" fmla="*/ 10452978 h 14"/>
                    <a:gd name="T4" fmla="*/ 11168963 w 15"/>
                    <a:gd name="T5" fmla="*/ 2458515 h 14"/>
                    <a:gd name="T6" fmla="*/ 15720790 w 15"/>
                    <a:gd name="T7" fmla="*/ 19385537 h 14"/>
                    <a:gd name="T8" fmla="*/ 6709133 w 15"/>
                    <a:gd name="T9" fmla="*/ 2762572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6" y="13"/>
                      </a:moveTo>
                      <a:cubicBezTo>
                        <a:pt x="3" y="12"/>
                        <a:pt x="0" y="8"/>
                        <a:pt x="2" y="5"/>
                      </a:cubicBezTo>
                      <a:cubicBezTo>
                        <a:pt x="3" y="1"/>
                        <a:pt x="7" y="0"/>
                        <a:pt x="10" y="1"/>
                      </a:cubicBezTo>
                      <a:cubicBezTo>
                        <a:pt x="13" y="2"/>
                        <a:pt x="15" y="6"/>
                        <a:pt x="14" y="9"/>
                      </a:cubicBezTo>
                      <a:cubicBezTo>
                        <a:pt x="12" y="12"/>
                        <a:pt x="9" y="14"/>
                        <a:pt x="6" y="1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6" name="Freeform 213">
                  <a:extLst>
                    <a:ext uri="{FF2B5EF4-FFF2-40B4-BE49-F238E27FC236}">
                      <a16:creationId xmlns:a16="http://schemas.microsoft.com/office/drawing/2014/main" id="{3DD5B98F-1FF6-4E8F-B376-BAE0B8D01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8" y="2115"/>
                  <a:ext cx="38" cy="38"/>
                </a:xfrm>
                <a:custGeom>
                  <a:avLst/>
                  <a:gdLst>
                    <a:gd name="T0" fmla="*/ 5880102 w 15"/>
                    <a:gd name="T1" fmla="*/ 41239630 h 14"/>
                    <a:gd name="T2" fmla="*/ 2321093 w 15"/>
                    <a:gd name="T3" fmla="*/ 12954154 h 14"/>
                    <a:gd name="T4" fmla="*/ 12576014 w 15"/>
                    <a:gd name="T5" fmla="*/ 6078195 h 14"/>
                    <a:gd name="T6" fmla="*/ 14896258 w 15"/>
                    <a:gd name="T7" fmla="*/ 31640369 h 14"/>
                    <a:gd name="T8" fmla="*/ 5880102 w 15"/>
                    <a:gd name="T9" fmla="*/ 4123963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5" y="13"/>
                      </a:moveTo>
                      <a:cubicBezTo>
                        <a:pt x="2" y="12"/>
                        <a:pt x="0" y="8"/>
                        <a:pt x="2" y="4"/>
                      </a:cubicBezTo>
                      <a:cubicBezTo>
                        <a:pt x="4" y="1"/>
                        <a:pt x="7" y="0"/>
                        <a:pt x="11" y="2"/>
                      </a:cubicBezTo>
                      <a:cubicBezTo>
                        <a:pt x="14" y="3"/>
                        <a:pt x="15" y="7"/>
                        <a:pt x="13" y="10"/>
                      </a:cubicBezTo>
                      <a:cubicBezTo>
                        <a:pt x="12" y="13"/>
                        <a:pt x="8" y="14"/>
                        <a:pt x="5" y="1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7" name="Freeform 214">
                  <a:extLst>
                    <a:ext uri="{FF2B5EF4-FFF2-40B4-BE49-F238E27FC236}">
                      <a16:creationId xmlns:a16="http://schemas.microsoft.com/office/drawing/2014/main" id="{C82E4000-5BBA-4634-BCEE-4B0106C9B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5" y="2083"/>
                  <a:ext cx="36" cy="38"/>
                </a:xfrm>
                <a:custGeom>
                  <a:avLst/>
                  <a:gdLst>
                    <a:gd name="T0" fmla="*/ 5589795 w 14"/>
                    <a:gd name="T1" fmla="*/ 41239630 h 14"/>
                    <a:gd name="T2" fmla="*/ 2767495 w 14"/>
                    <a:gd name="T3" fmla="*/ 12954154 h 14"/>
                    <a:gd name="T4" fmla="*/ 15468555 w 14"/>
                    <a:gd name="T5" fmla="*/ 6078195 h 14"/>
                    <a:gd name="T6" fmla="*/ 18299355 w 14"/>
                    <a:gd name="T7" fmla="*/ 35161275 h 14"/>
                    <a:gd name="T8" fmla="*/ 5589795 w 14"/>
                    <a:gd name="T9" fmla="*/ 4123963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4" y="13"/>
                      </a:moveTo>
                      <a:cubicBezTo>
                        <a:pt x="1" y="11"/>
                        <a:pt x="0" y="7"/>
                        <a:pt x="2" y="4"/>
                      </a:cubicBezTo>
                      <a:cubicBezTo>
                        <a:pt x="4" y="1"/>
                        <a:pt x="8" y="0"/>
                        <a:pt x="11" y="2"/>
                      </a:cubicBezTo>
                      <a:cubicBezTo>
                        <a:pt x="14" y="4"/>
                        <a:pt x="14" y="8"/>
                        <a:pt x="13" y="11"/>
                      </a:cubicBezTo>
                      <a:cubicBezTo>
                        <a:pt x="11" y="14"/>
                        <a:pt x="7" y="14"/>
                        <a:pt x="4" y="1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8" name="Freeform 215">
                  <a:extLst>
                    <a:ext uri="{FF2B5EF4-FFF2-40B4-BE49-F238E27FC236}">
                      <a16:creationId xmlns:a16="http://schemas.microsoft.com/office/drawing/2014/main" id="{B03C8E67-B4F1-48C1-B2F0-90BCE2A8E7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" y="2054"/>
                  <a:ext cx="35" cy="37"/>
                </a:xfrm>
                <a:custGeom>
                  <a:avLst/>
                  <a:gdLst>
                    <a:gd name="T0" fmla="*/ 3769063 w 14"/>
                    <a:gd name="T1" fmla="*/ 26147118 h 14"/>
                    <a:gd name="T2" fmla="*/ 2987813 w 14"/>
                    <a:gd name="T3" fmla="*/ 6497504 h 14"/>
                    <a:gd name="T4" fmla="*/ 11208020 w 14"/>
                    <a:gd name="T5" fmla="*/ 6497504 h 14"/>
                    <a:gd name="T6" fmla="*/ 11208020 w 14"/>
                    <a:gd name="T7" fmla="*/ 26147118 h 14"/>
                    <a:gd name="T8" fmla="*/ 3769063 w 14"/>
                    <a:gd name="T9" fmla="*/ 2614711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4" y="12"/>
                      </a:moveTo>
                      <a:cubicBezTo>
                        <a:pt x="1" y="10"/>
                        <a:pt x="0" y="6"/>
                        <a:pt x="3" y="3"/>
                      </a:cubicBezTo>
                      <a:cubicBezTo>
                        <a:pt x="5" y="1"/>
                        <a:pt x="9" y="0"/>
                        <a:pt x="12" y="3"/>
                      </a:cubicBezTo>
                      <a:cubicBezTo>
                        <a:pt x="14" y="5"/>
                        <a:pt x="14" y="9"/>
                        <a:pt x="12" y="12"/>
                      </a:cubicBezTo>
                      <a:cubicBezTo>
                        <a:pt x="10" y="14"/>
                        <a:pt x="6" y="14"/>
                        <a:pt x="4" y="1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9" name="Freeform 216">
                  <a:extLst>
                    <a:ext uri="{FF2B5EF4-FFF2-40B4-BE49-F238E27FC236}">
                      <a16:creationId xmlns:a16="http://schemas.microsoft.com/office/drawing/2014/main" id="{153A2ACB-8106-48A8-B72A-C27BCFC9E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1" y="2030"/>
                  <a:ext cx="35" cy="37"/>
                </a:xfrm>
                <a:custGeom>
                  <a:avLst/>
                  <a:gdLst>
                    <a:gd name="T0" fmla="*/ 1983720 w 14"/>
                    <a:gd name="T1" fmla="*/ 23688603 h 14"/>
                    <a:gd name="T2" fmla="*/ 2987813 w 14"/>
                    <a:gd name="T3" fmla="*/ 3955181 h 14"/>
                    <a:gd name="T4" fmla="*/ 11208020 w 14"/>
                    <a:gd name="T5" fmla="*/ 6497504 h 14"/>
                    <a:gd name="T6" fmla="*/ 10445125 w 14"/>
                    <a:gd name="T7" fmla="*/ 23688603 h 14"/>
                    <a:gd name="T8" fmla="*/ 1983720 w 14"/>
                    <a:gd name="T9" fmla="*/ 2368860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11"/>
                      </a:moveTo>
                      <a:cubicBezTo>
                        <a:pt x="0" y="9"/>
                        <a:pt x="0" y="5"/>
                        <a:pt x="3" y="2"/>
                      </a:cubicBezTo>
                      <a:cubicBezTo>
                        <a:pt x="5" y="0"/>
                        <a:pt x="9" y="0"/>
                        <a:pt x="12" y="3"/>
                      </a:cubicBezTo>
                      <a:cubicBezTo>
                        <a:pt x="14" y="5"/>
                        <a:pt x="14" y="9"/>
                        <a:pt x="11" y="11"/>
                      </a:cubicBezTo>
                      <a:cubicBezTo>
                        <a:pt x="9" y="14"/>
                        <a:pt x="5" y="13"/>
                        <a:pt x="2" y="1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0" name="Freeform 217">
                  <a:extLst>
                    <a:ext uri="{FF2B5EF4-FFF2-40B4-BE49-F238E27FC236}">
                      <a16:creationId xmlns:a16="http://schemas.microsoft.com/office/drawing/2014/main" id="{9453F157-EF65-4CD2-BC58-7563C7285B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6" y="2006"/>
                  <a:ext cx="37" cy="37"/>
                </a:xfrm>
                <a:custGeom>
                  <a:avLst/>
                  <a:gdLst>
                    <a:gd name="T0" fmla="*/ 2143484 w 15"/>
                    <a:gd name="T1" fmla="*/ 23688603 h 14"/>
                    <a:gd name="T2" fmla="*/ 3144223 w 15"/>
                    <a:gd name="T3" fmla="*/ 3955181 h 14"/>
                    <a:gd name="T4" fmla="*/ 9888201 w 15"/>
                    <a:gd name="T5" fmla="*/ 8963255 h 14"/>
                    <a:gd name="T6" fmla="*/ 8373576 w 15"/>
                    <a:gd name="T7" fmla="*/ 26147118 h 14"/>
                    <a:gd name="T8" fmla="*/ 2143484 w 15"/>
                    <a:gd name="T9" fmla="*/ 2368860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11"/>
                      </a:moveTo>
                      <a:cubicBezTo>
                        <a:pt x="0" y="8"/>
                        <a:pt x="1" y="4"/>
                        <a:pt x="4" y="2"/>
                      </a:cubicBezTo>
                      <a:cubicBezTo>
                        <a:pt x="7" y="0"/>
                        <a:pt x="11" y="1"/>
                        <a:pt x="13" y="4"/>
                      </a:cubicBezTo>
                      <a:cubicBezTo>
                        <a:pt x="15" y="7"/>
                        <a:pt x="14" y="10"/>
                        <a:pt x="11" y="12"/>
                      </a:cubicBezTo>
                      <a:cubicBezTo>
                        <a:pt x="9" y="14"/>
                        <a:pt x="5" y="14"/>
                        <a:pt x="3" y="1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1" name="Freeform 218">
                  <a:extLst>
                    <a:ext uri="{FF2B5EF4-FFF2-40B4-BE49-F238E27FC236}">
                      <a16:creationId xmlns:a16="http://schemas.microsoft.com/office/drawing/2014/main" id="{D27D3AB7-7AB8-4FF3-8B4A-FB8978B36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" y="1987"/>
                  <a:ext cx="35" cy="38"/>
                </a:xfrm>
                <a:custGeom>
                  <a:avLst/>
                  <a:gdLst>
                    <a:gd name="T0" fmla="*/ 1983720 w 14"/>
                    <a:gd name="T1" fmla="*/ 31640369 h 14"/>
                    <a:gd name="T2" fmla="*/ 3769063 w 14"/>
                    <a:gd name="T3" fmla="*/ 6078195 h 14"/>
                    <a:gd name="T4" fmla="*/ 12398250 w 14"/>
                    <a:gd name="T5" fmla="*/ 16497958 h 14"/>
                    <a:gd name="T6" fmla="*/ 9422658 w 14"/>
                    <a:gd name="T7" fmla="*/ 41239630 h 14"/>
                    <a:gd name="T8" fmla="*/ 1983720 w 14"/>
                    <a:gd name="T9" fmla="*/ 31640369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10"/>
                      </a:moveTo>
                      <a:cubicBezTo>
                        <a:pt x="0" y="7"/>
                        <a:pt x="1" y="3"/>
                        <a:pt x="4" y="2"/>
                      </a:cubicBezTo>
                      <a:cubicBezTo>
                        <a:pt x="8" y="0"/>
                        <a:pt x="11" y="1"/>
                        <a:pt x="13" y="5"/>
                      </a:cubicBezTo>
                      <a:cubicBezTo>
                        <a:pt x="14" y="8"/>
                        <a:pt x="13" y="11"/>
                        <a:pt x="10" y="13"/>
                      </a:cubicBezTo>
                      <a:cubicBezTo>
                        <a:pt x="7" y="14"/>
                        <a:pt x="4" y="13"/>
                        <a:pt x="2" y="10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2" name="Freeform 219">
                  <a:extLst>
                    <a:ext uri="{FF2B5EF4-FFF2-40B4-BE49-F238E27FC236}">
                      <a16:creationId xmlns:a16="http://schemas.microsoft.com/office/drawing/2014/main" id="{178EFEEF-974C-4314-A37F-D2DFAD337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6" y="1974"/>
                  <a:ext cx="35" cy="37"/>
                </a:xfrm>
                <a:custGeom>
                  <a:avLst/>
                  <a:gdLst>
                    <a:gd name="T0" fmla="*/ 1983720 w 14"/>
                    <a:gd name="T1" fmla="*/ 19385537 h 14"/>
                    <a:gd name="T2" fmla="*/ 4959300 w 14"/>
                    <a:gd name="T3" fmla="*/ 2458515 h 14"/>
                    <a:gd name="T4" fmla="*/ 12398250 w 14"/>
                    <a:gd name="T5" fmla="*/ 10452978 h 14"/>
                    <a:gd name="T6" fmla="*/ 9422658 w 14"/>
                    <a:gd name="T7" fmla="*/ 27625728 h 14"/>
                    <a:gd name="T8" fmla="*/ 1983720 w 14"/>
                    <a:gd name="T9" fmla="*/ 19385537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9"/>
                      </a:moveTo>
                      <a:cubicBezTo>
                        <a:pt x="0" y="6"/>
                        <a:pt x="2" y="2"/>
                        <a:pt x="5" y="1"/>
                      </a:cubicBezTo>
                      <a:cubicBezTo>
                        <a:pt x="9" y="0"/>
                        <a:pt x="12" y="1"/>
                        <a:pt x="13" y="5"/>
                      </a:cubicBezTo>
                      <a:cubicBezTo>
                        <a:pt x="14" y="8"/>
                        <a:pt x="13" y="12"/>
                        <a:pt x="10" y="13"/>
                      </a:cubicBezTo>
                      <a:cubicBezTo>
                        <a:pt x="7" y="14"/>
                        <a:pt x="3" y="12"/>
                        <a:pt x="2" y="9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3" name="Freeform 220">
                  <a:extLst>
                    <a:ext uri="{FF2B5EF4-FFF2-40B4-BE49-F238E27FC236}">
                      <a16:creationId xmlns:a16="http://schemas.microsoft.com/office/drawing/2014/main" id="{864C8A3E-B27C-4DF6-AAAA-FC227780D1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8" y="1963"/>
                  <a:ext cx="35" cy="38"/>
                </a:xfrm>
                <a:custGeom>
                  <a:avLst/>
                  <a:gdLst>
                    <a:gd name="T0" fmla="*/ 1195125 w 14"/>
                    <a:gd name="T1" fmla="*/ 26043145 h 14"/>
                    <a:gd name="T2" fmla="*/ 5676300 w 14"/>
                    <a:gd name="T3" fmla="*/ 3534942 h 14"/>
                    <a:gd name="T4" fmla="*/ 13115238 w 14"/>
                    <a:gd name="T5" fmla="*/ 18728607 h 14"/>
                    <a:gd name="T6" fmla="*/ 8659688 w 14"/>
                    <a:gd name="T7" fmla="*/ 41239630 h 14"/>
                    <a:gd name="T8" fmla="*/ 1195125 w 14"/>
                    <a:gd name="T9" fmla="*/ 2604314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" y="8"/>
                      </a:moveTo>
                      <a:cubicBezTo>
                        <a:pt x="0" y="5"/>
                        <a:pt x="3" y="2"/>
                        <a:pt x="6" y="1"/>
                      </a:cubicBezTo>
                      <a:cubicBezTo>
                        <a:pt x="10" y="0"/>
                        <a:pt x="13" y="2"/>
                        <a:pt x="14" y="6"/>
                      </a:cubicBezTo>
                      <a:cubicBezTo>
                        <a:pt x="14" y="9"/>
                        <a:pt x="12" y="12"/>
                        <a:pt x="9" y="13"/>
                      </a:cubicBezTo>
                      <a:cubicBezTo>
                        <a:pt x="6" y="14"/>
                        <a:pt x="2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4" name="Freeform 221">
                  <a:extLst>
                    <a:ext uri="{FF2B5EF4-FFF2-40B4-BE49-F238E27FC236}">
                      <a16:creationId xmlns:a16="http://schemas.microsoft.com/office/drawing/2014/main" id="{328159F9-D533-4FBA-9442-A86B7A198F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3" y="1958"/>
                  <a:ext cx="33" cy="35"/>
                </a:xfrm>
                <a:custGeom>
                  <a:avLst/>
                  <a:gdLst>
                    <a:gd name="T0" fmla="*/ 1431152 w 13"/>
                    <a:gd name="T1" fmla="*/ 23056016 h 13"/>
                    <a:gd name="T2" fmla="*/ 6875535 w 13"/>
                    <a:gd name="T3" fmla="*/ 0 h 13"/>
                    <a:gd name="T4" fmla="*/ 15253364 w 13"/>
                    <a:gd name="T5" fmla="*/ 16811725 h 13"/>
                    <a:gd name="T6" fmla="*/ 9222038 w 13"/>
                    <a:gd name="T7" fmla="*/ 36680022 h 13"/>
                    <a:gd name="T8" fmla="*/ 1431152 w 13"/>
                    <a:gd name="T9" fmla="*/ 23056016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8"/>
                      </a:moveTo>
                      <a:cubicBezTo>
                        <a:pt x="0" y="4"/>
                        <a:pt x="3" y="1"/>
                        <a:pt x="6" y="0"/>
                      </a:cubicBezTo>
                      <a:cubicBezTo>
                        <a:pt x="10" y="0"/>
                        <a:pt x="13" y="3"/>
                        <a:pt x="13" y="6"/>
                      </a:cubicBezTo>
                      <a:cubicBezTo>
                        <a:pt x="13" y="10"/>
                        <a:pt x="11" y="13"/>
                        <a:pt x="8" y="13"/>
                      </a:cubicBezTo>
                      <a:cubicBezTo>
                        <a:pt x="4" y="13"/>
                        <a:pt x="1" y="11"/>
                        <a:pt x="1" y="8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5" name="Freeform 222">
                  <a:extLst>
                    <a:ext uri="{FF2B5EF4-FFF2-40B4-BE49-F238E27FC236}">
                      <a16:creationId xmlns:a16="http://schemas.microsoft.com/office/drawing/2014/main" id="{55678151-6F84-4DBF-908E-E9A724D481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1958"/>
                  <a:ext cx="33" cy="35"/>
                </a:xfrm>
                <a:custGeom>
                  <a:avLst/>
                  <a:gdLst>
                    <a:gd name="T0" fmla="*/ 0 w 13"/>
                    <a:gd name="T1" fmla="*/ 16811725 h 13"/>
                    <a:gd name="T2" fmla="*/ 8377098 w 13"/>
                    <a:gd name="T3" fmla="*/ 0 h 13"/>
                    <a:gd name="T4" fmla="*/ 15253364 w 13"/>
                    <a:gd name="T5" fmla="*/ 19868297 h 13"/>
                    <a:gd name="T6" fmla="*/ 6875535 w 13"/>
                    <a:gd name="T7" fmla="*/ 36680022 h 13"/>
                    <a:gd name="T8" fmla="*/ 0 w 13"/>
                    <a:gd name="T9" fmla="*/ 16811725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0" y="6"/>
                      </a:move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10" y="0"/>
                        <a:pt x="13" y="3"/>
                        <a:pt x="13" y="7"/>
                      </a:cubicBezTo>
                      <a:cubicBezTo>
                        <a:pt x="12" y="10"/>
                        <a:pt x="10" y="13"/>
                        <a:pt x="6" y="13"/>
                      </a:cubicBezTo>
                      <a:cubicBezTo>
                        <a:pt x="3" y="12"/>
                        <a:pt x="0" y="10"/>
                        <a:pt x="0" y="6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6" name="Freeform 223">
                  <a:extLst>
                    <a:ext uri="{FF2B5EF4-FFF2-40B4-BE49-F238E27FC236}">
                      <a16:creationId xmlns:a16="http://schemas.microsoft.com/office/drawing/2014/main" id="{58FE99E0-F05F-4198-9E59-205F3CBE48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3" y="1961"/>
                  <a:ext cx="33" cy="34"/>
                </a:xfrm>
                <a:custGeom>
                  <a:avLst/>
                  <a:gdLst>
                    <a:gd name="T0" fmla="*/ 0 w 13"/>
                    <a:gd name="T1" fmla="*/ 11274290 h 13"/>
                    <a:gd name="T2" fmla="*/ 8377098 w 13"/>
                    <a:gd name="T3" fmla="*/ 0 h 13"/>
                    <a:gd name="T4" fmla="*/ 13820352 w 13"/>
                    <a:gd name="T5" fmla="*/ 14766375 h 13"/>
                    <a:gd name="T6" fmla="*/ 6008901 w 13"/>
                    <a:gd name="T7" fmla="*/ 23853375 h 13"/>
                    <a:gd name="T8" fmla="*/ 0 w 13"/>
                    <a:gd name="T9" fmla="*/ 11274290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0" y="6"/>
                      </a:moveTo>
                      <a:cubicBezTo>
                        <a:pt x="0" y="2"/>
                        <a:pt x="3" y="0"/>
                        <a:pt x="7" y="0"/>
                      </a:cubicBezTo>
                      <a:cubicBezTo>
                        <a:pt x="11" y="1"/>
                        <a:pt x="13" y="4"/>
                        <a:pt x="12" y="8"/>
                      </a:cubicBezTo>
                      <a:cubicBezTo>
                        <a:pt x="11" y="11"/>
                        <a:pt x="8" y="13"/>
                        <a:pt x="5" y="13"/>
                      </a:cubicBezTo>
                      <a:cubicBezTo>
                        <a:pt x="2" y="12"/>
                        <a:pt x="0" y="9"/>
                        <a:pt x="0" y="6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7" name="Freeform 224">
                  <a:extLst>
                    <a:ext uri="{FF2B5EF4-FFF2-40B4-BE49-F238E27FC236}">
                      <a16:creationId xmlns:a16="http://schemas.microsoft.com/office/drawing/2014/main" id="{8E736998-7A14-4226-AE99-0399C6620D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1969"/>
                  <a:ext cx="35" cy="34"/>
                </a:xfrm>
                <a:custGeom>
                  <a:avLst/>
                  <a:gdLst>
                    <a:gd name="T0" fmla="*/ 1195125 w 14"/>
                    <a:gd name="T1" fmla="*/ 9120408 h 13"/>
                    <a:gd name="T2" fmla="*/ 8659688 w 14"/>
                    <a:gd name="T3" fmla="*/ 2158752 h 13"/>
                    <a:gd name="T4" fmla="*/ 12398250 w 14"/>
                    <a:gd name="T5" fmla="*/ 16918230 h 13"/>
                    <a:gd name="T6" fmla="*/ 4959300 w 14"/>
                    <a:gd name="T7" fmla="*/ 23853375 h 13"/>
                    <a:gd name="T8" fmla="*/ 1195125 w 14"/>
                    <a:gd name="T9" fmla="*/ 9120408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" y="5"/>
                      </a:moveTo>
                      <a:cubicBezTo>
                        <a:pt x="2" y="2"/>
                        <a:pt x="5" y="0"/>
                        <a:pt x="9" y="1"/>
                      </a:cubicBezTo>
                      <a:cubicBezTo>
                        <a:pt x="13" y="2"/>
                        <a:pt x="14" y="5"/>
                        <a:pt x="13" y="9"/>
                      </a:cubicBezTo>
                      <a:cubicBezTo>
                        <a:pt x="12" y="12"/>
                        <a:pt x="9" y="13"/>
                        <a:pt x="5" y="13"/>
                      </a:cubicBezTo>
                      <a:cubicBezTo>
                        <a:pt x="2" y="12"/>
                        <a:pt x="0" y="8"/>
                        <a:pt x="1" y="5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8" name="Freeform 225">
                  <a:extLst>
                    <a:ext uri="{FF2B5EF4-FFF2-40B4-BE49-F238E27FC236}">
                      <a16:creationId xmlns:a16="http://schemas.microsoft.com/office/drawing/2014/main" id="{51A30DC1-9307-460A-8640-930039995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6" y="1979"/>
                  <a:ext cx="35" cy="38"/>
                </a:xfrm>
                <a:custGeom>
                  <a:avLst/>
                  <a:gdLst>
                    <a:gd name="T0" fmla="*/ 1195125 w 14"/>
                    <a:gd name="T1" fmla="*/ 16497958 h 14"/>
                    <a:gd name="T2" fmla="*/ 9422658 w 14"/>
                    <a:gd name="T3" fmla="*/ 6078195 h 14"/>
                    <a:gd name="T4" fmla="*/ 12398250 w 14"/>
                    <a:gd name="T5" fmla="*/ 31640369 h 14"/>
                    <a:gd name="T6" fmla="*/ 3769063 w 14"/>
                    <a:gd name="T7" fmla="*/ 41239630 h 14"/>
                    <a:gd name="T8" fmla="*/ 1195125 w 14"/>
                    <a:gd name="T9" fmla="*/ 1649795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" y="5"/>
                      </a:moveTo>
                      <a:cubicBezTo>
                        <a:pt x="2" y="2"/>
                        <a:pt x="6" y="0"/>
                        <a:pt x="10" y="2"/>
                      </a:cubicBezTo>
                      <a:cubicBezTo>
                        <a:pt x="13" y="3"/>
                        <a:pt x="14" y="7"/>
                        <a:pt x="13" y="10"/>
                      </a:cubicBezTo>
                      <a:cubicBezTo>
                        <a:pt x="11" y="13"/>
                        <a:pt x="7" y="14"/>
                        <a:pt x="4" y="13"/>
                      </a:cubicBezTo>
                      <a:cubicBezTo>
                        <a:pt x="2" y="12"/>
                        <a:pt x="0" y="8"/>
                        <a:pt x="1" y="5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9" name="Freeform 226">
                  <a:extLst>
                    <a:ext uri="{FF2B5EF4-FFF2-40B4-BE49-F238E27FC236}">
                      <a16:creationId xmlns:a16="http://schemas.microsoft.com/office/drawing/2014/main" id="{2DD47CE3-1CD6-42C4-AB5A-5AF0DD91F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6" y="1995"/>
                  <a:ext cx="35" cy="40"/>
                </a:xfrm>
                <a:custGeom>
                  <a:avLst/>
                  <a:gdLst>
                    <a:gd name="T0" fmla="*/ 1983720 w 14"/>
                    <a:gd name="T1" fmla="*/ 9949581 h 15"/>
                    <a:gd name="T2" fmla="*/ 9422658 w 14"/>
                    <a:gd name="T3" fmla="*/ 4507819 h 15"/>
                    <a:gd name="T4" fmla="*/ 11208020 w 14"/>
                    <a:gd name="T5" fmla="*/ 26532216 h 15"/>
                    <a:gd name="T6" fmla="*/ 3769063 w 14"/>
                    <a:gd name="T7" fmla="*/ 32055603 h 15"/>
                    <a:gd name="T8" fmla="*/ 1983720 w 14"/>
                    <a:gd name="T9" fmla="*/ 9949581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5">
                      <a:moveTo>
                        <a:pt x="2" y="4"/>
                      </a:moveTo>
                      <a:cubicBezTo>
                        <a:pt x="3" y="1"/>
                        <a:pt x="7" y="0"/>
                        <a:pt x="10" y="2"/>
                      </a:cubicBezTo>
                      <a:cubicBezTo>
                        <a:pt x="13" y="4"/>
                        <a:pt x="14" y="8"/>
                        <a:pt x="12" y="11"/>
                      </a:cubicBezTo>
                      <a:cubicBezTo>
                        <a:pt x="10" y="14"/>
                        <a:pt x="6" y="15"/>
                        <a:pt x="4" y="13"/>
                      </a:cubicBezTo>
                      <a:cubicBezTo>
                        <a:pt x="1" y="11"/>
                        <a:pt x="0" y="7"/>
                        <a:pt x="2" y="4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0" name="Freeform 227">
                  <a:extLst>
                    <a:ext uri="{FF2B5EF4-FFF2-40B4-BE49-F238E27FC236}">
                      <a16:creationId xmlns:a16="http://schemas.microsoft.com/office/drawing/2014/main" id="{1194BFBE-66F5-49AF-9777-651F6A5C5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" y="2017"/>
                  <a:ext cx="35" cy="37"/>
                </a:xfrm>
                <a:custGeom>
                  <a:avLst/>
                  <a:gdLst>
                    <a:gd name="T0" fmla="*/ 1983720 w 14"/>
                    <a:gd name="T1" fmla="*/ 8963255 h 14"/>
                    <a:gd name="T2" fmla="*/ 10445125 w 14"/>
                    <a:gd name="T3" fmla="*/ 3955181 h 14"/>
                    <a:gd name="T4" fmla="*/ 11208020 w 14"/>
                    <a:gd name="T5" fmla="*/ 23688603 h 14"/>
                    <a:gd name="T6" fmla="*/ 2987813 w 14"/>
                    <a:gd name="T7" fmla="*/ 26147118 h 14"/>
                    <a:gd name="T8" fmla="*/ 1983720 w 14"/>
                    <a:gd name="T9" fmla="*/ 896325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4"/>
                      </a:moveTo>
                      <a:cubicBezTo>
                        <a:pt x="4" y="1"/>
                        <a:pt x="8" y="0"/>
                        <a:pt x="11" y="2"/>
                      </a:cubicBezTo>
                      <a:cubicBezTo>
                        <a:pt x="14" y="5"/>
                        <a:pt x="14" y="9"/>
                        <a:pt x="12" y="11"/>
                      </a:cubicBezTo>
                      <a:cubicBezTo>
                        <a:pt x="9" y="14"/>
                        <a:pt x="6" y="14"/>
                        <a:pt x="3" y="12"/>
                      </a:cubicBezTo>
                      <a:cubicBezTo>
                        <a:pt x="1" y="10"/>
                        <a:pt x="0" y="6"/>
                        <a:pt x="2" y="4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1" name="Freeform 228">
                  <a:extLst>
                    <a:ext uri="{FF2B5EF4-FFF2-40B4-BE49-F238E27FC236}">
                      <a16:creationId xmlns:a16="http://schemas.microsoft.com/office/drawing/2014/main" id="{B9BABBF9-4B25-487F-99E6-FFD4E2EF7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8" y="2041"/>
                  <a:ext cx="36" cy="37"/>
                </a:xfrm>
                <a:custGeom>
                  <a:avLst/>
                  <a:gdLst>
                    <a:gd name="T0" fmla="*/ 4513189 w 14"/>
                    <a:gd name="T1" fmla="*/ 6497504 h 14"/>
                    <a:gd name="T2" fmla="*/ 17228831 w 14"/>
                    <a:gd name="T3" fmla="*/ 6497504 h 14"/>
                    <a:gd name="T4" fmla="*/ 15468555 w 14"/>
                    <a:gd name="T5" fmla="*/ 26147118 h 14"/>
                    <a:gd name="T6" fmla="*/ 4513189 w 14"/>
                    <a:gd name="T7" fmla="*/ 26147118 h 14"/>
                    <a:gd name="T8" fmla="*/ 4513189 w 14"/>
                    <a:gd name="T9" fmla="*/ 649750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3" y="3"/>
                      </a:moveTo>
                      <a:cubicBezTo>
                        <a:pt x="5" y="1"/>
                        <a:pt x="9" y="0"/>
                        <a:pt x="12" y="3"/>
                      </a:cubicBezTo>
                      <a:cubicBezTo>
                        <a:pt x="14" y="6"/>
                        <a:pt x="14" y="10"/>
                        <a:pt x="11" y="12"/>
                      </a:cubicBezTo>
                      <a:cubicBezTo>
                        <a:pt x="9" y="14"/>
                        <a:pt x="5" y="14"/>
                        <a:pt x="3" y="12"/>
                      </a:cubicBezTo>
                      <a:cubicBezTo>
                        <a:pt x="0" y="9"/>
                        <a:pt x="0" y="6"/>
                        <a:pt x="3" y="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2" name="Freeform 229">
                  <a:extLst>
                    <a:ext uri="{FF2B5EF4-FFF2-40B4-BE49-F238E27FC236}">
                      <a16:creationId xmlns:a16="http://schemas.microsoft.com/office/drawing/2014/main" id="{9AEB523B-4C38-4C21-AB6D-D390481CC8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1" y="2070"/>
                  <a:ext cx="35" cy="37"/>
                </a:xfrm>
                <a:custGeom>
                  <a:avLst/>
                  <a:gdLst>
                    <a:gd name="T0" fmla="*/ 2987813 w 14"/>
                    <a:gd name="T1" fmla="*/ 3955181 h 14"/>
                    <a:gd name="T2" fmla="*/ 11208020 w 14"/>
                    <a:gd name="T3" fmla="*/ 6497504 h 14"/>
                    <a:gd name="T4" fmla="*/ 10445125 w 14"/>
                    <a:gd name="T5" fmla="*/ 26147118 h 14"/>
                    <a:gd name="T6" fmla="*/ 1983720 w 14"/>
                    <a:gd name="T7" fmla="*/ 23688603 h 14"/>
                    <a:gd name="T8" fmla="*/ 2987813 w 14"/>
                    <a:gd name="T9" fmla="*/ 3955181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3"/>
                      </a:cubicBezTo>
                      <a:cubicBezTo>
                        <a:pt x="14" y="6"/>
                        <a:pt x="14" y="10"/>
                        <a:pt x="11" y="12"/>
                      </a:cubicBezTo>
                      <a:cubicBezTo>
                        <a:pt x="8" y="14"/>
                        <a:pt x="4" y="13"/>
                        <a:pt x="2" y="11"/>
                      </a:cubicBezTo>
                      <a:cubicBezTo>
                        <a:pt x="0" y="8"/>
                        <a:pt x="1" y="4"/>
                        <a:pt x="3" y="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3" name="Freeform 230">
                  <a:extLst>
                    <a:ext uri="{FF2B5EF4-FFF2-40B4-BE49-F238E27FC236}">
                      <a16:creationId xmlns:a16="http://schemas.microsoft.com/office/drawing/2014/main" id="{0E93494E-F5D9-4A35-A4C1-806E7D626E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9" y="2099"/>
                  <a:ext cx="37" cy="38"/>
                </a:xfrm>
                <a:custGeom>
                  <a:avLst/>
                  <a:gdLst>
                    <a:gd name="T0" fmla="*/ 3144223 w 15"/>
                    <a:gd name="T1" fmla="*/ 6078195 h 14"/>
                    <a:gd name="T2" fmla="*/ 9888201 w 15"/>
                    <a:gd name="T3" fmla="*/ 12954154 h 14"/>
                    <a:gd name="T4" fmla="*/ 7755750 w 15"/>
                    <a:gd name="T5" fmla="*/ 41239630 h 14"/>
                    <a:gd name="T6" fmla="*/ 1523988 w 15"/>
                    <a:gd name="T7" fmla="*/ 31640369 h 14"/>
                    <a:gd name="T8" fmla="*/ 3144223 w 15"/>
                    <a:gd name="T9" fmla="*/ 607819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4" y="2"/>
                      </a:moveTo>
                      <a:cubicBezTo>
                        <a:pt x="7" y="0"/>
                        <a:pt x="11" y="1"/>
                        <a:pt x="13" y="4"/>
                      </a:cubicBezTo>
                      <a:cubicBezTo>
                        <a:pt x="15" y="7"/>
                        <a:pt x="13" y="11"/>
                        <a:pt x="10" y="13"/>
                      </a:cubicBezTo>
                      <a:cubicBezTo>
                        <a:pt x="7" y="14"/>
                        <a:pt x="4" y="13"/>
                        <a:pt x="2" y="10"/>
                      </a:cubicBezTo>
                      <a:cubicBezTo>
                        <a:pt x="0" y="7"/>
                        <a:pt x="1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4" name="Freeform 231">
                  <a:extLst>
                    <a:ext uri="{FF2B5EF4-FFF2-40B4-BE49-F238E27FC236}">
                      <a16:creationId xmlns:a16="http://schemas.microsoft.com/office/drawing/2014/main" id="{371285E3-5CE6-4148-A6B7-66B183910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131"/>
                  <a:ext cx="35" cy="38"/>
                </a:xfrm>
                <a:custGeom>
                  <a:avLst/>
                  <a:gdLst>
                    <a:gd name="T0" fmla="*/ 4959300 w 14"/>
                    <a:gd name="T1" fmla="*/ 6078195 h 14"/>
                    <a:gd name="T2" fmla="*/ 12398250 w 14"/>
                    <a:gd name="T3" fmla="*/ 16497958 h 14"/>
                    <a:gd name="T4" fmla="*/ 8659688 w 14"/>
                    <a:gd name="T5" fmla="*/ 41239630 h 14"/>
                    <a:gd name="T6" fmla="*/ 1195125 w 14"/>
                    <a:gd name="T7" fmla="*/ 31640369 h 14"/>
                    <a:gd name="T8" fmla="*/ 4959300 w 14"/>
                    <a:gd name="T9" fmla="*/ 607819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5" y="2"/>
                      </a:moveTo>
                      <a:cubicBezTo>
                        <a:pt x="8" y="0"/>
                        <a:pt x="12" y="2"/>
                        <a:pt x="13" y="5"/>
                      </a:cubicBezTo>
                      <a:cubicBezTo>
                        <a:pt x="14" y="8"/>
                        <a:pt x="13" y="12"/>
                        <a:pt x="9" y="13"/>
                      </a:cubicBezTo>
                      <a:cubicBezTo>
                        <a:pt x="6" y="14"/>
                        <a:pt x="3" y="13"/>
                        <a:pt x="1" y="10"/>
                      </a:cubicBezTo>
                      <a:cubicBezTo>
                        <a:pt x="0" y="7"/>
                        <a:pt x="2" y="3"/>
                        <a:pt x="5" y="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5" name="Freeform 232">
                  <a:extLst>
                    <a:ext uri="{FF2B5EF4-FFF2-40B4-BE49-F238E27FC236}">
                      <a16:creationId xmlns:a16="http://schemas.microsoft.com/office/drawing/2014/main" id="{EECFD3F9-D3E7-473D-A96B-F0DDAE9AF7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2166"/>
                  <a:ext cx="33" cy="37"/>
                </a:xfrm>
                <a:custGeom>
                  <a:avLst/>
                  <a:gdLst>
                    <a:gd name="T0" fmla="*/ 6008901 w 13"/>
                    <a:gd name="T1" fmla="*/ 2458515 h 14"/>
                    <a:gd name="T2" fmla="*/ 15253364 w 13"/>
                    <a:gd name="T3" fmla="*/ 12868944 h 14"/>
                    <a:gd name="T4" fmla="*/ 9222038 w 13"/>
                    <a:gd name="T5" fmla="*/ 27625728 h 14"/>
                    <a:gd name="T6" fmla="*/ 0 w 13"/>
                    <a:gd name="T7" fmla="*/ 19385537 h 14"/>
                    <a:gd name="T8" fmla="*/ 6008901 w 13"/>
                    <a:gd name="T9" fmla="*/ 245851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5" y="1"/>
                      </a:moveTo>
                      <a:cubicBezTo>
                        <a:pt x="8" y="0"/>
                        <a:pt x="12" y="2"/>
                        <a:pt x="13" y="6"/>
                      </a:cubicBezTo>
                      <a:cubicBezTo>
                        <a:pt x="13" y="9"/>
                        <a:pt x="11" y="13"/>
                        <a:pt x="8" y="13"/>
                      </a:cubicBezTo>
                      <a:cubicBezTo>
                        <a:pt x="5" y="14"/>
                        <a:pt x="1" y="12"/>
                        <a:pt x="0" y="9"/>
                      </a:cubicBezTo>
                      <a:cubicBezTo>
                        <a:pt x="0" y="6"/>
                        <a:pt x="2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6" name="Freeform 233">
                  <a:extLst>
                    <a:ext uri="{FF2B5EF4-FFF2-40B4-BE49-F238E27FC236}">
                      <a16:creationId xmlns:a16="http://schemas.microsoft.com/office/drawing/2014/main" id="{31E3449C-7669-48CB-8893-6C1368CAE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1" y="2203"/>
                  <a:ext cx="35" cy="35"/>
                </a:xfrm>
                <a:custGeom>
                  <a:avLst/>
                  <a:gdLst>
                    <a:gd name="T0" fmla="*/ 5676300 w 14"/>
                    <a:gd name="T1" fmla="*/ 0 h 13"/>
                    <a:gd name="T2" fmla="*/ 12398250 w 14"/>
                    <a:gd name="T3" fmla="*/ 16811725 h 13"/>
                    <a:gd name="T4" fmla="*/ 7469533 w 14"/>
                    <a:gd name="T5" fmla="*/ 36680022 h 13"/>
                    <a:gd name="T6" fmla="*/ 1195125 w 14"/>
                    <a:gd name="T7" fmla="*/ 19868297 h 13"/>
                    <a:gd name="T8" fmla="*/ 5676300 w 14"/>
                    <a:gd name="T9" fmla="*/ 0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6" y="0"/>
                      </a:moveTo>
                      <a:cubicBezTo>
                        <a:pt x="10" y="0"/>
                        <a:pt x="13" y="2"/>
                        <a:pt x="13" y="6"/>
                      </a:cubicBezTo>
                      <a:cubicBezTo>
                        <a:pt x="14" y="9"/>
                        <a:pt x="11" y="13"/>
                        <a:pt x="8" y="13"/>
                      </a:cubicBezTo>
                      <a:cubicBezTo>
                        <a:pt x="4" y="13"/>
                        <a:pt x="1" y="11"/>
                        <a:pt x="1" y="7"/>
                      </a:cubicBezTo>
                      <a:cubicBezTo>
                        <a:pt x="0" y="4"/>
                        <a:pt x="3" y="1"/>
                        <a:pt x="6" y="0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7" name="Freeform 234">
                  <a:extLst>
                    <a:ext uri="{FF2B5EF4-FFF2-40B4-BE49-F238E27FC236}">
                      <a16:creationId xmlns:a16="http://schemas.microsoft.com/office/drawing/2014/main" id="{3E10EA9E-C58D-4035-8AEE-9990E96950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6" y="2241"/>
                  <a:ext cx="30" cy="34"/>
                </a:xfrm>
                <a:custGeom>
                  <a:avLst/>
                  <a:gdLst>
                    <a:gd name="T0" fmla="*/ 5676300 w 12"/>
                    <a:gd name="T1" fmla="*/ 0 h 13"/>
                    <a:gd name="T2" fmla="*/ 11208020 w 12"/>
                    <a:gd name="T3" fmla="*/ 11274290 h 13"/>
                    <a:gd name="T4" fmla="*/ 5676300 w 12"/>
                    <a:gd name="T5" fmla="*/ 21699551 h 13"/>
                    <a:gd name="T6" fmla="*/ 0 w 12"/>
                    <a:gd name="T7" fmla="*/ 11274290 h 13"/>
                    <a:gd name="T8" fmla="*/ 5676300 w 12"/>
                    <a:gd name="T9" fmla="*/ 0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6" y="0"/>
                      </a:moveTo>
                      <a:cubicBezTo>
                        <a:pt x="9" y="0"/>
                        <a:pt x="12" y="2"/>
                        <a:pt x="12" y="6"/>
                      </a:cubicBezTo>
                      <a:cubicBezTo>
                        <a:pt x="12" y="10"/>
                        <a:pt x="9" y="13"/>
                        <a:pt x="6" y="12"/>
                      </a:cubicBezTo>
                      <a:cubicBezTo>
                        <a:pt x="2" y="12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8" name="Freeform 235">
                  <a:extLst>
                    <a:ext uri="{FF2B5EF4-FFF2-40B4-BE49-F238E27FC236}">
                      <a16:creationId xmlns:a16="http://schemas.microsoft.com/office/drawing/2014/main" id="{7269D865-0AC5-420A-84AD-5E11E847FB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1" y="2275"/>
                  <a:ext cx="35" cy="35"/>
                </a:xfrm>
                <a:custGeom>
                  <a:avLst/>
                  <a:gdLst>
                    <a:gd name="T0" fmla="*/ 7469533 w 14"/>
                    <a:gd name="T1" fmla="*/ 0 h 13"/>
                    <a:gd name="T2" fmla="*/ 12398250 w 14"/>
                    <a:gd name="T3" fmla="*/ 19868297 h 13"/>
                    <a:gd name="T4" fmla="*/ 5676300 w 14"/>
                    <a:gd name="T5" fmla="*/ 36680022 h 13"/>
                    <a:gd name="T6" fmla="*/ 1195125 w 14"/>
                    <a:gd name="T7" fmla="*/ 16811725 h 13"/>
                    <a:gd name="T8" fmla="*/ 7469533 w 14"/>
                    <a:gd name="T9" fmla="*/ 0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8" y="0"/>
                      </a:moveTo>
                      <a:cubicBezTo>
                        <a:pt x="11" y="1"/>
                        <a:pt x="14" y="4"/>
                        <a:pt x="13" y="7"/>
                      </a:cubicBezTo>
                      <a:cubicBezTo>
                        <a:pt x="13" y="11"/>
                        <a:pt x="10" y="13"/>
                        <a:pt x="6" y="13"/>
                      </a:cubicBezTo>
                      <a:cubicBezTo>
                        <a:pt x="3" y="12"/>
                        <a:pt x="0" y="9"/>
                        <a:pt x="1" y="6"/>
                      </a:cubicBezTo>
                      <a:cubicBezTo>
                        <a:pt x="1" y="3"/>
                        <a:pt x="4" y="0"/>
                        <a:pt x="8" y="0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9" name="Freeform 236">
                  <a:extLst>
                    <a:ext uri="{FF2B5EF4-FFF2-40B4-BE49-F238E27FC236}">
                      <a16:creationId xmlns:a16="http://schemas.microsoft.com/office/drawing/2014/main" id="{5C4E5E82-D612-4833-9052-C046398BDA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2310"/>
                  <a:ext cx="33" cy="37"/>
                </a:xfrm>
                <a:custGeom>
                  <a:avLst/>
                  <a:gdLst>
                    <a:gd name="T0" fmla="*/ 9222038 w 13"/>
                    <a:gd name="T1" fmla="*/ 2458515 h 14"/>
                    <a:gd name="T2" fmla="*/ 15253364 w 13"/>
                    <a:gd name="T3" fmla="*/ 19385537 h 14"/>
                    <a:gd name="T4" fmla="*/ 6008901 w 13"/>
                    <a:gd name="T5" fmla="*/ 27625728 h 14"/>
                    <a:gd name="T6" fmla="*/ 0 w 13"/>
                    <a:gd name="T7" fmla="*/ 10452978 h 14"/>
                    <a:gd name="T8" fmla="*/ 9222038 w 13"/>
                    <a:gd name="T9" fmla="*/ 245851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8" y="1"/>
                      </a:moveTo>
                      <a:cubicBezTo>
                        <a:pt x="11" y="2"/>
                        <a:pt x="13" y="5"/>
                        <a:pt x="13" y="9"/>
                      </a:cubicBezTo>
                      <a:cubicBezTo>
                        <a:pt x="12" y="12"/>
                        <a:pt x="8" y="14"/>
                        <a:pt x="5" y="13"/>
                      </a:cubicBezTo>
                      <a:cubicBezTo>
                        <a:pt x="2" y="12"/>
                        <a:pt x="0" y="8"/>
                        <a:pt x="0" y="5"/>
                      </a:cubicBezTo>
                      <a:cubicBezTo>
                        <a:pt x="1" y="2"/>
                        <a:pt x="5" y="0"/>
                        <a:pt x="8" y="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0" name="Freeform 237">
                  <a:extLst>
                    <a:ext uri="{FF2B5EF4-FFF2-40B4-BE49-F238E27FC236}">
                      <a16:creationId xmlns:a16="http://schemas.microsoft.com/office/drawing/2014/main" id="{0C8FA3D2-232E-4100-B53D-0971C47AA4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345"/>
                  <a:ext cx="35" cy="37"/>
                </a:xfrm>
                <a:custGeom>
                  <a:avLst/>
                  <a:gdLst>
                    <a:gd name="T0" fmla="*/ 8659688 w 14"/>
                    <a:gd name="T1" fmla="*/ 2458515 h 14"/>
                    <a:gd name="T2" fmla="*/ 12398250 w 14"/>
                    <a:gd name="T3" fmla="*/ 19385537 h 14"/>
                    <a:gd name="T4" fmla="*/ 4959300 w 14"/>
                    <a:gd name="T5" fmla="*/ 27625728 h 14"/>
                    <a:gd name="T6" fmla="*/ 1195125 w 14"/>
                    <a:gd name="T7" fmla="*/ 8963255 h 14"/>
                    <a:gd name="T8" fmla="*/ 8659688 w 14"/>
                    <a:gd name="T9" fmla="*/ 245851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9" y="1"/>
                      </a:moveTo>
                      <a:cubicBezTo>
                        <a:pt x="13" y="2"/>
                        <a:pt x="14" y="6"/>
                        <a:pt x="13" y="9"/>
                      </a:cubicBezTo>
                      <a:cubicBezTo>
                        <a:pt x="12" y="13"/>
                        <a:pt x="8" y="14"/>
                        <a:pt x="5" y="13"/>
                      </a:cubicBezTo>
                      <a:cubicBezTo>
                        <a:pt x="2" y="11"/>
                        <a:pt x="0" y="7"/>
                        <a:pt x="1" y="4"/>
                      </a:cubicBezTo>
                      <a:cubicBezTo>
                        <a:pt x="3" y="1"/>
                        <a:pt x="6" y="0"/>
                        <a:pt x="9" y="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1" name="Freeform 238">
                  <a:extLst>
                    <a:ext uri="{FF2B5EF4-FFF2-40B4-BE49-F238E27FC236}">
                      <a16:creationId xmlns:a16="http://schemas.microsoft.com/office/drawing/2014/main" id="{7D7F5D2C-2509-4C74-866C-B7D742AF5E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9" y="2377"/>
                  <a:ext cx="37" cy="37"/>
                </a:xfrm>
                <a:custGeom>
                  <a:avLst/>
                  <a:gdLst>
                    <a:gd name="T0" fmla="*/ 7755750 w 15"/>
                    <a:gd name="T1" fmla="*/ 2458515 h 14"/>
                    <a:gd name="T2" fmla="*/ 9888201 w 15"/>
                    <a:gd name="T3" fmla="*/ 21128224 h 14"/>
                    <a:gd name="T4" fmla="*/ 3144223 w 15"/>
                    <a:gd name="T5" fmla="*/ 26147118 h 14"/>
                    <a:gd name="T6" fmla="*/ 1523988 w 15"/>
                    <a:gd name="T7" fmla="*/ 8963255 h 14"/>
                    <a:gd name="T8" fmla="*/ 7755750 w 15"/>
                    <a:gd name="T9" fmla="*/ 245851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0" y="1"/>
                      </a:moveTo>
                      <a:cubicBezTo>
                        <a:pt x="13" y="3"/>
                        <a:pt x="15" y="7"/>
                        <a:pt x="13" y="10"/>
                      </a:cubicBezTo>
                      <a:cubicBezTo>
                        <a:pt x="11" y="13"/>
                        <a:pt x="7" y="14"/>
                        <a:pt x="4" y="12"/>
                      </a:cubicBezTo>
                      <a:cubicBezTo>
                        <a:pt x="1" y="10"/>
                        <a:pt x="0" y="7"/>
                        <a:pt x="2" y="4"/>
                      </a:cubicBezTo>
                      <a:cubicBezTo>
                        <a:pt x="4" y="1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2" name="Freeform 239">
                  <a:extLst>
                    <a:ext uri="{FF2B5EF4-FFF2-40B4-BE49-F238E27FC236}">
                      <a16:creationId xmlns:a16="http://schemas.microsoft.com/office/drawing/2014/main" id="{4C00DA02-3C00-43E8-B013-7DD280E8C0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1" y="2406"/>
                  <a:ext cx="35" cy="40"/>
                </a:xfrm>
                <a:custGeom>
                  <a:avLst/>
                  <a:gdLst>
                    <a:gd name="T0" fmla="*/ 10445125 w 14"/>
                    <a:gd name="T1" fmla="*/ 4507819 h 15"/>
                    <a:gd name="T2" fmla="*/ 11208020 w 14"/>
                    <a:gd name="T3" fmla="*/ 26532216 h 15"/>
                    <a:gd name="T4" fmla="*/ 2987813 w 14"/>
                    <a:gd name="T5" fmla="*/ 29327360 h 15"/>
                    <a:gd name="T6" fmla="*/ 1983720 w 14"/>
                    <a:gd name="T7" fmla="*/ 9949581 h 15"/>
                    <a:gd name="T8" fmla="*/ 10445125 w 14"/>
                    <a:gd name="T9" fmla="*/ 4507819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5">
                      <a:moveTo>
                        <a:pt x="11" y="2"/>
                      </a:moveTo>
                      <a:cubicBezTo>
                        <a:pt x="14" y="4"/>
                        <a:pt x="14" y="8"/>
                        <a:pt x="12" y="11"/>
                      </a:cubicBezTo>
                      <a:cubicBezTo>
                        <a:pt x="10" y="14"/>
                        <a:pt x="6" y="15"/>
                        <a:pt x="3" y="12"/>
                      </a:cubicBezTo>
                      <a:cubicBezTo>
                        <a:pt x="1" y="10"/>
                        <a:pt x="0" y="6"/>
                        <a:pt x="2" y="4"/>
                      </a:cubicBezTo>
                      <a:cubicBezTo>
                        <a:pt x="4" y="1"/>
                        <a:pt x="8" y="0"/>
                        <a:pt x="11" y="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3" name="Freeform 240">
                  <a:extLst>
                    <a:ext uri="{FF2B5EF4-FFF2-40B4-BE49-F238E27FC236}">
                      <a16:creationId xmlns:a16="http://schemas.microsoft.com/office/drawing/2014/main" id="{39E71ABE-9B1F-44D5-93CA-A4F6EE65B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8" y="2435"/>
                  <a:ext cx="36" cy="38"/>
                </a:xfrm>
                <a:custGeom>
                  <a:avLst/>
                  <a:gdLst>
                    <a:gd name="T0" fmla="*/ 15468555 w 14"/>
                    <a:gd name="T1" fmla="*/ 6078195 h 14"/>
                    <a:gd name="T2" fmla="*/ 17228831 w 14"/>
                    <a:gd name="T3" fmla="*/ 35161275 h 14"/>
                    <a:gd name="T4" fmla="*/ 4513189 w 14"/>
                    <a:gd name="T5" fmla="*/ 35161275 h 14"/>
                    <a:gd name="T6" fmla="*/ 4513189 w 14"/>
                    <a:gd name="T7" fmla="*/ 6078195 h 14"/>
                    <a:gd name="T8" fmla="*/ 15468555 w 14"/>
                    <a:gd name="T9" fmla="*/ 607819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1" y="2"/>
                      </a:moveTo>
                      <a:cubicBezTo>
                        <a:pt x="14" y="4"/>
                        <a:pt x="14" y="8"/>
                        <a:pt x="12" y="11"/>
                      </a:cubicBezTo>
                      <a:cubicBezTo>
                        <a:pt x="9" y="14"/>
                        <a:pt x="5" y="14"/>
                        <a:pt x="3" y="11"/>
                      </a:cubicBezTo>
                      <a:cubicBezTo>
                        <a:pt x="0" y="8"/>
                        <a:pt x="0" y="5"/>
                        <a:pt x="3" y="2"/>
                      </a:cubicBezTo>
                      <a:cubicBezTo>
                        <a:pt x="5" y="0"/>
                        <a:pt x="9" y="0"/>
                        <a:pt x="11" y="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4" name="Freeform 241">
                  <a:extLst>
                    <a:ext uri="{FF2B5EF4-FFF2-40B4-BE49-F238E27FC236}">
                      <a16:creationId xmlns:a16="http://schemas.microsoft.com/office/drawing/2014/main" id="{2429E1B0-64C6-4D9D-9AC9-99232D520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" y="2459"/>
                  <a:ext cx="35" cy="38"/>
                </a:xfrm>
                <a:custGeom>
                  <a:avLst/>
                  <a:gdLst>
                    <a:gd name="T0" fmla="*/ 11208020 w 14"/>
                    <a:gd name="T1" fmla="*/ 9594843 h 14"/>
                    <a:gd name="T2" fmla="*/ 10445125 w 14"/>
                    <a:gd name="T3" fmla="*/ 39005874 h 14"/>
                    <a:gd name="T4" fmla="*/ 1983720 w 14"/>
                    <a:gd name="T5" fmla="*/ 35161275 h 14"/>
                    <a:gd name="T6" fmla="*/ 2987813 w 14"/>
                    <a:gd name="T7" fmla="*/ 6078195 h 14"/>
                    <a:gd name="T8" fmla="*/ 11208020 w 14"/>
                    <a:gd name="T9" fmla="*/ 959484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3"/>
                      </a:moveTo>
                      <a:cubicBezTo>
                        <a:pt x="14" y="5"/>
                        <a:pt x="14" y="10"/>
                        <a:pt x="11" y="12"/>
                      </a:cubicBezTo>
                      <a:cubicBezTo>
                        <a:pt x="8" y="14"/>
                        <a:pt x="4" y="13"/>
                        <a:pt x="2" y="11"/>
                      </a:cubicBezTo>
                      <a:cubicBezTo>
                        <a:pt x="0" y="8"/>
                        <a:pt x="1" y="4"/>
                        <a:pt x="3" y="2"/>
                      </a:cubicBezTo>
                      <a:cubicBezTo>
                        <a:pt x="6" y="0"/>
                        <a:pt x="9" y="0"/>
                        <a:pt x="12" y="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5" name="Freeform 242">
                  <a:extLst>
                    <a:ext uri="{FF2B5EF4-FFF2-40B4-BE49-F238E27FC236}">
                      <a16:creationId xmlns:a16="http://schemas.microsoft.com/office/drawing/2014/main" id="{8C2CFE4A-ADA9-4A06-ACB9-65AB921DBA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6" y="2481"/>
                  <a:ext cx="35" cy="37"/>
                </a:xfrm>
                <a:custGeom>
                  <a:avLst/>
                  <a:gdLst>
                    <a:gd name="T0" fmla="*/ 11208020 w 14"/>
                    <a:gd name="T1" fmla="*/ 6497504 h 14"/>
                    <a:gd name="T2" fmla="*/ 9422658 w 14"/>
                    <a:gd name="T3" fmla="*/ 26147118 h 14"/>
                    <a:gd name="T4" fmla="*/ 1983720 w 14"/>
                    <a:gd name="T5" fmla="*/ 21128224 h 14"/>
                    <a:gd name="T6" fmla="*/ 3769063 w 14"/>
                    <a:gd name="T7" fmla="*/ 2458515 h 14"/>
                    <a:gd name="T8" fmla="*/ 11208020 w 14"/>
                    <a:gd name="T9" fmla="*/ 649750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3"/>
                      </a:moveTo>
                      <a:cubicBezTo>
                        <a:pt x="14" y="6"/>
                        <a:pt x="13" y="10"/>
                        <a:pt x="10" y="12"/>
                      </a:cubicBezTo>
                      <a:cubicBezTo>
                        <a:pt x="7" y="14"/>
                        <a:pt x="3" y="13"/>
                        <a:pt x="2" y="10"/>
                      </a:cubicBezTo>
                      <a:cubicBezTo>
                        <a:pt x="0" y="7"/>
                        <a:pt x="1" y="3"/>
                        <a:pt x="4" y="1"/>
                      </a:cubicBezTo>
                      <a:cubicBezTo>
                        <a:pt x="6" y="0"/>
                        <a:pt x="10" y="0"/>
                        <a:pt x="12" y="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6" name="Freeform 243">
                  <a:extLst>
                    <a:ext uri="{FF2B5EF4-FFF2-40B4-BE49-F238E27FC236}">
                      <a16:creationId xmlns:a16="http://schemas.microsoft.com/office/drawing/2014/main" id="{CC47B72F-62D5-41C4-B3D6-759EA73C3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6" y="2497"/>
                  <a:ext cx="35" cy="37"/>
                </a:xfrm>
                <a:custGeom>
                  <a:avLst/>
                  <a:gdLst>
                    <a:gd name="T0" fmla="*/ 12398250 w 14"/>
                    <a:gd name="T1" fmla="*/ 8963255 h 14"/>
                    <a:gd name="T2" fmla="*/ 9422658 w 14"/>
                    <a:gd name="T3" fmla="*/ 27625728 h 14"/>
                    <a:gd name="T4" fmla="*/ 1195125 w 14"/>
                    <a:gd name="T5" fmla="*/ 19385537 h 14"/>
                    <a:gd name="T6" fmla="*/ 3769063 w 14"/>
                    <a:gd name="T7" fmla="*/ 2458515 h 14"/>
                    <a:gd name="T8" fmla="*/ 12398250 w 14"/>
                    <a:gd name="T9" fmla="*/ 896325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3" y="4"/>
                      </a:moveTo>
                      <a:cubicBezTo>
                        <a:pt x="14" y="7"/>
                        <a:pt x="13" y="11"/>
                        <a:pt x="10" y="13"/>
                      </a:cubicBezTo>
                      <a:cubicBezTo>
                        <a:pt x="6" y="14"/>
                        <a:pt x="2" y="12"/>
                        <a:pt x="1" y="9"/>
                      </a:cubicBezTo>
                      <a:cubicBezTo>
                        <a:pt x="0" y="6"/>
                        <a:pt x="2" y="3"/>
                        <a:pt x="4" y="1"/>
                      </a:cubicBezTo>
                      <a:cubicBezTo>
                        <a:pt x="7" y="0"/>
                        <a:pt x="11" y="1"/>
                        <a:pt x="13" y="4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7" name="Freeform 244">
                  <a:extLst>
                    <a:ext uri="{FF2B5EF4-FFF2-40B4-BE49-F238E27FC236}">
                      <a16:creationId xmlns:a16="http://schemas.microsoft.com/office/drawing/2014/main" id="{47E8E4A5-1274-40A3-8457-508DF85AAF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2510"/>
                  <a:ext cx="35" cy="37"/>
                </a:xfrm>
                <a:custGeom>
                  <a:avLst/>
                  <a:gdLst>
                    <a:gd name="T0" fmla="*/ 12398250 w 14"/>
                    <a:gd name="T1" fmla="*/ 10452978 h 14"/>
                    <a:gd name="T2" fmla="*/ 8659688 w 14"/>
                    <a:gd name="T3" fmla="*/ 27625728 h 14"/>
                    <a:gd name="T4" fmla="*/ 1195125 w 14"/>
                    <a:gd name="T5" fmla="*/ 17171975 h 14"/>
                    <a:gd name="T6" fmla="*/ 4959300 w 14"/>
                    <a:gd name="T7" fmla="*/ 2458515 h 14"/>
                    <a:gd name="T8" fmla="*/ 12398250 w 14"/>
                    <a:gd name="T9" fmla="*/ 1045297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3" y="5"/>
                      </a:moveTo>
                      <a:cubicBezTo>
                        <a:pt x="14" y="8"/>
                        <a:pt x="13" y="12"/>
                        <a:pt x="9" y="13"/>
                      </a:cubicBezTo>
                      <a:cubicBezTo>
                        <a:pt x="5" y="14"/>
                        <a:pt x="2" y="12"/>
                        <a:pt x="1" y="8"/>
                      </a:cubicBezTo>
                      <a:cubicBezTo>
                        <a:pt x="0" y="5"/>
                        <a:pt x="2" y="1"/>
                        <a:pt x="5" y="1"/>
                      </a:cubicBezTo>
                      <a:cubicBezTo>
                        <a:pt x="9" y="0"/>
                        <a:pt x="12" y="1"/>
                        <a:pt x="13" y="5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8" name="Freeform 245">
                  <a:extLst>
                    <a:ext uri="{FF2B5EF4-FFF2-40B4-BE49-F238E27FC236}">
                      <a16:creationId xmlns:a16="http://schemas.microsoft.com/office/drawing/2014/main" id="{8F22021D-149B-4563-B84C-08434B018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3" y="2518"/>
                  <a:ext cx="33" cy="35"/>
                </a:xfrm>
                <a:custGeom>
                  <a:avLst/>
                  <a:gdLst>
                    <a:gd name="T0" fmla="*/ 13820352 w 13"/>
                    <a:gd name="T1" fmla="*/ 13624008 h 13"/>
                    <a:gd name="T2" fmla="*/ 8377098 w 13"/>
                    <a:gd name="T3" fmla="*/ 36680022 h 13"/>
                    <a:gd name="T4" fmla="*/ 0 w 13"/>
                    <a:gd name="T5" fmla="*/ 19868297 h 13"/>
                    <a:gd name="T6" fmla="*/ 6008901 w 13"/>
                    <a:gd name="T7" fmla="*/ 0 h 13"/>
                    <a:gd name="T8" fmla="*/ 13820352 w 13"/>
                    <a:gd name="T9" fmla="*/ 13624008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2" y="5"/>
                      </a:moveTo>
                      <a:cubicBezTo>
                        <a:pt x="13" y="9"/>
                        <a:pt x="11" y="12"/>
                        <a:pt x="7" y="13"/>
                      </a:cubicBezTo>
                      <a:cubicBezTo>
                        <a:pt x="3" y="13"/>
                        <a:pt x="0" y="11"/>
                        <a:pt x="0" y="7"/>
                      </a:cubicBezTo>
                      <a:cubicBezTo>
                        <a:pt x="0" y="4"/>
                        <a:pt x="2" y="1"/>
                        <a:pt x="5" y="0"/>
                      </a:cubicBezTo>
                      <a:cubicBezTo>
                        <a:pt x="8" y="0"/>
                        <a:pt x="11" y="2"/>
                        <a:pt x="12" y="5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9" name="Freeform 246">
                  <a:extLst>
                    <a:ext uri="{FF2B5EF4-FFF2-40B4-BE49-F238E27FC236}">
                      <a16:creationId xmlns:a16="http://schemas.microsoft.com/office/drawing/2014/main" id="{B36B0A6C-A187-4A96-AB46-4AD3F5AE3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2521"/>
                  <a:ext cx="33" cy="34"/>
                </a:xfrm>
                <a:custGeom>
                  <a:avLst/>
                  <a:gdLst>
                    <a:gd name="T0" fmla="*/ 15253364 w 13"/>
                    <a:gd name="T1" fmla="*/ 12607624 h 13"/>
                    <a:gd name="T2" fmla="*/ 8377098 w 13"/>
                    <a:gd name="T3" fmla="*/ 23853375 h 13"/>
                    <a:gd name="T4" fmla="*/ 0 w 13"/>
                    <a:gd name="T5" fmla="*/ 12607624 h 13"/>
                    <a:gd name="T6" fmla="*/ 6875535 w 13"/>
                    <a:gd name="T7" fmla="*/ 2158752 h 13"/>
                    <a:gd name="T8" fmla="*/ 15253364 w 13"/>
                    <a:gd name="T9" fmla="*/ 12607624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7"/>
                      </a:moveTo>
                      <a:cubicBezTo>
                        <a:pt x="13" y="10"/>
                        <a:pt x="10" y="13"/>
                        <a:pt x="7" y="13"/>
                      </a:cubicBezTo>
                      <a:cubicBezTo>
                        <a:pt x="3" y="13"/>
                        <a:pt x="0" y="10"/>
                        <a:pt x="0" y="7"/>
                      </a:cubicBezTo>
                      <a:cubicBezTo>
                        <a:pt x="0" y="3"/>
                        <a:pt x="3" y="1"/>
                        <a:pt x="6" y="1"/>
                      </a:cubicBezTo>
                      <a:cubicBezTo>
                        <a:pt x="10" y="0"/>
                        <a:pt x="12" y="3"/>
                        <a:pt x="13" y="7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0" name="Freeform 247">
                  <a:extLst>
                    <a:ext uri="{FF2B5EF4-FFF2-40B4-BE49-F238E27FC236}">
                      <a16:creationId xmlns:a16="http://schemas.microsoft.com/office/drawing/2014/main" id="{7680A96A-A2B2-4858-89D4-247717D487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3" y="2521"/>
                  <a:ext cx="33" cy="34"/>
                </a:xfrm>
                <a:custGeom>
                  <a:avLst/>
                  <a:gdLst>
                    <a:gd name="T0" fmla="*/ 15253364 w 13"/>
                    <a:gd name="T1" fmla="*/ 12607624 h 13"/>
                    <a:gd name="T2" fmla="*/ 6875535 w 13"/>
                    <a:gd name="T3" fmla="*/ 23853375 h 13"/>
                    <a:gd name="T4" fmla="*/ 1431152 w 13"/>
                    <a:gd name="T5" fmla="*/ 11274290 h 13"/>
                    <a:gd name="T6" fmla="*/ 9222038 w 13"/>
                    <a:gd name="T7" fmla="*/ 0 h 13"/>
                    <a:gd name="T8" fmla="*/ 15253364 w 13"/>
                    <a:gd name="T9" fmla="*/ 12607624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7"/>
                      </a:moveTo>
                      <a:cubicBezTo>
                        <a:pt x="13" y="10"/>
                        <a:pt x="10" y="13"/>
                        <a:pt x="6" y="13"/>
                      </a:cubicBezTo>
                      <a:cubicBezTo>
                        <a:pt x="3" y="12"/>
                        <a:pt x="0" y="9"/>
                        <a:pt x="1" y="6"/>
                      </a:cubicBezTo>
                      <a:cubicBezTo>
                        <a:pt x="1" y="2"/>
                        <a:pt x="4" y="0"/>
                        <a:pt x="8" y="0"/>
                      </a:cubicBezTo>
                      <a:cubicBezTo>
                        <a:pt x="11" y="0"/>
                        <a:pt x="13" y="3"/>
                        <a:pt x="13" y="7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1" name="Freeform 248">
                  <a:extLst>
                    <a:ext uri="{FF2B5EF4-FFF2-40B4-BE49-F238E27FC236}">
                      <a16:creationId xmlns:a16="http://schemas.microsoft.com/office/drawing/2014/main" id="{3C5FA135-F2AB-4320-A489-8D12E05026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8" y="2513"/>
                  <a:ext cx="35" cy="37"/>
                </a:xfrm>
                <a:custGeom>
                  <a:avLst/>
                  <a:gdLst>
                    <a:gd name="T0" fmla="*/ 13115238 w 14"/>
                    <a:gd name="T1" fmla="*/ 17171975 h 14"/>
                    <a:gd name="T2" fmla="*/ 5676300 w 14"/>
                    <a:gd name="T3" fmla="*/ 27625728 h 14"/>
                    <a:gd name="T4" fmla="*/ 1195125 w 14"/>
                    <a:gd name="T5" fmla="*/ 12868944 h 14"/>
                    <a:gd name="T6" fmla="*/ 8659688 w 14"/>
                    <a:gd name="T7" fmla="*/ 2458515 h 14"/>
                    <a:gd name="T8" fmla="*/ 13115238 w 14"/>
                    <a:gd name="T9" fmla="*/ 1717197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8"/>
                      </a:moveTo>
                      <a:cubicBezTo>
                        <a:pt x="13" y="12"/>
                        <a:pt x="10" y="14"/>
                        <a:pt x="6" y="13"/>
                      </a:cubicBezTo>
                      <a:cubicBezTo>
                        <a:pt x="3" y="13"/>
                        <a:pt x="0" y="9"/>
                        <a:pt x="1" y="6"/>
                      </a:cubicBezTo>
                      <a:cubicBezTo>
                        <a:pt x="2" y="2"/>
                        <a:pt x="6" y="0"/>
                        <a:pt x="9" y="1"/>
                      </a:cubicBezTo>
                      <a:cubicBezTo>
                        <a:pt x="12" y="2"/>
                        <a:pt x="14" y="5"/>
                        <a:pt x="14" y="8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2" name="Freeform 249">
                  <a:extLst>
                    <a:ext uri="{FF2B5EF4-FFF2-40B4-BE49-F238E27FC236}">
                      <a16:creationId xmlns:a16="http://schemas.microsoft.com/office/drawing/2014/main" id="{FF9465A3-15D8-4AFD-AE7B-90C614D57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6" y="2502"/>
                  <a:ext cx="35" cy="40"/>
                </a:xfrm>
                <a:custGeom>
                  <a:avLst/>
                  <a:gdLst>
                    <a:gd name="T0" fmla="*/ 12398250 w 14"/>
                    <a:gd name="T1" fmla="*/ 22113544 h 15"/>
                    <a:gd name="T2" fmla="*/ 4959300 w 14"/>
                    <a:gd name="T3" fmla="*/ 32055603 h 15"/>
                    <a:gd name="T4" fmla="*/ 1983720 w 14"/>
                    <a:gd name="T5" fmla="*/ 12020851 h 15"/>
                    <a:gd name="T6" fmla="*/ 9422658 w 14"/>
                    <a:gd name="T7" fmla="*/ 4507819 h 15"/>
                    <a:gd name="T8" fmla="*/ 12398250 w 14"/>
                    <a:gd name="T9" fmla="*/ 22113544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5">
                      <a:moveTo>
                        <a:pt x="13" y="9"/>
                      </a:moveTo>
                      <a:cubicBezTo>
                        <a:pt x="12" y="13"/>
                        <a:pt x="9" y="15"/>
                        <a:pt x="5" y="13"/>
                      </a:cubicBezTo>
                      <a:cubicBezTo>
                        <a:pt x="2" y="12"/>
                        <a:pt x="0" y="8"/>
                        <a:pt x="2" y="5"/>
                      </a:cubicBezTo>
                      <a:cubicBezTo>
                        <a:pt x="3" y="2"/>
                        <a:pt x="7" y="0"/>
                        <a:pt x="10" y="2"/>
                      </a:cubicBezTo>
                      <a:cubicBezTo>
                        <a:pt x="13" y="3"/>
                        <a:pt x="14" y="6"/>
                        <a:pt x="13" y="9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3" name="Freeform 250">
                  <a:extLst>
                    <a:ext uri="{FF2B5EF4-FFF2-40B4-BE49-F238E27FC236}">
                      <a16:creationId xmlns:a16="http://schemas.microsoft.com/office/drawing/2014/main" id="{4AB66ADC-DF20-493B-8243-9A317A853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" y="2489"/>
                  <a:ext cx="35" cy="37"/>
                </a:xfrm>
                <a:custGeom>
                  <a:avLst/>
                  <a:gdLst>
                    <a:gd name="T0" fmla="*/ 12398250 w 14"/>
                    <a:gd name="T1" fmla="*/ 21128224 h 14"/>
                    <a:gd name="T2" fmla="*/ 3769063 w 14"/>
                    <a:gd name="T3" fmla="*/ 27625728 h 14"/>
                    <a:gd name="T4" fmla="*/ 1983720 w 14"/>
                    <a:gd name="T5" fmla="*/ 8963255 h 14"/>
                    <a:gd name="T6" fmla="*/ 9422658 w 14"/>
                    <a:gd name="T7" fmla="*/ 2458515 h 14"/>
                    <a:gd name="T8" fmla="*/ 12398250 w 14"/>
                    <a:gd name="T9" fmla="*/ 2112822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3" y="10"/>
                      </a:moveTo>
                      <a:cubicBezTo>
                        <a:pt x="11" y="13"/>
                        <a:pt x="8" y="14"/>
                        <a:pt x="4" y="13"/>
                      </a:cubicBezTo>
                      <a:cubicBezTo>
                        <a:pt x="1" y="11"/>
                        <a:pt x="0" y="7"/>
                        <a:pt x="2" y="4"/>
                      </a:cubicBezTo>
                      <a:cubicBezTo>
                        <a:pt x="4" y="1"/>
                        <a:pt x="7" y="0"/>
                        <a:pt x="10" y="1"/>
                      </a:cubicBezTo>
                      <a:cubicBezTo>
                        <a:pt x="13" y="3"/>
                        <a:pt x="14" y="6"/>
                        <a:pt x="13" y="10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4" name="Freeform 251">
                  <a:extLst>
                    <a:ext uri="{FF2B5EF4-FFF2-40B4-BE49-F238E27FC236}">
                      <a16:creationId xmlns:a16="http://schemas.microsoft.com/office/drawing/2014/main" id="{99892B10-31DB-4987-8B13-FB0E66FB6C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6" y="2470"/>
                  <a:ext cx="37" cy="37"/>
                </a:xfrm>
                <a:custGeom>
                  <a:avLst/>
                  <a:gdLst>
                    <a:gd name="T0" fmla="*/ 9888201 w 15"/>
                    <a:gd name="T1" fmla="*/ 21128224 h 14"/>
                    <a:gd name="T2" fmla="*/ 3144223 w 15"/>
                    <a:gd name="T3" fmla="*/ 26147118 h 14"/>
                    <a:gd name="T4" fmla="*/ 2143484 w 15"/>
                    <a:gd name="T5" fmla="*/ 6497504 h 14"/>
                    <a:gd name="T6" fmla="*/ 8373576 w 15"/>
                    <a:gd name="T7" fmla="*/ 3955181 h 14"/>
                    <a:gd name="T8" fmla="*/ 9888201 w 15"/>
                    <a:gd name="T9" fmla="*/ 2112822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3" y="10"/>
                      </a:moveTo>
                      <a:cubicBezTo>
                        <a:pt x="11" y="13"/>
                        <a:pt x="7" y="14"/>
                        <a:pt x="4" y="12"/>
                      </a:cubicBezTo>
                      <a:cubicBezTo>
                        <a:pt x="1" y="10"/>
                        <a:pt x="0" y="6"/>
                        <a:pt x="3" y="3"/>
                      </a:cubicBezTo>
                      <a:cubicBezTo>
                        <a:pt x="5" y="0"/>
                        <a:pt x="9" y="0"/>
                        <a:pt x="11" y="2"/>
                      </a:cubicBezTo>
                      <a:cubicBezTo>
                        <a:pt x="14" y="4"/>
                        <a:pt x="15" y="7"/>
                        <a:pt x="13" y="10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5" name="Freeform 252">
                  <a:extLst>
                    <a:ext uri="{FF2B5EF4-FFF2-40B4-BE49-F238E27FC236}">
                      <a16:creationId xmlns:a16="http://schemas.microsoft.com/office/drawing/2014/main" id="{7A8480B1-F496-4969-87A1-CD95E086B3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1" y="2449"/>
                  <a:ext cx="35" cy="37"/>
                </a:xfrm>
                <a:custGeom>
                  <a:avLst/>
                  <a:gdLst>
                    <a:gd name="T0" fmla="*/ 11208020 w 14"/>
                    <a:gd name="T1" fmla="*/ 23688603 h 14"/>
                    <a:gd name="T2" fmla="*/ 2987813 w 14"/>
                    <a:gd name="T3" fmla="*/ 23688603 h 14"/>
                    <a:gd name="T4" fmla="*/ 1983720 w 14"/>
                    <a:gd name="T5" fmla="*/ 3955181 h 14"/>
                    <a:gd name="T6" fmla="*/ 10445125 w 14"/>
                    <a:gd name="T7" fmla="*/ 3955181 h 14"/>
                    <a:gd name="T8" fmla="*/ 11208020 w 14"/>
                    <a:gd name="T9" fmla="*/ 2368860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11"/>
                      </a:moveTo>
                      <a:cubicBezTo>
                        <a:pt x="9" y="13"/>
                        <a:pt x="5" y="14"/>
                        <a:pt x="3" y="11"/>
                      </a:cubicBezTo>
                      <a:cubicBezTo>
                        <a:pt x="0" y="9"/>
                        <a:pt x="0" y="5"/>
                        <a:pt x="2" y="2"/>
                      </a:cubicBezTo>
                      <a:cubicBezTo>
                        <a:pt x="5" y="0"/>
                        <a:pt x="9" y="0"/>
                        <a:pt x="11" y="2"/>
                      </a:cubicBezTo>
                      <a:cubicBezTo>
                        <a:pt x="14" y="4"/>
                        <a:pt x="14" y="8"/>
                        <a:pt x="12" y="1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6" name="Freeform 253">
                  <a:extLst>
                    <a:ext uri="{FF2B5EF4-FFF2-40B4-BE49-F238E27FC236}">
                      <a16:creationId xmlns:a16="http://schemas.microsoft.com/office/drawing/2014/main" id="{57D1F276-D22E-4886-9607-8F4F8B9CC3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" y="2422"/>
                  <a:ext cx="35" cy="37"/>
                </a:xfrm>
                <a:custGeom>
                  <a:avLst/>
                  <a:gdLst>
                    <a:gd name="T0" fmla="*/ 11208020 w 14"/>
                    <a:gd name="T1" fmla="*/ 23688603 h 14"/>
                    <a:gd name="T2" fmla="*/ 2987813 w 14"/>
                    <a:gd name="T3" fmla="*/ 23688603 h 14"/>
                    <a:gd name="T4" fmla="*/ 3769063 w 14"/>
                    <a:gd name="T5" fmla="*/ 3955181 h 14"/>
                    <a:gd name="T6" fmla="*/ 11208020 w 14"/>
                    <a:gd name="T7" fmla="*/ 6497504 h 14"/>
                    <a:gd name="T8" fmla="*/ 11208020 w 14"/>
                    <a:gd name="T9" fmla="*/ 2368860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11"/>
                      </a:moveTo>
                      <a:cubicBezTo>
                        <a:pt x="9" y="14"/>
                        <a:pt x="5" y="14"/>
                        <a:pt x="3" y="11"/>
                      </a:cubicBezTo>
                      <a:cubicBezTo>
                        <a:pt x="0" y="8"/>
                        <a:pt x="1" y="4"/>
                        <a:pt x="4" y="2"/>
                      </a:cubicBezTo>
                      <a:cubicBezTo>
                        <a:pt x="6" y="0"/>
                        <a:pt x="10" y="0"/>
                        <a:pt x="12" y="3"/>
                      </a:cubicBezTo>
                      <a:cubicBezTo>
                        <a:pt x="14" y="5"/>
                        <a:pt x="14" y="9"/>
                        <a:pt x="12" y="1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7" name="Freeform 254">
                  <a:extLst>
                    <a:ext uri="{FF2B5EF4-FFF2-40B4-BE49-F238E27FC236}">
                      <a16:creationId xmlns:a16="http://schemas.microsoft.com/office/drawing/2014/main" id="{9F2278C1-16CF-4735-99B4-BA753DC800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5" y="2393"/>
                  <a:ext cx="36" cy="37"/>
                </a:xfrm>
                <a:custGeom>
                  <a:avLst/>
                  <a:gdLst>
                    <a:gd name="T0" fmla="*/ 15468555 w 14"/>
                    <a:gd name="T1" fmla="*/ 26147118 h 14"/>
                    <a:gd name="T2" fmla="*/ 2767495 w 14"/>
                    <a:gd name="T3" fmla="*/ 21128224 h 14"/>
                    <a:gd name="T4" fmla="*/ 5589795 w 14"/>
                    <a:gd name="T5" fmla="*/ 3955181 h 14"/>
                    <a:gd name="T6" fmla="*/ 18299355 w 14"/>
                    <a:gd name="T7" fmla="*/ 6497504 h 14"/>
                    <a:gd name="T8" fmla="*/ 15468555 w 14"/>
                    <a:gd name="T9" fmla="*/ 2614711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1" y="12"/>
                      </a:moveTo>
                      <a:cubicBezTo>
                        <a:pt x="8" y="14"/>
                        <a:pt x="4" y="13"/>
                        <a:pt x="2" y="10"/>
                      </a:cubicBezTo>
                      <a:cubicBezTo>
                        <a:pt x="0" y="7"/>
                        <a:pt x="1" y="3"/>
                        <a:pt x="4" y="2"/>
                      </a:cubicBezTo>
                      <a:cubicBezTo>
                        <a:pt x="7" y="0"/>
                        <a:pt x="11" y="1"/>
                        <a:pt x="13" y="3"/>
                      </a:cubicBezTo>
                      <a:cubicBezTo>
                        <a:pt x="14" y="6"/>
                        <a:pt x="14" y="10"/>
                        <a:pt x="11" y="1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8" name="Freeform 255">
                  <a:extLst>
                    <a:ext uri="{FF2B5EF4-FFF2-40B4-BE49-F238E27FC236}">
                      <a16:creationId xmlns:a16="http://schemas.microsoft.com/office/drawing/2014/main" id="{E012494C-16D8-4C3A-B49E-612F2B3FCC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8" y="2361"/>
                  <a:ext cx="38" cy="37"/>
                </a:xfrm>
                <a:custGeom>
                  <a:avLst/>
                  <a:gdLst>
                    <a:gd name="T0" fmla="*/ 12576014 w 15"/>
                    <a:gd name="T1" fmla="*/ 27625728 h 14"/>
                    <a:gd name="T2" fmla="*/ 2321093 w 15"/>
                    <a:gd name="T3" fmla="*/ 21128224 h 14"/>
                    <a:gd name="T4" fmla="*/ 5880102 w 15"/>
                    <a:gd name="T5" fmla="*/ 2458515 h 14"/>
                    <a:gd name="T6" fmla="*/ 14896258 w 15"/>
                    <a:gd name="T7" fmla="*/ 8963255 h 14"/>
                    <a:gd name="T8" fmla="*/ 12576014 w 15"/>
                    <a:gd name="T9" fmla="*/ 2762572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1" y="13"/>
                      </a:moveTo>
                      <a:cubicBezTo>
                        <a:pt x="7" y="14"/>
                        <a:pt x="4" y="13"/>
                        <a:pt x="2" y="10"/>
                      </a:cubicBezTo>
                      <a:cubicBezTo>
                        <a:pt x="0" y="6"/>
                        <a:pt x="2" y="3"/>
                        <a:pt x="5" y="1"/>
                      </a:cubicBezTo>
                      <a:cubicBezTo>
                        <a:pt x="8" y="0"/>
                        <a:pt x="12" y="1"/>
                        <a:pt x="13" y="4"/>
                      </a:cubicBezTo>
                      <a:cubicBezTo>
                        <a:pt x="15" y="7"/>
                        <a:pt x="14" y="11"/>
                        <a:pt x="11" y="1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9" name="Freeform 256">
                  <a:extLst>
                    <a:ext uri="{FF2B5EF4-FFF2-40B4-BE49-F238E27FC236}">
                      <a16:creationId xmlns:a16="http://schemas.microsoft.com/office/drawing/2014/main" id="{98732E94-723F-4773-82F0-56EEE083AB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5" y="2329"/>
                  <a:ext cx="38" cy="37"/>
                </a:xfrm>
                <a:custGeom>
                  <a:avLst/>
                  <a:gdLst>
                    <a:gd name="T0" fmla="*/ 11168963 w 15"/>
                    <a:gd name="T1" fmla="*/ 26147118 h 14"/>
                    <a:gd name="T2" fmla="*/ 2321093 w 15"/>
                    <a:gd name="T3" fmla="*/ 17171975 h 14"/>
                    <a:gd name="T4" fmla="*/ 6709133 w 15"/>
                    <a:gd name="T5" fmla="*/ 0 h 14"/>
                    <a:gd name="T6" fmla="*/ 15720790 w 15"/>
                    <a:gd name="T7" fmla="*/ 8963255 h 14"/>
                    <a:gd name="T8" fmla="*/ 11168963 w 15"/>
                    <a:gd name="T9" fmla="*/ 2614711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0" y="12"/>
                      </a:moveTo>
                      <a:cubicBezTo>
                        <a:pt x="7" y="14"/>
                        <a:pt x="3" y="12"/>
                        <a:pt x="2" y="8"/>
                      </a:cubicBezTo>
                      <a:cubicBezTo>
                        <a:pt x="0" y="5"/>
                        <a:pt x="3" y="1"/>
                        <a:pt x="6" y="0"/>
                      </a:cubicBezTo>
                      <a:cubicBezTo>
                        <a:pt x="9" y="0"/>
                        <a:pt x="12" y="1"/>
                        <a:pt x="14" y="4"/>
                      </a:cubicBezTo>
                      <a:cubicBezTo>
                        <a:pt x="15" y="7"/>
                        <a:pt x="13" y="11"/>
                        <a:pt x="10" y="1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0" name="Freeform 257">
                  <a:extLst>
                    <a:ext uri="{FF2B5EF4-FFF2-40B4-BE49-F238E27FC236}">
                      <a16:creationId xmlns:a16="http://schemas.microsoft.com/office/drawing/2014/main" id="{2A041E75-E63B-40B2-8111-472355AFA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8" y="2294"/>
                  <a:ext cx="35" cy="35"/>
                </a:xfrm>
                <a:custGeom>
                  <a:avLst/>
                  <a:gdLst>
                    <a:gd name="T0" fmla="*/ 8659688 w 14"/>
                    <a:gd name="T1" fmla="*/ 33675452 h 13"/>
                    <a:gd name="T2" fmla="*/ 1195125 w 14"/>
                    <a:gd name="T3" fmla="*/ 23056016 h 13"/>
                    <a:gd name="T4" fmla="*/ 5676300 w 14"/>
                    <a:gd name="T5" fmla="*/ 0 h 13"/>
                    <a:gd name="T6" fmla="*/ 12398250 w 14"/>
                    <a:gd name="T7" fmla="*/ 13624008 h 13"/>
                    <a:gd name="T8" fmla="*/ 8659688 w 14"/>
                    <a:gd name="T9" fmla="*/ 33675452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9" y="12"/>
                      </a:moveTo>
                      <a:cubicBezTo>
                        <a:pt x="5" y="13"/>
                        <a:pt x="2" y="11"/>
                        <a:pt x="1" y="8"/>
                      </a:cubicBezTo>
                      <a:cubicBezTo>
                        <a:pt x="0" y="4"/>
                        <a:pt x="3" y="1"/>
                        <a:pt x="6" y="0"/>
                      </a:cubicBezTo>
                      <a:cubicBezTo>
                        <a:pt x="10" y="0"/>
                        <a:pt x="13" y="2"/>
                        <a:pt x="13" y="5"/>
                      </a:cubicBezTo>
                      <a:cubicBezTo>
                        <a:pt x="14" y="8"/>
                        <a:pt x="12" y="11"/>
                        <a:pt x="9" y="1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1" name="Freeform 258">
                  <a:extLst>
                    <a:ext uri="{FF2B5EF4-FFF2-40B4-BE49-F238E27FC236}">
                      <a16:creationId xmlns:a16="http://schemas.microsoft.com/office/drawing/2014/main" id="{E6A162EB-1EEB-4458-8B18-263995ACB5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5" y="2259"/>
                  <a:ext cx="33" cy="35"/>
                </a:xfrm>
                <a:custGeom>
                  <a:avLst/>
                  <a:gdLst>
                    <a:gd name="T0" fmla="*/ 8377098 w 13"/>
                    <a:gd name="T1" fmla="*/ 33675452 h 13"/>
                    <a:gd name="T2" fmla="*/ 0 w 13"/>
                    <a:gd name="T3" fmla="*/ 16811725 h 13"/>
                    <a:gd name="T4" fmla="*/ 6875535 w 13"/>
                    <a:gd name="T5" fmla="*/ 0 h 13"/>
                    <a:gd name="T6" fmla="*/ 15253364 w 13"/>
                    <a:gd name="T7" fmla="*/ 13624008 h 13"/>
                    <a:gd name="T8" fmla="*/ 8377098 w 13"/>
                    <a:gd name="T9" fmla="*/ 33675452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7" y="12"/>
                      </a:moveTo>
                      <a:cubicBezTo>
                        <a:pt x="4" y="13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0" y="0"/>
                        <a:pt x="13" y="2"/>
                        <a:pt x="13" y="5"/>
                      </a:cubicBezTo>
                      <a:cubicBezTo>
                        <a:pt x="13" y="9"/>
                        <a:pt x="10" y="12"/>
                        <a:pt x="7" y="1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2" name="Freeform 259">
                  <a:extLst>
                    <a:ext uri="{FF2B5EF4-FFF2-40B4-BE49-F238E27FC236}">
                      <a16:creationId xmlns:a16="http://schemas.microsoft.com/office/drawing/2014/main" id="{1A4E57AF-B042-4D77-852C-0222F42A1F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2219"/>
                  <a:ext cx="30" cy="38"/>
                </a:xfrm>
                <a:custGeom>
                  <a:avLst/>
                  <a:gdLst>
                    <a:gd name="T0" fmla="*/ 5676300 w 12"/>
                    <a:gd name="T1" fmla="*/ 44780172 h 14"/>
                    <a:gd name="T2" fmla="*/ 0 w 12"/>
                    <a:gd name="T3" fmla="*/ 22573050 h 14"/>
                    <a:gd name="T4" fmla="*/ 6752470 w 12"/>
                    <a:gd name="T5" fmla="*/ 3534942 h 14"/>
                    <a:gd name="T6" fmla="*/ 11208020 w 12"/>
                    <a:gd name="T7" fmla="*/ 26043145 h 14"/>
                    <a:gd name="T8" fmla="*/ 5676300 w 12"/>
                    <a:gd name="T9" fmla="*/ 44780172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6" y="14"/>
                      </a:moveTo>
                      <a:cubicBezTo>
                        <a:pt x="2" y="14"/>
                        <a:pt x="0" y="11"/>
                        <a:pt x="0" y="7"/>
                      </a:cubicBezTo>
                      <a:cubicBezTo>
                        <a:pt x="0" y="3"/>
                        <a:pt x="3" y="0"/>
                        <a:pt x="7" y="1"/>
                      </a:cubicBezTo>
                      <a:cubicBezTo>
                        <a:pt x="10" y="2"/>
                        <a:pt x="12" y="4"/>
                        <a:pt x="12" y="8"/>
                      </a:cubicBezTo>
                      <a:cubicBezTo>
                        <a:pt x="12" y="11"/>
                        <a:pt x="9" y="14"/>
                        <a:pt x="6" y="14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3" name="Freeform 260">
                  <a:extLst>
                    <a:ext uri="{FF2B5EF4-FFF2-40B4-BE49-F238E27FC236}">
                      <a16:creationId xmlns:a16="http://schemas.microsoft.com/office/drawing/2014/main" id="{3D565C61-24F2-4057-A2D6-AA0E02CFE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2185"/>
                  <a:ext cx="35" cy="34"/>
                </a:xfrm>
                <a:custGeom>
                  <a:avLst/>
                  <a:gdLst>
                    <a:gd name="T0" fmla="*/ 5676300 w 14"/>
                    <a:gd name="T1" fmla="*/ 23853375 h 13"/>
                    <a:gd name="T2" fmla="*/ 1195125 w 14"/>
                    <a:gd name="T3" fmla="*/ 9120408 h 13"/>
                    <a:gd name="T4" fmla="*/ 8659688 w 14"/>
                    <a:gd name="T5" fmla="*/ 2158752 h 13"/>
                    <a:gd name="T6" fmla="*/ 12398250 w 14"/>
                    <a:gd name="T7" fmla="*/ 14766375 h 13"/>
                    <a:gd name="T8" fmla="*/ 5676300 w 14"/>
                    <a:gd name="T9" fmla="*/ 23853375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6" y="13"/>
                      </a:moveTo>
                      <a:cubicBezTo>
                        <a:pt x="3" y="12"/>
                        <a:pt x="0" y="9"/>
                        <a:pt x="1" y="5"/>
                      </a:cubicBezTo>
                      <a:cubicBezTo>
                        <a:pt x="2" y="2"/>
                        <a:pt x="5" y="0"/>
                        <a:pt x="9" y="1"/>
                      </a:cubicBezTo>
                      <a:cubicBezTo>
                        <a:pt x="12" y="2"/>
                        <a:pt x="14" y="5"/>
                        <a:pt x="13" y="8"/>
                      </a:cubicBezTo>
                      <a:cubicBezTo>
                        <a:pt x="12" y="11"/>
                        <a:pt x="9" y="13"/>
                        <a:pt x="6" y="1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4" name="Freeform 261">
                  <a:extLst>
                    <a:ext uri="{FF2B5EF4-FFF2-40B4-BE49-F238E27FC236}">
                      <a16:creationId xmlns:a16="http://schemas.microsoft.com/office/drawing/2014/main" id="{E1047546-855D-4210-9F8A-A0DBBD4D52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1" y="2147"/>
                  <a:ext cx="35" cy="40"/>
                </a:xfrm>
                <a:custGeom>
                  <a:avLst/>
                  <a:gdLst>
                    <a:gd name="T0" fmla="*/ 4959300 w 14"/>
                    <a:gd name="T1" fmla="*/ 34129843 h 15"/>
                    <a:gd name="T2" fmla="*/ 1195125 w 14"/>
                    <a:gd name="T3" fmla="*/ 12020851 h 15"/>
                    <a:gd name="T4" fmla="*/ 9422658 w 14"/>
                    <a:gd name="T5" fmla="*/ 4507819 h 15"/>
                    <a:gd name="T6" fmla="*/ 12398250 w 14"/>
                    <a:gd name="T7" fmla="*/ 24821704 h 15"/>
                    <a:gd name="T8" fmla="*/ 4959300 w 14"/>
                    <a:gd name="T9" fmla="*/ 34129843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5">
                      <a:moveTo>
                        <a:pt x="5" y="14"/>
                      </a:moveTo>
                      <a:cubicBezTo>
                        <a:pt x="2" y="13"/>
                        <a:pt x="0" y="9"/>
                        <a:pt x="1" y="5"/>
                      </a:cubicBezTo>
                      <a:cubicBezTo>
                        <a:pt x="3" y="2"/>
                        <a:pt x="7" y="0"/>
                        <a:pt x="10" y="2"/>
                      </a:cubicBezTo>
                      <a:cubicBezTo>
                        <a:pt x="13" y="3"/>
                        <a:pt x="14" y="7"/>
                        <a:pt x="13" y="10"/>
                      </a:cubicBezTo>
                      <a:cubicBezTo>
                        <a:pt x="12" y="13"/>
                        <a:pt x="8" y="15"/>
                        <a:pt x="5" y="14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5" name="Freeform 262">
                  <a:extLst>
                    <a:ext uri="{FF2B5EF4-FFF2-40B4-BE49-F238E27FC236}">
                      <a16:creationId xmlns:a16="http://schemas.microsoft.com/office/drawing/2014/main" id="{E7C98567-2A02-4226-848D-40507F82F0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6" y="2115"/>
                  <a:ext cx="35" cy="38"/>
                </a:xfrm>
                <a:custGeom>
                  <a:avLst/>
                  <a:gdLst>
                    <a:gd name="T0" fmla="*/ 3769063 w 14"/>
                    <a:gd name="T1" fmla="*/ 41239630 h 14"/>
                    <a:gd name="T2" fmla="*/ 1983720 w 14"/>
                    <a:gd name="T3" fmla="*/ 12954154 h 14"/>
                    <a:gd name="T4" fmla="*/ 9422658 w 14"/>
                    <a:gd name="T5" fmla="*/ 6078195 h 14"/>
                    <a:gd name="T6" fmla="*/ 11208020 w 14"/>
                    <a:gd name="T7" fmla="*/ 31640369 h 14"/>
                    <a:gd name="T8" fmla="*/ 3769063 w 14"/>
                    <a:gd name="T9" fmla="*/ 4123963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4" y="13"/>
                      </a:moveTo>
                      <a:cubicBezTo>
                        <a:pt x="1" y="11"/>
                        <a:pt x="0" y="7"/>
                        <a:pt x="2" y="4"/>
                      </a:cubicBezTo>
                      <a:cubicBezTo>
                        <a:pt x="3" y="1"/>
                        <a:pt x="7" y="0"/>
                        <a:pt x="10" y="2"/>
                      </a:cubicBezTo>
                      <a:cubicBezTo>
                        <a:pt x="13" y="4"/>
                        <a:pt x="14" y="8"/>
                        <a:pt x="12" y="10"/>
                      </a:cubicBezTo>
                      <a:cubicBezTo>
                        <a:pt x="11" y="13"/>
                        <a:pt x="7" y="14"/>
                        <a:pt x="4" y="1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6" name="Freeform 263">
                  <a:extLst>
                    <a:ext uri="{FF2B5EF4-FFF2-40B4-BE49-F238E27FC236}">
                      <a16:creationId xmlns:a16="http://schemas.microsoft.com/office/drawing/2014/main" id="{7A2CDD4E-79C3-4D05-A89D-58BA845A2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3" y="2086"/>
                  <a:ext cx="38" cy="37"/>
                </a:xfrm>
                <a:custGeom>
                  <a:avLst/>
                  <a:gdLst>
                    <a:gd name="T0" fmla="*/ 4408801 w 15"/>
                    <a:gd name="T1" fmla="*/ 26147118 h 14"/>
                    <a:gd name="T2" fmla="*/ 3559247 w 15"/>
                    <a:gd name="T3" fmla="*/ 6497504 h 14"/>
                    <a:gd name="T4" fmla="*/ 13490061 w 15"/>
                    <a:gd name="T5" fmla="*/ 3955181 h 14"/>
                    <a:gd name="T6" fmla="*/ 14896258 w 15"/>
                    <a:gd name="T7" fmla="*/ 23688603 h 14"/>
                    <a:gd name="T8" fmla="*/ 4408801 w 15"/>
                    <a:gd name="T9" fmla="*/ 2614711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4" y="12"/>
                      </a:moveTo>
                      <a:cubicBezTo>
                        <a:pt x="1" y="10"/>
                        <a:pt x="0" y="6"/>
                        <a:pt x="3" y="3"/>
                      </a:cubicBezTo>
                      <a:cubicBezTo>
                        <a:pt x="5" y="0"/>
                        <a:pt x="9" y="0"/>
                        <a:pt x="12" y="2"/>
                      </a:cubicBezTo>
                      <a:cubicBezTo>
                        <a:pt x="14" y="5"/>
                        <a:pt x="15" y="8"/>
                        <a:pt x="13" y="11"/>
                      </a:cubicBezTo>
                      <a:cubicBezTo>
                        <a:pt x="11" y="13"/>
                        <a:pt x="7" y="14"/>
                        <a:pt x="4" y="1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7" name="Freeform 264">
                  <a:extLst>
                    <a:ext uri="{FF2B5EF4-FFF2-40B4-BE49-F238E27FC236}">
                      <a16:creationId xmlns:a16="http://schemas.microsoft.com/office/drawing/2014/main" id="{CE4F6834-87B0-43E8-9FAF-B35C151F76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059"/>
                  <a:ext cx="35" cy="38"/>
                </a:xfrm>
                <a:custGeom>
                  <a:avLst/>
                  <a:gdLst>
                    <a:gd name="T0" fmla="*/ 1983720 w 14"/>
                    <a:gd name="T1" fmla="*/ 35161275 h 14"/>
                    <a:gd name="T2" fmla="*/ 2987813 w 14"/>
                    <a:gd name="T3" fmla="*/ 6078195 h 14"/>
                    <a:gd name="T4" fmla="*/ 11208020 w 14"/>
                    <a:gd name="T5" fmla="*/ 9594843 h 14"/>
                    <a:gd name="T6" fmla="*/ 10445125 w 14"/>
                    <a:gd name="T7" fmla="*/ 39005874 h 14"/>
                    <a:gd name="T8" fmla="*/ 1983720 w 14"/>
                    <a:gd name="T9" fmla="*/ 3516127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11"/>
                      </a:moveTo>
                      <a:cubicBezTo>
                        <a:pt x="0" y="9"/>
                        <a:pt x="0" y="5"/>
                        <a:pt x="3" y="2"/>
                      </a:cubicBezTo>
                      <a:cubicBezTo>
                        <a:pt x="5" y="0"/>
                        <a:pt x="10" y="0"/>
                        <a:pt x="12" y="3"/>
                      </a:cubicBezTo>
                      <a:cubicBezTo>
                        <a:pt x="14" y="6"/>
                        <a:pt x="14" y="9"/>
                        <a:pt x="11" y="12"/>
                      </a:cubicBezTo>
                      <a:cubicBezTo>
                        <a:pt x="9" y="14"/>
                        <a:pt x="5" y="14"/>
                        <a:pt x="2" y="1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8" name="Freeform 265">
                  <a:extLst>
                    <a:ext uri="{FF2B5EF4-FFF2-40B4-BE49-F238E27FC236}">
                      <a16:creationId xmlns:a16="http://schemas.microsoft.com/office/drawing/2014/main" id="{F7F73909-1C09-4B5D-A6E0-29EE407523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6" y="2035"/>
                  <a:ext cx="35" cy="38"/>
                </a:xfrm>
                <a:custGeom>
                  <a:avLst/>
                  <a:gdLst>
                    <a:gd name="T0" fmla="*/ 1983720 w 14"/>
                    <a:gd name="T1" fmla="*/ 35161275 h 14"/>
                    <a:gd name="T2" fmla="*/ 2987813 w 14"/>
                    <a:gd name="T3" fmla="*/ 6078195 h 14"/>
                    <a:gd name="T4" fmla="*/ 11208020 w 14"/>
                    <a:gd name="T5" fmla="*/ 12954154 h 14"/>
                    <a:gd name="T6" fmla="*/ 9422658 w 14"/>
                    <a:gd name="T7" fmla="*/ 41239630 h 14"/>
                    <a:gd name="T8" fmla="*/ 1983720 w 14"/>
                    <a:gd name="T9" fmla="*/ 3516127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11"/>
                      </a:moveTo>
                      <a:cubicBezTo>
                        <a:pt x="0" y="9"/>
                        <a:pt x="0" y="4"/>
                        <a:pt x="3" y="2"/>
                      </a:cubicBezTo>
                      <a:cubicBezTo>
                        <a:pt x="7" y="0"/>
                        <a:pt x="11" y="1"/>
                        <a:pt x="12" y="4"/>
                      </a:cubicBezTo>
                      <a:cubicBezTo>
                        <a:pt x="14" y="7"/>
                        <a:pt x="13" y="11"/>
                        <a:pt x="10" y="13"/>
                      </a:cubicBezTo>
                      <a:cubicBezTo>
                        <a:pt x="8" y="14"/>
                        <a:pt x="4" y="14"/>
                        <a:pt x="2" y="1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9" name="Freeform 266">
                  <a:extLst>
                    <a:ext uri="{FF2B5EF4-FFF2-40B4-BE49-F238E27FC236}">
                      <a16:creationId xmlns:a16="http://schemas.microsoft.com/office/drawing/2014/main" id="{064584DB-A696-4BF8-ADA9-B47524FE4B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6" y="2019"/>
                  <a:ext cx="35" cy="38"/>
                </a:xfrm>
                <a:custGeom>
                  <a:avLst/>
                  <a:gdLst>
                    <a:gd name="T0" fmla="*/ 1195125 w 14"/>
                    <a:gd name="T1" fmla="*/ 31640369 h 14"/>
                    <a:gd name="T2" fmla="*/ 3769063 w 14"/>
                    <a:gd name="T3" fmla="*/ 3534942 h 14"/>
                    <a:gd name="T4" fmla="*/ 12398250 w 14"/>
                    <a:gd name="T5" fmla="*/ 16497958 h 14"/>
                    <a:gd name="T6" fmla="*/ 8659688 w 14"/>
                    <a:gd name="T7" fmla="*/ 41239630 h 14"/>
                    <a:gd name="T8" fmla="*/ 1195125 w 14"/>
                    <a:gd name="T9" fmla="*/ 31640369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" y="10"/>
                      </a:moveTo>
                      <a:cubicBezTo>
                        <a:pt x="0" y="7"/>
                        <a:pt x="1" y="3"/>
                        <a:pt x="4" y="1"/>
                      </a:cubicBezTo>
                      <a:cubicBezTo>
                        <a:pt x="8" y="0"/>
                        <a:pt x="12" y="1"/>
                        <a:pt x="13" y="5"/>
                      </a:cubicBezTo>
                      <a:cubicBezTo>
                        <a:pt x="14" y="8"/>
                        <a:pt x="12" y="12"/>
                        <a:pt x="9" y="13"/>
                      </a:cubicBezTo>
                      <a:cubicBezTo>
                        <a:pt x="7" y="14"/>
                        <a:pt x="3" y="13"/>
                        <a:pt x="1" y="10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0" name="Freeform 267">
                  <a:extLst>
                    <a:ext uri="{FF2B5EF4-FFF2-40B4-BE49-F238E27FC236}">
                      <a16:creationId xmlns:a16="http://schemas.microsoft.com/office/drawing/2014/main" id="{71DE09FF-51D4-4913-955A-DBC4A3CCB9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8" y="2006"/>
                  <a:ext cx="33" cy="37"/>
                </a:xfrm>
                <a:custGeom>
                  <a:avLst/>
                  <a:gdLst>
                    <a:gd name="T0" fmla="*/ 1431152 w 13"/>
                    <a:gd name="T1" fmla="*/ 19385537 h 14"/>
                    <a:gd name="T2" fmla="*/ 6008901 w 13"/>
                    <a:gd name="T3" fmla="*/ 3955181 h 14"/>
                    <a:gd name="T4" fmla="*/ 15253364 w 13"/>
                    <a:gd name="T5" fmla="*/ 12868944 h 14"/>
                    <a:gd name="T6" fmla="*/ 9222038 w 13"/>
                    <a:gd name="T7" fmla="*/ 30091318 h 14"/>
                    <a:gd name="T8" fmla="*/ 1431152 w 13"/>
                    <a:gd name="T9" fmla="*/ 19385537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" y="9"/>
                      </a:moveTo>
                      <a:cubicBezTo>
                        <a:pt x="0" y="6"/>
                        <a:pt x="2" y="2"/>
                        <a:pt x="5" y="2"/>
                      </a:cubicBezTo>
                      <a:cubicBezTo>
                        <a:pt x="9" y="0"/>
                        <a:pt x="12" y="3"/>
                        <a:pt x="13" y="6"/>
                      </a:cubicBezTo>
                      <a:cubicBezTo>
                        <a:pt x="13" y="10"/>
                        <a:pt x="11" y="13"/>
                        <a:pt x="8" y="14"/>
                      </a:cubicBezTo>
                      <a:cubicBezTo>
                        <a:pt x="5" y="14"/>
                        <a:pt x="2" y="13"/>
                        <a:pt x="1" y="9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1" name="Freeform 268">
                  <a:extLst>
                    <a:ext uri="{FF2B5EF4-FFF2-40B4-BE49-F238E27FC236}">
                      <a16:creationId xmlns:a16="http://schemas.microsoft.com/office/drawing/2014/main" id="{2CA67E07-7AE9-4914-8A0D-975EEC11C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1" y="2003"/>
                  <a:ext cx="35" cy="35"/>
                </a:xfrm>
                <a:custGeom>
                  <a:avLst/>
                  <a:gdLst>
                    <a:gd name="T0" fmla="*/ 1195125 w 14"/>
                    <a:gd name="T1" fmla="*/ 19868297 h 13"/>
                    <a:gd name="T2" fmla="*/ 6752470 w 14"/>
                    <a:gd name="T3" fmla="*/ 0 h 13"/>
                    <a:gd name="T4" fmla="*/ 13115238 w 14"/>
                    <a:gd name="T5" fmla="*/ 16811725 h 13"/>
                    <a:gd name="T6" fmla="*/ 7469533 w 14"/>
                    <a:gd name="T7" fmla="*/ 36680022 h 13"/>
                    <a:gd name="T8" fmla="*/ 1195125 w 14"/>
                    <a:gd name="T9" fmla="*/ 19868297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" y="7"/>
                      </a:moveTo>
                      <a:cubicBezTo>
                        <a:pt x="0" y="4"/>
                        <a:pt x="3" y="0"/>
                        <a:pt x="7" y="0"/>
                      </a:cubicBezTo>
                      <a:cubicBezTo>
                        <a:pt x="11" y="0"/>
                        <a:pt x="14" y="3"/>
                        <a:pt x="14" y="6"/>
                      </a:cubicBezTo>
                      <a:cubicBezTo>
                        <a:pt x="14" y="9"/>
                        <a:pt x="11" y="12"/>
                        <a:pt x="8" y="13"/>
                      </a:cubicBezTo>
                      <a:cubicBezTo>
                        <a:pt x="5" y="13"/>
                        <a:pt x="2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2" name="Freeform 269">
                  <a:extLst>
                    <a:ext uri="{FF2B5EF4-FFF2-40B4-BE49-F238E27FC236}">
                      <a16:creationId xmlns:a16="http://schemas.microsoft.com/office/drawing/2014/main" id="{5B750949-8262-4819-AA75-19ADE44DE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2003"/>
                  <a:ext cx="33" cy="35"/>
                </a:xfrm>
                <a:custGeom>
                  <a:avLst/>
                  <a:gdLst>
                    <a:gd name="T0" fmla="*/ 0 w 13"/>
                    <a:gd name="T1" fmla="*/ 16811725 h 13"/>
                    <a:gd name="T2" fmla="*/ 6875535 w 13"/>
                    <a:gd name="T3" fmla="*/ 0 h 13"/>
                    <a:gd name="T4" fmla="*/ 13820352 w 13"/>
                    <a:gd name="T5" fmla="*/ 19868297 h 13"/>
                    <a:gd name="T6" fmla="*/ 6008901 w 13"/>
                    <a:gd name="T7" fmla="*/ 36680022 h 13"/>
                    <a:gd name="T8" fmla="*/ 0 w 13"/>
                    <a:gd name="T9" fmla="*/ 16811725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0" y="6"/>
                      </a:move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0" y="0"/>
                        <a:pt x="13" y="4"/>
                        <a:pt x="12" y="7"/>
                      </a:cubicBezTo>
                      <a:cubicBezTo>
                        <a:pt x="12" y="11"/>
                        <a:pt x="9" y="13"/>
                        <a:pt x="5" y="13"/>
                      </a:cubicBezTo>
                      <a:cubicBezTo>
                        <a:pt x="2" y="12"/>
                        <a:pt x="0" y="9"/>
                        <a:pt x="0" y="6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3" name="Freeform 270">
                  <a:extLst>
                    <a:ext uri="{FF2B5EF4-FFF2-40B4-BE49-F238E27FC236}">
                      <a16:creationId xmlns:a16="http://schemas.microsoft.com/office/drawing/2014/main" id="{95606B7B-D64F-4764-8625-1F2239BB5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2006"/>
                  <a:ext cx="35" cy="37"/>
                </a:xfrm>
                <a:custGeom>
                  <a:avLst/>
                  <a:gdLst>
                    <a:gd name="T0" fmla="*/ 0 w 14"/>
                    <a:gd name="T1" fmla="*/ 12868944 h 14"/>
                    <a:gd name="T2" fmla="*/ 7469533 w 14"/>
                    <a:gd name="T3" fmla="*/ 3955181 h 14"/>
                    <a:gd name="T4" fmla="*/ 11208020 w 14"/>
                    <a:gd name="T5" fmla="*/ 19385537 h 14"/>
                    <a:gd name="T6" fmla="*/ 4959300 w 14"/>
                    <a:gd name="T7" fmla="*/ 30091318 h 14"/>
                    <a:gd name="T8" fmla="*/ 0 w 14"/>
                    <a:gd name="T9" fmla="*/ 1286894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0" y="6"/>
                      </a:moveTo>
                      <a:cubicBezTo>
                        <a:pt x="1" y="3"/>
                        <a:pt x="4" y="0"/>
                        <a:pt x="8" y="2"/>
                      </a:cubicBezTo>
                      <a:cubicBezTo>
                        <a:pt x="12" y="2"/>
                        <a:pt x="14" y="6"/>
                        <a:pt x="12" y="9"/>
                      </a:cubicBezTo>
                      <a:cubicBezTo>
                        <a:pt x="11" y="13"/>
                        <a:pt x="8" y="14"/>
                        <a:pt x="5" y="14"/>
                      </a:cubicBezTo>
                      <a:cubicBezTo>
                        <a:pt x="2" y="13"/>
                        <a:pt x="0" y="10"/>
                        <a:pt x="0" y="6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4" name="Freeform 271">
                  <a:extLst>
                    <a:ext uri="{FF2B5EF4-FFF2-40B4-BE49-F238E27FC236}">
                      <a16:creationId xmlns:a16="http://schemas.microsoft.com/office/drawing/2014/main" id="{EC00A8E7-0A3A-45D9-991C-053582605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1" y="2019"/>
                  <a:ext cx="37" cy="38"/>
                </a:xfrm>
                <a:custGeom>
                  <a:avLst/>
                  <a:gdLst>
                    <a:gd name="T0" fmla="*/ 617833 w 15"/>
                    <a:gd name="T1" fmla="*/ 16497958 h 14"/>
                    <a:gd name="T2" fmla="*/ 7755750 w 15"/>
                    <a:gd name="T3" fmla="*/ 3534942 h 14"/>
                    <a:gd name="T4" fmla="*/ 9888201 w 15"/>
                    <a:gd name="T5" fmla="*/ 31640369 h 14"/>
                    <a:gd name="T6" fmla="*/ 3759170 w 15"/>
                    <a:gd name="T7" fmla="*/ 41239630 h 14"/>
                    <a:gd name="T8" fmla="*/ 617833 w 15"/>
                    <a:gd name="T9" fmla="*/ 1649795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" y="5"/>
                      </a:moveTo>
                      <a:cubicBezTo>
                        <a:pt x="3" y="1"/>
                        <a:pt x="6" y="0"/>
                        <a:pt x="10" y="1"/>
                      </a:cubicBezTo>
                      <a:cubicBezTo>
                        <a:pt x="13" y="3"/>
                        <a:pt x="15" y="7"/>
                        <a:pt x="13" y="10"/>
                      </a:cubicBezTo>
                      <a:cubicBezTo>
                        <a:pt x="11" y="13"/>
                        <a:pt x="8" y="14"/>
                        <a:pt x="5" y="13"/>
                      </a:cubicBezTo>
                      <a:cubicBezTo>
                        <a:pt x="2" y="12"/>
                        <a:pt x="0" y="8"/>
                        <a:pt x="1" y="5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5" name="Freeform 272">
                  <a:extLst>
                    <a:ext uri="{FF2B5EF4-FFF2-40B4-BE49-F238E27FC236}">
                      <a16:creationId xmlns:a16="http://schemas.microsoft.com/office/drawing/2014/main" id="{ADB51C02-F754-4D39-BA80-7F5034D50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1" y="2035"/>
                  <a:ext cx="37" cy="38"/>
                </a:xfrm>
                <a:custGeom>
                  <a:avLst/>
                  <a:gdLst>
                    <a:gd name="T0" fmla="*/ 1523988 w 15"/>
                    <a:gd name="T1" fmla="*/ 12954154 h 14"/>
                    <a:gd name="T2" fmla="*/ 8373576 w 15"/>
                    <a:gd name="T3" fmla="*/ 6078195 h 14"/>
                    <a:gd name="T4" fmla="*/ 9272619 w 15"/>
                    <a:gd name="T5" fmla="*/ 35161275 h 14"/>
                    <a:gd name="T6" fmla="*/ 3144223 w 15"/>
                    <a:gd name="T7" fmla="*/ 41239630 h 14"/>
                    <a:gd name="T8" fmla="*/ 1523988 w 15"/>
                    <a:gd name="T9" fmla="*/ 1295415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2" y="4"/>
                      </a:moveTo>
                      <a:cubicBezTo>
                        <a:pt x="4" y="1"/>
                        <a:pt x="8" y="0"/>
                        <a:pt x="11" y="2"/>
                      </a:cubicBezTo>
                      <a:cubicBezTo>
                        <a:pt x="14" y="4"/>
                        <a:pt x="15" y="9"/>
                        <a:pt x="12" y="11"/>
                      </a:cubicBezTo>
                      <a:cubicBezTo>
                        <a:pt x="10" y="14"/>
                        <a:pt x="7" y="14"/>
                        <a:pt x="4" y="13"/>
                      </a:cubicBezTo>
                      <a:cubicBezTo>
                        <a:pt x="1" y="11"/>
                        <a:pt x="0" y="7"/>
                        <a:pt x="2" y="4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6" name="Freeform 273">
                  <a:extLst>
                    <a:ext uri="{FF2B5EF4-FFF2-40B4-BE49-F238E27FC236}">
                      <a16:creationId xmlns:a16="http://schemas.microsoft.com/office/drawing/2014/main" id="{41445D57-FAC1-4E2D-B651-6891CDD953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2059"/>
                  <a:ext cx="35" cy="38"/>
                </a:xfrm>
                <a:custGeom>
                  <a:avLst/>
                  <a:gdLst>
                    <a:gd name="T0" fmla="*/ 1983720 w 14"/>
                    <a:gd name="T1" fmla="*/ 9594843 h 14"/>
                    <a:gd name="T2" fmla="*/ 10445125 w 14"/>
                    <a:gd name="T3" fmla="*/ 6078195 h 14"/>
                    <a:gd name="T4" fmla="*/ 11208020 w 14"/>
                    <a:gd name="T5" fmla="*/ 35161275 h 14"/>
                    <a:gd name="T6" fmla="*/ 2987813 w 14"/>
                    <a:gd name="T7" fmla="*/ 39005874 h 14"/>
                    <a:gd name="T8" fmla="*/ 1983720 w 14"/>
                    <a:gd name="T9" fmla="*/ 959484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3"/>
                      </a:moveTo>
                      <a:cubicBezTo>
                        <a:pt x="4" y="0"/>
                        <a:pt x="9" y="0"/>
                        <a:pt x="11" y="2"/>
                      </a:cubicBezTo>
                      <a:cubicBezTo>
                        <a:pt x="14" y="5"/>
                        <a:pt x="14" y="9"/>
                        <a:pt x="12" y="11"/>
                      </a:cubicBezTo>
                      <a:cubicBezTo>
                        <a:pt x="9" y="14"/>
                        <a:pt x="5" y="14"/>
                        <a:pt x="3" y="12"/>
                      </a:cubicBezTo>
                      <a:cubicBezTo>
                        <a:pt x="1" y="9"/>
                        <a:pt x="0" y="6"/>
                        <a:pt x="2" y="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7" name="Freeform 274">
                  <a:extLst>
                    <a:ext uri="{FF2B5EF4-FFF2-40B4-BE49-F238E27FC236}">
                      <a16:creationId xmlns:a16="http://schemas.microsoft.com/office/drawing/2014/main" id="{D7C0A732-6608-46AD-BE6D-F895F4727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" y="2086"/>
                  <a:ext cx="35" cy="37"/>
                </a:xfrm>
                <a:custGeom>
                  <a:avLst/>
                  <a:gdLst>
                    <a:gd name="T0" fmla="*/ 1983720 w 14"/>
                    <a:gd name="T1" fmla="*/ 3955181 h 14"/>
                    <a:gd name="T2" fmla="*/ 10445125 w 14"/>
                    <a:gd name="T3" fmla="*/ 6497504 h 14"/>
                    <a:gd name="T4" fmla="*/ 9422658 w 14"/>
                    <a:gd name="T5" fmla="*/ 26147118 h 14"/>
                    <a:gd name="T6" fmla="*/ 1983720 w 14"/>
                    <a:gd name="T7" fmla="*/ 23688603 h 14"/>
                    <a:gd name="T8" fmla="*/ 1983720 w 14"/>
                    <a:gd name="T9" fmla="*/ 3955181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2"/>
                      </a:moveTo>
                      <a:cubicBezTo>
                        <a:pt x="5" y="0"/>
                        <a:pt x="9" y="0"/>
                        <a:pt x="11" y="3"/>
                      </a:cubicBezTo>
                      <a:cubicBezTo>
                        <a:pt x="14" y="6"/>
                        <a:pt x="13" y="10"/>
                        <a:pt x="10" y="12"/>
                      </a:cubicBezTo>
                      <a:cubicBezTo>
                        <a:pt x="7" y="14"/>
                        <a:pt x="4" y="13"/>
                        <a:pt x="2" y="11"/>
                      </a:cubicBezTo>
                      <a:cubicBezTo>
                        <a:pt x="0" y="8"/>
                        <a:pt x="0" y="5"/>
                        <a:pt x="2" y="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8" name="Freeform 275">
                  <a:extLst>
                    <a:ext uri="{FF2B5EF4-FFF2-40B4-BE49-F238E27FC236}">
                      <a16:creationId xmlns:a16="http://schemas.microsoft.com/office/drawing/2014/main" id="{1C20B764-2D1D-47B2-8F15-FDA23BC070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1" y="2115"/>
                  <a:ext cx="38" cy="38"/>
                </a:xfrm>
                <a:custGeom>
                  <a:avLst/>
                  <a:gdLst>
                    <a:gd name="T0" fmla="*/ 4408801 w 15"/>
                    <a:gd name="T1" fmla="*/ 6078195 h 14"/>
                    <a:gd name="T2" fmla="*/ 14896258 w 15"/>
                    <a:gd name="T3" fmla="*/ 12954154 h 14"/>
                    <a:gd name="T4" fmla="*/ 11168963 w 15"/>
                    <a:gd name="T5" fmla="*/ 41239630 h 14"/>
                    <a:gd name="T6" fmla="*/ 2321093 w 15"/>
                    <a:gd name="T7" fmla="*/ 31640369 h 14"/>
                    <a:gd name="T8" fmla="*/ 4408801 w 15"/>
                    <a:gd name="T9" fmla="*/ 607819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4" y="2"/>
                      </a:moveTo>
                      <a:cubicBezTo>
                        <a:pt x="7" y="0"/>
                        <a:pt x="11" y="1"/>
                        <a:pt x="13" y="4"/>
                      </a:cubicBezTo>
                      <a:cubicBezTo>
                        <a:pt x="15" y="7"/>
                        <a:pt x="13" y="11"/>
                        <a:pt x="10" y="13"/>
                      </a:cubicBezTo>
                      <a:cubicBezTo>
                        <a:pt x="7" y="14"/>
                        <a:pt x="3" y="13"/>
                        <a:pt x="2" y="10"/>
                      </a:cubicBezTo>
                      <a:cubicBezTo>
                        <a:pt x="0" y="8"/>
                        <a:pt x="1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9" name="Freeform 276">
                  <a:extLst>
                    <a:ext uri="{FF2B5EF4-FFF2-40B4-BE49-F238E27FC236}">
                      <a16:creationId xmlns:a16="http://schemas.microsoft.com/office/drawing/2014/main" id="{DDCE2FF9-64D8-4656-ABF3-4A6C902050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2147"/>
                  <a:ext cx="35" cy="40"/>
                </a:xfrm>
                <a:custGeom>
                  <a:avLst/>
                  <a:gdLst>
                    <a:gd name="T0" fmla="*/ 4959300 w 14"/>
                    <a:gd name="T1" fmla="*/ 4507819 h 15"/>
                    <a:gd name="T2" fmla="*/ 12398250 w 14"/>
                    <a:gd name="T3" fmla="*/ 12020851 h 15"/>
                    <a:gd name="T4" fmla="*/ 8659688 w 14"/>
                    <a:gd name="T5" fmla="*/ 34129843 h 15"/>
                    <a:gd name="T6" fmla="*/ 1195125 w 14"/>
                    <a:gd name="T7" fmla="*/ 24821704 h 15"/>
                    <a:gd name="T8" fmla="*/ 4959300 w 14"/>
                    <a:gd name="T9" fmla="*/ 4507819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5">
                      <a:moveTo>
                        <a:pt x="5" y="2"/>
                      </a:moveTo>
                      <a:cubicBezTo>
                        <a:pt x="8" y="0"/>
                        <a:pt x="12" y="2"/>
                        <a:pt x="13" y="5"/>
                      </a:cubicBezTo>
                      <a:cubicBezTo>
                        <a:pt x="14" y="9"/>
                        <a:pt x="13" y="13"/>
                        <a:pt x="9" y="14"/>
                      </a:cubicBezTo>
                      <a:cubicBezTo>
                        <a:pt x="6" y="15"/>
                        <a:pt x="2" y="13"/>
                        <a:pt x="1" y="10"/>
                      </a:cubicBezTo>
                      <a:cubicBezTo>
                        <a:pt x="0" y="7"/>
                        <a:pt x="1" y="3"/>
                        <a:pt x="5" y="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0" name="Freeform 277">
                  <a:extLst>
                    <a:ext uri="{FF2B5EF4-FFF2-40B4-BE49-F238E27FC236}">
                      <a16:creationId xmlns:a16="http://schemas.microsoft.com/office/drawing/2014/main" id="{3AD1F088-EA16-4272-842E-593544FCBF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2185"/>
                  <a:ext cx="35" cy="34"/>
                </a:xfrm>
                <a:custGeom>
                  <a:avLst/>
                  <a:gdLst>
                    <a:gd name="T0" fmla="*/ 5676300 w 14"/>
                    <a:gd name="T1" fmla="*/ 2158752 h 13"/>
                    <a:gd name="T2" fmla="*/ 12398250 w 14"/>
                    <a:gd name="T3" fmla="*/ 9120408 h 13"/>
                    <a:gd name="T4" fmla="*/ 7469533 w 14"/>
                    <a:gd name="T5" fmla="*/ 23853375 h 13"/>
                    <a:gd name="T6" fmla="*/ 1195125 w 14"/>
                    <a:gd name="T7" fmla="*/ 14766375 h 13"/>
                    <a:gd name="T8" fmla="*/ 5676300 w 14"/>
                    <a:gd name="T9" fmla="*/ 2158752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6" y="1"/>
                      </a:moveTo>
                      <a:cubicBezTo>
                        <a:pt x="9" y="0"/>
                        <a:pt x="12" y="2"/>
                        <a:pt x="13" y="5"/>
                      </a:cubicBezTo>
                      <a:cubicBezTo>
                        <a:pt x="14" y="9"/>
                        <a:pt x="12" y="12"/>
                        <a:pt x="8" y="13"/>
                      </a:cubicBezTo>
                      <a:cubicBezTo>
                        <a:pt x="5" y="13"/>
                        <a:pt x="2" y="11"/>
                        <a:pt x="1" y="8"/>
                      </a:cubicBezTo>
                      <a:cubicBezTo>
                        <a:pt x="0" y="5"/>
                        <a:pt x="2" y="2"/>
                        <a:pt x="6" y="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1" name="Freeform 278">
                  <a:extLst>
                    <a:ext uri="{FF2B5EF4-FFF2-40B4-BE49-F238E27FC236}">
                      <a16:creationId xmlns:a16="http://schemas.microsoft.com/office/drawing/2014/main" id="{DE741DA5-4B83-430A-9575-B31437FFE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4" y="2219"/>
                  <a:ext cx="32" cy="38"/>
                </a:xfrm>
                <a:custGeom>
                  <a:avLst/>
                  <a:gdLst>
                    <a:gd name="T0" fmla="*/ 3659353 w 13"/>
                    <a:gd name="T1" fmla="*/ 3534942 h 14"/>
                    <a:gd name="T2" fmla="*/ 9007638 w 13"/>
                    <a:gd name="T3" fmla="*/ 22573050 h 14"/>
                    <a:gd name="T4" fmla="*/ 4499360 w 13"/>
                    <a:gd name="T5" fmla="*/ 44780172 h 14"/>
                    <a:gd name="T6" fmla="*/ 0 w 13"/>
                    <a:gd name="T7" fmla="*/ 26043145 h 14"/>
                    <a:gd name="T8" fmla="*/ 3659353 w 13"/>
                    <a:gd name="T9" fmla="*/ 3534942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5" y="1"/>
                      </a:moveTo>
                      <a:cubicBezTo>
                        <a:pt x="9" y="0"/>
                        <a:pt x="12" y="3"/>
                        <a:pt x="12" y="7"/>
                      </a:cubicBezTo>
                      <a:cubicBezTo>
                        <a:pt x="13" y="11"/>
                        <a:pt x="10" y="14"/>
                        <a:pt x="6" y="14"/>
                      </a:cubicBezTo>
                      <a:cubicBezTo>
                        <a:pt x="3" y="14"/>
                        <a:pt x="0" y="11"/>
                        <a:pt x="0" y="8"/>
                      </a:cubicBezTo>
                      <a:cubicBezTo>
                        <a:pt x="0" y="4"/>
                        <a:pt x="2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2" name="Freeform 279">
                  <a:extLst>
                    <a:ext uri="{FF2B5EF4-FFF2-40B4-BE49-F238E27FC236}">
                      <a16:creationId xmlns:a16="http://schemas.microsoft.com/office/drawing/2014/main" id="{DA8AFD62-5C26-4699-B34C-21C50FD75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4" y="2259"/>
                  <a:ext cx="32" cy="35"/>
                </a:xfrm>
                <a:custGeom>
                  <a:avLst/>
                  <a:gdLst>
                    <a:gd name="T0" fmla="*/ 4499360 w 13"/>
                    <a:gd name="T1" fmla="*/ 0 h 13"/>
                    <a:gd name="T2" fmla="*/ 9007638 w 13"/>
                    <a:gd name="T3" fmla="*/ 16811725 h 13"/>
                    <a:gd name="T4" fmla="*/ 3659353 w 13"/>
                    <a:gd name="T5" fmla="*/ 33675452 h 13"/>
                    <a:gd name="T6" fmla="*/ 0 w 13"/>
                    <a:gd name="T7" fmla="*/ 13624008 h 13"/>
                    <a:gd name="T8" fmla="*/ 4499360 w 13"/>
                    <a:gd name="T9" fmla="*/ 0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6" y="0"/>
                      </a:moveTo>
                      <a:cubicBezTo>
                        <a:pt x="10" y="0"/>
                        <a:pt x="13" y="3"/>
                        <a:pt x="12" y="6"/>
                      </a:cubicBezTo>
                      <a:cubicBezTo>
                        <a:pt x="12" y="10"/>
                        <a:pt x="9" y="13"/>
                        <a:pt x="5" y="12"/>
                      </a:cubicBezTo>
                      <a:cubicBezTo>
                        <a:pt x="2" y="12"/>
                        <a:pt x="0" y="9"/>
                        <a:pt x="0" y="5"/>
                      </a:cubicBezTo>
                      <a:cubicBezTo>
                        <a:pt x="0" y="2"/>
                        <a:pt x="3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3" name="Freeform 280">
                  <a:extLst>
                    <a:ext uri="{FF2B5EF4-FFF2-40B4-BE49-F238E27FC236}">
                      <a16:creationId xmlns:a16="http://schemas.microsoft.com/office/drawing/2014/main" id="{892EDFED-DCF4-403D-8408-DBF69F3BA2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2294"/>
                  <a:ext cx="35" cy="37"/>
                </a:xfrm>
                <a:custGeom>
                  <a:avLst/>
                  <a:gdLst>
                    <a:gd name="T0" fmla="*/ 7469533 w 14"/>
                    <a:gd name="T1" fmla="*/ 0 h 14"/>
                    <a:gd name="T2" fmla="*/ 12398250 w 14"/>
                    <a:gd name="T3" fmla="*/ 17171975 h 14"/>
                    <a:gd name="T4" fmla="*/ 5676300 w 14"/>
                    <a:gd name="T5" fmla="*/ 27625728 h 14"/>
                    <a:gd name="T6" fmla="*/ 1195125 w 14"/>
                    <a:gd name="T7" fmla="*/ 10452978 h 14"/>
                    <a:gd name="T8" fmla="*/ 7469533 w 14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8" y="0"/>
                      </a:moveTo>
                      <a:cubicBezTo>
                        <a:pt x="12" y="1"/>
                        <a:pt x="14" y="4"/>
                        <a:pt x="13" y="8"/>
                      </a:cubicBezTo>
                      <a:cubicBezTo>
                        <a:pt x="12" y="11"/>
                        <a:pt x="9" y="14"/>
                        <a:pt x="6" y="13"/>
                      </a:cubicBezTo>
                      <a:cubicBezTo>
                        <a:pt x="2" y="12"/>
                        <a:pt x="0" y="8"/>
                        <a:pt x="1" y="5"/>
                      </a:cubicBezTo>
                      <a:cubicBezTo>
                        <a:pt x="2" y="2"/>
                        <a:pt x="5" y="0"/>
                        <a:pt x="8" y="0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4" name="Freeform 281">
                  <a:extLst>
                    <a:ext uri="{FF2B5EF4-FFF2-40B4-BE49-F238E27FC236}">
                      <a16:creationId xmlns:a16="http://schemas.microsoft.com/office/drawing/2014/main" id="{23D65777-05CD-468C-B047-BF56D06D7F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2329"/>
                  <a:ext cx="35" cy="37"/>
                </a:xfrm>
                <a:custGeom>
                  <a:avLst/>
                  <a:gdLst>
                    <a:gd name="T0" fmla="*/ 8659688 w 14"/>
                    <a:gd name="T1" fmla="*/ 2458515 h 14"/>
                    <a:gd name="T2" fmla="*/ 12398250 w 14"/>
                    <a:gd name="T3" fmla="*/ 19385537 h 14"/>
                    <a:gd name="T4" fmla="*/ 4959300 w 14"/>
                    <a:gd name="T5" fmla="*/ 26147118 h 14"/>
                    <a:gd name="T6" fmla="*/ 1195125 w 14"/>
                    <a:gd name="T7" fmla="*/ 8963255 h 14"/>
                    <a:gd name="T8" fmla="*/ 8659688 w 14"/>
                    <a:gd name="T9" fmla="*/ 245851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9" y="1"/>
                      </a:moveTo>
                      <a:cubicBezTo>
                        <a:pt x="13" y="2"/>
                        <a:pt x="14" y="5"/>
                        <a:pt x="13" y="9"/>
                      </a:cubicBezTo>
                      <a:cubicBezTo>
                        <a:pt x="12" y="12"/>
                        <a:pt x="8" y="14"/>
                        <a:pt x="5" y="12"/>
                      </a:cubicBezTo>
                      <a:cubicBezTo>
                        <a:pt x="1" y="11"/>
                        <a:pt x="0" y="7"/>
                        <a:pt x="1" y="4"/>
                      </a:cubicBezTo>
                      <a:cubicBezTo>
                        <a:pt x="2" y="1"/>
                        <a:pt x="6" y="0"/>
                        <a:pt x="9" y="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5" name="Freeform 282">
                  <a:extLst>
                    <a:ext uri="{FF2B5EF4-FFF2-40B4-BE49-F238E27FC236}">
                      <a16:creationId xmlns:a16="http://schemas.microsoft.com/office/drawing/2014/main" id="{72BC1C76-711B-40E9-B4BD-6AECF5A9A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1" y="2361"/>
                  <a:ext cx="38" cy="37"/>
                </a:xfrm>
                <a:custGeom>
                  <a:avLst/>
                  <a:gdLst>
                    <a:gd name="T0" fmla="*/ 11168963 w 15"/>
                    <a:gd name="T1" fmla="*/ 2458515 h 14"/>
                    <a:gd name="T2" fmla="*/ 14896258 w 15"/>
                    <a:gd name="T3" fmla="*/ 21128224 h 14"/>
                    <a:gd name="T4" fmla="*/ 4408801 w 15"/>
                    <a:gd name="T5" fmla="*/ 26147118 h 14"/>
                    <a:gd name="T6" fmla="*/ 2321093 w 15"/>
                    <a:gd name="T7" fmla="*/ 8963255 h 14"/>
                    <a:gd name="T8" fmla="*/ 11168963 w 15"/>
                    <a:gd name="T9" fmla="*/ 245851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0" y="1"/>
                      </a:moveTo>
                      <a:cubicBezTo>
                        <a:pt x="13" y="3"/>
                        <a:pt x="15" y="7"/>
                        <a:pt x="13" y="10"/>
                      </a:cubicBezTo>
                      <a:cubicBezTo>
                        <a:pt x="11" y="13"/>
                        <a:pt x="7" y="14"/>
                        <a:pt x="4" y="12"/>
                      </a:cubicBezTo>
                      <a:cubicBezTo>
                        <a:pt x="1" y="10"/>
                        <a:pt x="0" y="7"/>
                        <a:pt x="2" y="4"/>
                      </a:cubicBezTo>
                      <a:cubicBezTo>
                        <a:pt x="3" y="1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6" name="Freeform 283">
                  <a:extLst>
                    <a:ext uri="{FF2B5EF4-FFF2-40B4-BE49-F238E27FC236}">
                      <a16:creationId xmlns:a16="http://schemas.microsoft.com/office/drawing/2014/main" id="{837AF756-1EAE-437A-B4DE-91721729C2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" y="2390"/>
                  <a:ext cx="35" cy="37"/>
                </a:xfrm>
                <a:custGeom>
                  <a:avLst/>
                  <a:gdLst>
                    <a:gd name="T0" fmla="*/ 9422658 w 14"/>
                    <a:gd name="T1" fmla="*/ 3955181 h 14"/>
                    <a:gd name="T2" fmla="*/ 10445125 w 14"/>
                    <a:gd name="T3" fmla="*/ 23688603 h 14"/>
                    <a:gd name="T4" fmla="*/ 1983720 w 14"/>
                    <a:gd name="T5" fmla="*/ 26147118 h 14"/>
                    <a:gd name="T6" fmla="*/ 1983720 w 14"/>
                    <a:gd name="T7" fmla="*/ 6497504 h 14"/>
                    <a:gd name="T8" fmla="*/ 9422658 w 14"/>
                    <a:gd name="T9" fmla="*/ 3955181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0" y="2"/>
                      </a:moveTo>
                      <a:cubicBezTo>
                        <a:pt x="13" y="4"/>
                        <a:pt x="14" y="8"/>
                        <a:pt x="11" y="11"/>
                      </a:cubicBezTo>
                      <a:cubicBezTo>
                        <a:pt x="9" y="14"/>
                        <a:pt x="5" y="14"/>
                        <a:pt x="2" y="12"/>
                      </a:cubicBezTo>
                      <a:cubicBezTo>
                        <a:pt x="0" y="10"/>
                        <a:pt x="0" y="6"/>
                        <a:pt x="2" y="3"/>
                      </a:cubicBezTo>
                      <a:cubicBezTo>
                        <a:pt x="4" y="1"/>
                        <a:pt x="7" y="0"/>
                        <a:pt x="10" y="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7" name="Freeform 284">
                  <a:extLst>
                    <a:ext uri="{FF2B5EF4-FFF2-40B4-BE49-F238E27FC236}">
                      <a16:creationId xmlns:a16="http://schemas.microsoft.com/office/drawing/2014/main" id="{5786C94B-E7FC-4DDC-A68C-D38C266907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2417"/>
                  <a:ext cx="35" cy="40"/>
                </a:xfrm>
                <a:custGeom>
                  <a:avLst/>
                  <a:gdLst>
                    <a:gd name="T0" fmla="*/ 11208020 w 14"/>
                    <a:gd name="T1" fmla="*/ 7221760 h 15"/>
                    <a:gd name="T2" fmla="*/ 10445125 w 14"/>
                    <a:gd name="T3" fmla="*/ 29327360 h 15"/>
                    <a:gd name="T4" fmla="*/ 1983720 w 14"/>
                    <a:gd name="T5" fmla="*/ 26532216 h 15"/>
                    <a:gd name="T6" fmla="*/ 2987813 w 14"/>
                    <a:gd name="T7" fmla="*/ 7221760 h 15"/>
                    <a:gd name="T8" fmla="*/ 11208020 w 14"/>
                    <a:gd name="T9" fmla="*/ 722176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5">
                      <a:moveTo>
                        <a:pt x="12" y="3"/>
                      </a:moveTo>
                      <a:cubicBezTo>
                        <a:pt x="14" y="5"/>
                        <a:pt x="14" y="9"/>
                        <a:pt x="11" y="12"/>
                      </a:cubicBezTo>
                      <a:cubicBezTo>
                        <a:pt x="9" y="15"/>
                        <a:pt x="4" y="14"/>
                        <a:pt x="2" y="11"/>
                      </a:cubicBezTo>
                      <a:cubicBezTo>
                        <a:pt x="0" y="8"/>
                        <a:pt x="1" y="5"/>
                        <a:pt x="3" y="3"/>
                      </a:cubicBezTo>
                      <a:cubicBezTo>
                        <a:pt x="5" y="0"/>
                        <a:pt x="9" y="1"/>
                        <a:pt x="12" y="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8" name="Freeform 285">
                  <a:extLst>
                    <a:ext uri="{FF2B5EF4-FFF2-40B4-BE49-F238E27FC236}">
                      <a16:creationId xmlns:a16="http://schemas.microsoft.com/office/drawing/2014/main" id="{7D8A43C7-1F1B-4553-B7AC-C418583CFD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1" y="2441"/>
                  <a:ext cx="37" cy="37"/>
                </a:xfrm>
                <a:custGeom>
                  <a:avLst/>
                  <a:gdLst>
                    <a:gd name="T0" fmla="*/ 9272619 w 15"/>
                    <a:gd name="T1" fmla="*/ 6497504 h 14"/>
                    <a:gd name="T2" fmla="*/ 8373576 w 15"/>
                    <a:gd name="T3" fmla="*/ 26147118 h 14"/>
                    <a:gd name="T4" fmla="*/ 1523988 w 15"/>
                    <a:gd name="T5" fmla="*/ 21128224 h 14"/>
                    <a:gd name="T6" fmla="*/ 3144223 w 15"/>
                    <a:gd name="T7" fmla="*/ 2458515 h 14"/>
                    <a:gd name="T8" fmla="*/ 9272619 w 15"/>
                    <a:gd name="T9" fmla="*/ 649750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2" y="3"/>
                      </a:moveTo>
                      <a:cubicBezTo>
                        <a:pt x="15" y="6"/>
                        <a:pt x="14" y="10"/>
                        <a:pt x="11" y="12"/>
                      </a:cubicBezTo>
                      <a:cubicBezTo>
                        <a:pt x="8" y="14"/>
                        <a:pt x="4" y="13"/>
                        <a:pt x="2" y="10"/>
                      </a:cubicBezTo>
                      <a:cubicBezTo>
                        <a:pt x="0" y="7"/>
                        <a:pt x="1" y="3"/>
                        <a:pt x="4" y="1"/>
                      </a:cubicBezTo>
                      <a:cubicBezTo>
                        <a:pt x="7" y="0"/>
                        <a:pt x="10" y="0"/>
                        <a:pt x="12" y="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9" name="Freeform 286">
                  <a:extLst>
                    <a:ext uri="{FF2B5EF4-FFF2-40B4-BE49-F238E27FC236}">
                      <a16:creationId xmlns:a16="http://schemas.microsoft.com/office/drawing/2014/main" id="{FC0EB79C-3B37-4413-9485-552EA5A2B5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1" y="2457"/>
                  <a:ext cx="37" cy="37"/>
                </a:xfrm>
                <a:custGeom>
                  <a:avLst/>
                  <a:gdLst>
                    <a:gd name="T0" fmla="*/ 9888201 w 15"/>
                    <a:gd name="T1" fmla="*/ 8963255 h 14"/>
                    <a:gd name="T2" fmla="*/ 7755750 w 15"/>
                    <a:gd name="T3" fmla="*/ 27625728 h 14"/>
                    <a:gd name="T4" fmla="*/ 617833 w 15"/>
                    <a:gd name="T5" fmla="*/ 19385537 h 14"/>
                    <a:gd name="T6" fmla="*/ 3759170 w 15"/>
                    <a:gd name="T7" fmla="*/ 2458515 h 14"/>
                    <a:gd name="T8" fmla="*/ 9888201 w 15"/>
                    <a:gd name="T9" fmla="*/ 896325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3" y="4"/>
                      </a:moveTo>
                      <a:cubicBezTo>
                        <a:pt x="15" y="7"/>
                        <a:pt x="13" y="11"/>
                        <a:pt x="10" y="13"/>
                      </a:cubicBezTo>
                      <a:cubicBezTo>
                        <a:pt x="6" y="14"/>
                        <a:pt x="3" y="13"/>
                        <a:pt x="1" y="9"/>
                      </a:cubicBezTo>
                      <a:cubicBezTo>
                        <a:pt x="0" y="6"/>
                        <a:pt x="2" y="3"/>
                        <a:pt x="5" y="1"/>
                      </a:cubicBezTo>
                      <a:cubicBezTo>
                        <a:pt x="8" y="0"/>
                        <a:pt x="11" y="1"/>
                        <a:pt x="13" y="4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0" name="Freeform 287">
                  <a:extLst>
                    <a:ext uri="{FF2B5EF4-FFF2-40B4-BE49-F238E27FC236}">
                      <a16:creationId xmlns:a16="http://schemas.microsoft.com/office/drawing/2014/main" id="{B9E8024F-4B64-4C92-99D8-2E41E9C080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2470"/>
                  <a:ext cx="35" cy="37"/>
                </a:xfrm>
                <a:custGeom>
                  <a:avLst/>
                  <a:gdLst>
                    <a:gd name="T0" fmla="*/ 11208020 w 14"/>
                    <a:gd name="T1" fmla="*/ 10452978 h 14"/>
                    <a:gd name="T2" fmla="*/ 7469533 w 14"/>
                    <a:gd name="T3" fmla="*/ 27625728 h 14"/>
                    <a:gd name="T4" fmla="*/ 0 w 14"/>
                    <a:gd name="T5" fmla="*/ 17171975 h 14"/>
                    <a:gd name="T6" fmla="*/ 4959300 w 14"/>
                    <a:gd name="T7" fmla="*/ 0 h 14"/>
                    <a:gd name="T8" fmla="*/ 11208020 w 14"/>
                    <a:gd name="T9" fmla="*/ 1045297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4" y="8"/>
                        <a:pt x="12" y="12"/>
                        <a:pt x="8" y="13"/>
                      </a:cubicBezTo>
                      <a:cubicBezTo>
                        <a:pt x="4" y="14"/>
                        <a:pt x="1" y="11"/>
                        <a:pt x="0" y="8"/>
                      </a:cubicBezTo>
                      <a:cubicBezTo>
                        <a:pt x="0" y="4"/>
                        <a:pt x="2" y="1"/>
                        <a:pt x="5" y="0"/>
                      </a:cubicBezTo>
                      <a:cubicBezTo>
                        <a:pt x="8" y="0"/>
                        <a:pt x="11" y="2"/>
                        <a:pt x="12" y="5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1" name="Freeform 288">
                  <a:extLst>
                    <a:ext uri="{FF2B5EF4-FFF2-40B4-BE49-F238E27FC236}">
                      <a16:creationId xmlns:a16="http://schemas.microsoft.com/office/drawing/2014/main" id="{86527773-FF9C-4681-99E8-38A3F752D3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2475"/>
                  <a:ext cx="33" cy="35"/>
                </a:xfrm>
                <a:custGeom>
                  <a:avLst/>
                  <a:gdLst>
                    <a:gd name="T0" fmla="*/ 13820352 w 13"/>
                    <a:gd name="T1" fmla="*/ 16811725 h 13"/>
                    <a:gd name="T2" fmla="*/ 6875535 w 13"/>
                    <a:gd name="T3" fmla="*/ 36680022 h 13"/>
                    <a:gd name="T4" fmla="*/ 0 w 13"/>
                    <a:gd name="T5" fmla="*/ 19868297 h 13"/>
                    <a:gd name="T6" fmla="*/ 6008901 w 13"/>
                    <a:gd name="T7" fmla="*/ 3180789 h 13"/>
                    <a:gd name="T8" fmla="*/ 13820352 w 13"/>
                    <a:gd name="T9" fmla="*/ 16811725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2" y="6"/>
                      </a:moveTo>
                      <a:cubicBezTo>
                        <a:pt x="13" y="9"/>
                        <a:pt x="10" y="13"/>
                        <a:pt x="6" y="13"/>
                      </a:cubicBezTo>
                      <a:cubicBezTo>
                        <a:pt x="3" y="13"/>
                        <a:pt x="0" y="11"/>
                        <a:pt x="0" y="7"/>
                      </a:cubicBezTo>
                      <a:cubicBezTo>
                        <a:pt x="0" y="4"/>
                        <a:pt x="2" y="1"/>
                        <a:pt x="5" y="1"/>
                      </a:cubicBezTo>
                      <a:cubicBezTo>
                        <a:pt x="9" y="0"/>
                        <a:pt x="12" y="3"/>
                        <a:pt x="12" y="6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2" name="Freeform 289">
                  <a:extLst>
                    <a:ext uri="{FF2B5EF4-FFF2-40B4-BE49-F238E27FC236}">
                      <a16:creationId xmlns:a16="http://schemas.microsoft.com/office/drawing/2014/main" id="{BE1C59C1-C229-4EC3-B4B7-6A6FF59FD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1" y="2475"/>
                  <a:ext cx="35" cy="35"/>
                </a:xfrm>
                <a:custGeom>
                  <a:avLst/>
                  <a:gdLst>
                    <a:gd name="T0" fmla="*/ 13115238 w 14"/>
                    <a:gd name="T1" fmla="*/ 19868297 h 13"/>
                    <a:gd name="T2" fmla="*/ 6752470 w 14"/>
                    <a:gd name="T3" fmla="*/ 36680022 h 13"/>
                    <a:gd name="T4" fmla="*/ 1195125 w 14"/>
                    <a:gd name="T5" fmla="*/ 16811725 h 13"/>
                    <a:gd name="T6" fmla="*/ 7469533 w 14"/>
                    <a:gd name="T7" fmla="*/ 3180789 h 13"/>
                    <a:gd name="T8" fmla="*/ 13115238 w 14"/>
                    <a:gd name="T9" fmla="*/ 19868297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7"/>
                      </a:moveTo>
                      <a:cubicBezTo>
                        <a:pt x="14" y="11"/>
                        <a:pt x="11" y="13"/>
                        <a:pt x="7" y="13"/>
                      </a:cubicBezTo>
                      <a:cubicBezTo>
                        <a:pt x="3" y="13"/>
                        <a:pt x="0" y="9"/>
                        <a:pt x="1" y="6"/>
                      </a:cubicBezTo>
                      <a:cubicBezTo>
                        <a:pt x="2" y="3"/>
                        <a:pt x="5" y="0"/>
                        <a:pt x="8" y="1"/>
                      </a:cubicBezTo>
                      <a:cubicBezTo>
                        <a:pt x="11" y="1"/>
                        <a:pt x="14" y="4"/>
                        <a:pt x="14" y="7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3" name="Freeform 290">
                  <a:extLst>
                    <a:ext uri="{FF2B5EF4-FFF2-40B4-BE49-F238E27FC236}">
                      <a16:creationId xmlns:a16="http://schemas.microsoft.com/office/drawing/2014/main" id="{9CA2B30C-430F-4403-9A42-75CA4B89B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8" y="2470"/>
                  <a:ext cx="33" cy="37"/>
                </a:xfrm>
                <a:custGeom>
                  <a:avLst/>
                  <a:gdLst>
                    <a:gd name="T0" fmla="*/ 15253364 w 13"/>
                    <a:gd name="T1" fmla="*/ 17171975 h 14"/>
                    <a:gd name="T2" fmla="*/ 6008901 w 13"/>
                    <a:gd name="T3" fmla="*/ 27625728 h 14"/>
                    <a:gd name="T4" fmla="*/ 1431152 w 13"/>
                    <a:gd name="T5" fmla="*/ 10452978 h 14"/>
                    <a:gd name="T6" fmla="*/ 9222038 w 13"/>
                    <a:gd name="T7" fmla="*/ 0 h 14"/>
                    <a:gd name="T8" fmla="*/ 15253364 w 13"/>
                    <a:gd name="T9" fmla="*/ 17171975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8"/>
                      </a:moveTo>
                      <a:cubicBezTo>
                        <a:pt x="12" y="11"/>
                        <a:pt x="9" y="14"/>
                        <a:pt x="5" y="13"/>
                      </a:cubicBezTo>
                      <a:cubicBezTo>
                        <a:pt x="2" y="12"/>
                        <a:pt x="0" y="8"/>
                        <a:pt x="1" y="5"/>
                      </a:cubicBezTo>
                      <a:cubicBezTo>
                        <a:pt x="2" y="2"/>
                        <a:pt x="5" y="0"/>
                        <a:pt x="8" y="0"/>
                      </a:cubicBezTo>
                      <a:cubicBezTo>
                        <a:pt x="11" y="1"/>
                        <a:pt x="13" y="4"/>
                        <a:pt x="13" y="8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4" name="Freeform 291">
                  <a:extLst>
                    <a:ext uri="{FF2B5EF4-FFF2-40B4-BE49-F238E27FC236}">
                      <a16:creationId xmlns:a16="http://schemas.microsoft.com/office/drawing/2014/main" id="{2CB55574-A404-44BE-A1D7-E34537ADD8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6" y="2457"/>
                  <a:ext cx="35" cy="37"/>
                </a:xfrm>
                <a:custGeom>
                  <a:avLst/>
                  <a:gdLst>
                    <a:gd name="T0" fmla="*/ 12398250 w 14"/>
                    <a:gd name="T1" fmla="*/ 19385537 h 14"/>
                    <a:gd name="T2" fmla="*/ 3769063 w 14"/>
                    <a:gd name="T3" fmla="*/ 27625728 h 14"/>
                    <a:gd name="T4" fmla="*/ 1195125 w 14"/>
                    <a:gd name="T5" fmla="*/ 8963255 h 14"/>
                    <a:gd name="T6" fmla="*/ 8659688 w 14"/>
                    <a:gd name="T7" fmla="*/ 2458515 h 14"/>
                    <a:gd name="T8" fmla="*/ 12398250 w 14"/>
                    <a:gd name="T9" fmla="*/ 19385537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3" y="9"/>
                      </a:moveTo>
                      <a:cubicBezTo>
                        <a:pt x="12" y="13"/>
                        <a:pt x="8" y="14"/>
                        <a:pt x="4" y="13"/>
                      </a:cubicBezTo>
                      <a:cubicBezTo>
                        <a:pt x="1" y="11"/>
                        <a:pt x="0" y="7"/>
                        <a:pt x="1" y="4"/>
                      </a:cubicBezTo>
                      <a:cubicBezTo>
                        <a:pt x="3" y="1"/>
                        <a:pt x="7" y="0"/>
                        <a:pt x="9" y="1"/>
                      </a:cubicBezTo>
                      <a:cubicBezTo>
                        <a:pt x="12" y="3"/>
                        <a:pt x="14" y="6"/>
                        <a:pt x="13" y="9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5" name="Freeform 292">
                  <a:extLst>
                    <a:ext uri="{FF2B5EF4-FFF2-40B4-BE49-F238E27FC236}">
                      <a16:creationId xmlns:a16="http://schemas.microsoft.com/office/drawing/2014/main" id="{614DC305-A6C5-428E-B0A8-7BC9255FCD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6" y="2441"/>
                  <a:ext cx="35" cy="37"/>
                </a:xfrm>
                <a:custGeom>
                  <a:avLst/>
                  <a:gdLst>
                    <a:gd name="T0" fmla="*/ 11208020 w 14"/>
                    <a:gd name="T1" fmla="*/ 21128224 h 14"/>
                    <a:gd name="T2" fmla="*/ 2987813 w 14"/>
                    <a:gd name="T3" fmla="*/ 26147118 h 14"/>
                    <a:gd name="T4" fmla="*/ 1983720 w 14"/>
                    <a:gd name="T5" fmla="*/ 6497504 h 14"/>
                    <a:gd name="T6" fmla="*/ 9422658 w 14"/>
                    <a:gd name="T7" fmla="*/ 2458515 h 14"/>
                    <a:gd name="T8" fmla="*/ 11208020 w 14"/>
                    <a:gd name="T9" fmla="*/ 2112822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10"/>
                      </a:moveTo>
                      <a:cubicBezTo>
                        <a:pt x="11" y="13"/>
                        <a:pt x="7" y="14"/>
                        <a:pt x="3" y="12"/>
                      </a:cubicBezTo>
                      <a:cubicBezTo>
                        <a:pt x="0" y="10"/>
                        <a:pt x="0" y="6"/>
                        <a:pt x="2" y="3"/>
                      </a:cubicBezTo>
                      <a:cubicBezTo>
                        <a:pt x="4" y="0"/>
                        <a:pt x="8" y="0"/>
                        <a:pt x="10" y="1"/>
                      </a:cubicBezTo>
                      <a:cubicBezTo>
                        <a:pt x="13" y="3"/>
                        <a:pt x="14" y="7"/>
                        <a:pt x="12" y="10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6" name="Freeform 293">
                  <a:extLst>
                    <a:ext uri="{FF2B5EF4-FFF2-40B4-BE49-F238E27FC236}">
                      <a16:creationId xmlns:a16="http://schemas.microsoft.com/office/drawing/2014/main" id="{95C4C660-FA75-4678-BE50-F2139CEC5B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417"/>
                  <a:ext cx="35" cy="40"/>
                </a:xfrm>
                <a:custGeom>
                  <a:avLst/>
                  <a:gdLst>
                    <a:gd name="T0" fmla="*/ 11208020 w 14"/>
                    <a:gd name="T1" fmla="*/ 26532216 h 15"/>
                    <a:gd name="T2" fmla="*/ 2987813 w 14"/>
                    <a:gd name="T3" fmla="*/ 29327360 h 15"/>
                    <a:gd name="T4" fmla="*/ 1983720 w 14"/>
                    <a:gd name="T5" fmla="*/ 7221760 h 15"/>
                    <a:gd name="T6" fmla="*/ 10445125 w 14"/>
                    <a:gd name="T7" fmla="*/ 7221760 h 15"/>
                    <a:gd name="T8" fmla="*/ 11208020 w 14"/>
                    <a:gd name="T9" fmla="*/ 26532216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5">
                      <a:moveTo>
                        <a:pt x="12" y="11"/>
                      </a:moveTo>
                      <a:cubicBezTo>
                        <a:pt x="10" y="14"/>
                        <a:pt x="5" y="15"/>
                        <a:pt x="3" y="12"/>
                      </a:cubicBezTo>
                      <a:cubicBezTo>
                        <a:pt x="0" y="9"/>
                        <a:pt x="0" y="5"/>
                        <a:pt x="2" y="3"/>
                      </a:cubicBezTo>
                      <a:cubicBezTo>
                        <a:pt x="5" y="1"/>
                        <a:pt x="9" y="0"/>
                        <a:pt x="11" y="3"/>
                      </a:cubicBezTo>
                      <a:cubicBezTo>
                        <a:pt x="14" y="5"/>
                        <a:pt x="14" y="8"/>
                        <a:pt x="12" y="11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7" name="Freeform 294">
                  <a:extLst>
                    <a:ext uri="{FF2B5EF4-FFF2-40B4-BE49-F238E27FC236}">
                      <a16:creationId xmlns:a16="http://schemas.microsoft.com/office/drawing/2014/main" id="{A4BA5DBE-AAFF-4286-BA66-B9B07FAC04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3" y="2390"/>
                  <a:ext cx="38" cy="37"/>
                </a:xfrm>
                <a:custGeom>
                  <a:avLst/>
                  <a:gdLst>
                    <a:gd name="T0" fmla="*/ 13490061 w 15"/>
                    <a:gd name="T1" fmla="*/ 26147118 h 14"/>
                    <a:gd name="T2" fmla="*/ 3559247 w 15"/>
                    <a:gd name="T3" fmla="*/ 23688603 h 14"/>
                    <a:gd name="T4" fmla="*/ 4408801 w 15"/>
                    <a:gd name="T5" fmla="*/ 3955181 h 14"/>
                    <a:gd name="T6" fmla="*/ 14896258 w 15"/>
                    <a:gd name="T7" fmla="*/ 6497504 h 14"/>
                    <a:gd name="T8" fmla="*/ 13490061 w 15"/>
                    <a:gd name="T9" fmla="*/ 2614711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2" y="12"/>
                      </a:moveTo>
                      <a:cubicBezTo>
                        <a:pt x="9" y="14"/>
                        <a:pt x="5" y="14"/>
                        <a:pt x="3" y="11"/>
                      </a:cubicBezTo>
                      <a:cubicBezTo>
                        <a:pt x="0" y="8"/>
                        <a:pt x="1" y="4"/>
                        <a:pt x="4" y="2"/>
                      </a:cubicBezTo>
                      <a:cubicBezTo>
                        <a:pt x="7" y="0"/>
                        <a:pt x="11" y="1"/>
                        <a:pt x="13" y="3"/>
                      </a:cubicBezTo>
                      <a:cubicBezTo>
                        <a:pt x="15" y="6"/>
                        <a:pt x="14" y="10"/>
                        <a:pt x="12" y="1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8" name="Freeform 295">
                  <a:extLst>
                    <a:ext uri="{FF2B5EF4-FFF2-40B4-BE49-F238E27FC236}">
                      <a16:creationId xmlns:a16="http://schemas.microsoft.com/office/drawing/2014/main" id="{DF6800AC-795D-4D9A-B37E-B96696CAA1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6" y="2361"/>
                  <a:ext cx="35" cy="37"/>
                </a:xfrm>
                <a:custGeom>
                  <a:avLst/>
                  <a:gdLst>
                    <a:gd name="T0" fmla="*/ 9422658 w 14"/>
                    <a:gd name="T1" fmla="*/ 26147118 h 14"/>
                    <a:gd name="T2" fmla="*/ 1983720 w 14"/>
                    <a:gd name="T3" fmla="*/ 21128224 h 14"/>
                    <a:gd name="T4" fmla="*/ 3769063 w 14"/>
                    <a:gd name="T5" fmla="*/ 2458515 h 14"/>
                    <a:gd name="T6" fmla="*/ 11208020 w 14"/>
                    <a:gd name="T7" fmla="*/ 8963255 h 14"/>
                    <a:gd name="T8" fmla="*/ 9422658 w 14"/>
                    <a:gd name="T9" fmla="*/ 2614711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0" y="12"/>
                      </a:moveTo>
                      <a:cubicBezTo>
                        <a:pt x="7" y="14"/>
                        <a:pt x="3" y="13"/>
                        <a:pt x="2" y="10"/>
                      </a:cubicBezTo>
                      <a:cubicBezTo>
                        <a:pt x="0" y="7"/>
                        <a:pt x="1" y="3"/>
                        <a:pt x="4" y="1"/>
                      </a:cubicBezTo>
                      <a:cubicBezTo>
                        <a:pt x="7" y="0"/>
                        <a:pt x="11" y="1"/>
                        <a:pt x="12" y="4"/>
                      </a:cubicBezTo>
                      <a:cubicBezTo>
                        <a:pt x="14" y="7"/>
                        <a:pt x="13" y="10"/>
                        <a:pt x="10" y="1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9" name="Freeform 296">
                  <a:extLst>
                    <a:ext uri="{FF2B5EF4-FFF2-40B4-BE49-F238E27FC236}">
                      <a16:creationId xmlns:a16="http://schemas.microsoft.com/office/drawing/2014/main" id="{B3F713BB-568B-40FC-B1F2-165591CF7D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1" y="2329"/>
                  <a:ext cx="35" cy="37"/>
                </a:xfrm>
                <a:custGeom>
                  <a:avLst/>
                  <a:gdLst>
                    <a:gd name="T0" fmla="*/ 9422658 w 14"/>
                    <a:gd name="T1" fmla="*/ 26147118 h 14"/>
                    <a:gd name="T2" fmla="*/ 1195125 w 14"/>
                    <a:gd name="T3" fmla="*/ 19385537 h 14"/>
                    <a:gd name="T4" fmla="*/ 4959300 w 14"/>
                    <a:gd name="T5" fmla="*/ 2458515 h 14"/>
                    <a:gd name="T6" fmla="*/ 12398250 w 14"/>
                    <a:gd name="T7" fmla="*/ 8963255 h 14"/>
                    <a:gd name="T8" fmla="*/ 9422658 w 14"/>
                    <a:gd name="T9" fmla="*/ 2614711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0" y="12"/>
                      </a:moveTo>
                      <a:cubicBezTo>
                        <a:pt x="7" y="14"/>
                        <a:pt x="3" y="12"/>
                        <a:pt x="1" y="9"/>
                      </a:cubicBezTo>
                      <a:cubicBezTo>
                        <a:pt x="0" y="5"/>
                        <a:pt x="2" y="2"/>
                        <a:pt x="5" y="1"/>
                      </a:cubicBezTo>
                      <a:cubicBezTo>
                        <a:pt x="8" y="0"/>
                        <a:pt x="12" y="1"/>
                        <a:pt x="13" y="4"/>
                      </a:cubicBezTo>
                      <a:cubicBezTo>
                        <a:pt x="14" y="7"/>
                        <a:pt x="13" y="11"/>
                        <a:pt x="10" y="1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10" name="Freeform 297">
                  <a:extLst>
                    <a:ext uri="{FF2B5EF4-FFF2-40B4-BE49-F238E27FC236}">
                      <a16:creationId xmlns:a16="http://schemas.microsoft.com/office/drawing/2014/main" id="{7A8A0D22-8A86-40A4-A53D-09B5E55594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2294"/>
                  <a:ext cx="35" cy="37"/>
                </a:xfrm>
                <a:custGeom>
                  <a:avLst/>
                  <a:gdLst>
                    <a:gd name="T0" fmla="*/ 8659688 w 14"/>
                    <a:gd name="T1" fmla="*/ 27625728 h 14"/>
                    <a:gd name="T2" fmla="*/ 1195125 w 14"/>
                    <a:gd name="T3" fmla="*/ 17171975 h 14"/>
                    <a:gd name="T4" fmla="*/ 5676300 w 14"/>
                    <a:gd name="T5" fmla="*/ 0 h 14"/>
                    <a:gd name="T6" fmla="*/ 12398250 w 14"/>
                    <a:gd name="T7" fmla="*/ 10452978 h 14"/>
                    <a:gd name="T8" fmla="*/ 8659688 w 14"/>
                    <a:gd name="T9" fmla="*/ 27625728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9" y="13"/>
                      </a:moveTo>
                      <a:cubicBezTo>
                        <a:pt x="5" y="14"/>
                        <a:pt x="2" y="11"/>
                        <a:pt x="1" y="8"/>
                      </a:cubicBezTo>
                      <a:cubicBezTo>
                        <a:pt x="0" y="4"/>
                        <a:pt x="3" y="1"/>
                        <a:pt x="6" y="0"/>
                      </a:cubicBezTo>
                      <a:cubicBezTo>
                        <a:pt x="9" y="0"/>
                        <a:pt x="12" y="2"/>
                        <a:pt x="13" y="5"/>
                      </a:cubicBezTo>
                      <a:cubicBezTo>
                        <a:pt x="14" y="8"/>
                        <a:pt x="12" y="12"/>
                        <a:pt x="9" y="13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11" name="Freeform 298">
                  <a:extLst>
                    <a:ext uri="{FF2B5EF4-FFF2-40B4-BE49-F238E27FC236}">
                      <a16:creationId xmlns:a16="http://schemas.microsoft.com/office/drawing/2014/main" id="{2C1B9F19-BDB5-4EFF-94E3-CAA38B386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2259"/>
                  <a:ext cx="30" cy="35"/>
                </a:xfrm>
                <a:custGeom>
                  <a:avLst/>
                  <a:gdLst>
                    <a:gd name="T0" fmla="*/ 6752470 w 12"/>
                    <a:gd name="T1" fmla="*/ 33675452 h 13"/>
                    <a:gd name="T2" fmla="*/ 0 w 12"/>
                    <a:gd name="T3" fmla="*/ 16811725 h 13"/>
                    <a:gd name="T4" fmla="*/ 5676300 w 12"/>
                    <a:gd name="T5" fmla="*/ 0 h 13"/>
                    <a:gd name="T6" fmla="*/ 11208020 w 12"/>
                    <a:gd name="T7" fmla="*/ 13624008 h 13"/>
                    <a:gd name="T8" fmla="*/ 6752470 w 12"/>
                    <a:gd name="T9" fmla="*/ 33675452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7" y="12"/>
                      </a:moveTo>
                      <a:cubicBezTo>
                        <a:pt x="3" y="13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9" y="0"/>
                        <a:pt x="12" y="2"/>
                        <a:pt x="12" y="5"/>
                      </a:cubicBezTo>
                      <a:cubicBezTo>
                        <a:pt x="12" y="9"/>
                        <a:pt x="10" y="12"/>
                        <a:pt x="7" y="12"/>
                      </a:cubicBezTo>
                      <a:close/>
                    </a:path>
                  </a:pathLst>
                </a:custGeom>
                <a:solidFill>
                  <a:srgbClr val="FFFA8E"/>
                </a:solidFill>
                <a:ln w="3175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714" name="Group 3127">
                <a:extLst>
                  <a:ext uri="{FF2B5EF4-FFF2-40B4-BE49-F238E27FC236}">
                    <a16:creationId xmlns:a16="http://schemas.microsoft.com/office/drawing/2014/main" id="{4F245A22-6DEE-43EB-BBC8-7FA1DA73D3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000966">
                <a:off x="1357699" y="6251181"/>
                <a:ext cx="156722" cy="62574"/>
                <a:chOff x="1994" y="1336"/>
                <a:chExt cx="258" cy="117"/>
              </a:xfrm>
            </p:grpSpPr>
            <p:sp>
              <p:nvSpPr>
                <p:cNvPr id="1715" name="Freeform 3123">
                  <a:extLst>
                    <a:ext uri="{FF2B5EF4-FFF2-40B4-BE49-F238E27FC236}">
                      <a16:creationId xmlns:a16="http://schemas.microsoft.com/office/drawing/2014/main" id="{FA91977B-8C4F-478B-BFD0-8FF1B9ED0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2" y="1349"/>
                  <a:ext cx="90" cy="96"/>
                </a:xfrm>
                <a:custGeom>
                  <a:avLst/>
                  <a:gdLst>
                    <a:gd name="T0" fmla="*/ 0 w 36"/>
                    <a:gd name="T1" fmla="*/ 85481608 h 36"/>
                    <a:gd name="T2" fmla="*/ 33569345 w 36"/>
                    <a:gd name="T3" fmla="*/ 0 h 36"/>
                    <a:gd name="T4" fmla="*/ 0 w 36"/>
                    <a:gd name="T5" fmla="*/ 85481608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36">
                      <a:moveTo>
                        <a:pt x="0" y="35"/>
                      </a:moveTo>
                      <a:cubicBezTo>
                        <a:pt x="20" y="35"/>
                        <a:pt x="36" y="19"/>
                        <a:pt x="36" y="0"/>
                      </a:cubicBezTo>
                      <a:cubicBezTo>
                        <a:pt x="35" y="21"/>
                        <a:pt x="29" y="36"/>
                        <a:pt x="0" y="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16" name="Freeform 3125">
                  <a:extLst>
                    <a:ext uri="{FF2B5EF4-FFF2-40B4-BE49-F238E27FC236}">
                      <a16:creationId xmlns:a16="http://schemas.microsoft.com/office/drawing/2014/main" id="{EC00F063-EF35-437B-A376-2BCF8A3AFA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4" y="1336"/>
                  <a:ext cx="55" cy="117"/>
                </a:xfrm>
                <a:custGeom>
                  <a:avLst/>
                  <a:gdLst>
                    <a:gd name="T0" fmla="*/ 0 w 22"/>
                    <a:gd name="T1" fmla="*/ 103341641 h 44"/>
                    <a:gd name="T2" fmla="*/ 0 w 22"/>
                    <a:gd name="T3" fmla="*/ 46851826 h 44"/>
                    <a:gd name="T4" fmla="*/ 20581063 w 22"/>
                    <a:gd name="T5" fmla="*/ 0 h 44"/>
                    <a:gd name="T6" fmla="*/ 2987813 w 22"/>
                    <a:gd name="T7" fmla="*/ 53850234 h 44"/>
                    <a:gd name="T8" fmla="*/ 0 w 22"/>
                    <a:gd name="T9" fmla="*/ 103341641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44">
                      <a:moveTo>
                        <a:pt x="0" y="44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8"/>
                        <a:pt x="10" y="0"/>
                        <a:pt x="22" y="0"/>
                      </a:cubicBezTo>
                      <a:cubicBezTo>
                        <a:pt x="17" y="2"/>
                        <a:pt x="4" y="9"/>
                        <a:pt x="3" y="23"/>
                      </a:cubicBezTo>
                      <a:cubicBezTo>
                        <a:pt x="1" y="37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1690" name="Group 3127">
              <a:extLst>
                <a:ext uri="{FF2B5EF4-FFF2-40B4-BE49-F238E27FC236}">
                  <a16:creationId xmlns:a16="http://schemas.microsoft.com/office/drawing/2014/main" id="{4FB394DE-56F7-4A03-9C19-712DD76E52DA}"/>
                </a:ext>
              </a:extLst>
            </p:cNvPr>
            <p:cNvGrpSpPr>
              <a:grpSpLocks/>
            </p:cNvGrpSpPr>
            <p:nvPr/>
          </p:nvGrpSpPr>
          <p:grpSpPr bwMode="auto">
            <a:xfrm rot="2173000">
              <a:off x="5324475" y="6315075"/>
              <a:ext cx="206375" cy="215900"/>
              <a:chOff x="1987" y="1330"/>
              <a:chExt cx="335" cy="259"/>
            </a:xfrm>
          </p:grpSpPr>
          <p:sp>
            <p:nvSpPr>
              <p:cNvPr id="1708" name="Freeform 3122">
                <a:extLst>
                  <a:ext uri="{FF2B5EF4-FFF2-40B4-BE49-F238E27FC236}">
                    <a16:creationId xmlns:a16="http://schemas.microsoft.com/office/drawing/2014/main" id="{8F28F680-E356-49AE-9B40-9D6A930E0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7" y="1330"/>
                <a:ext cx="335" cy="259"/>
              </a:xfrm>
              <a:custGeom>
                <a:avLst/>
                <a:gdLst>
                  <a:gd name="T0" fmla="*/ 104313988 w 134"/>
                  <a:gd name="T1" fmla="*/ 0 h 97"/>
                  <a:gd name="T2" fmla="*/ 95082550 w 134"/>
                  <a:gd name="T3" fmla="*/ 0 h 97"/>
                  <a:gd name="T4" fmla="*/ 96160938 w 134"/>
                  <a:gd name="T5" fmla="*/ 7388664 h 97"/>
                  <a:gd name="T6" fmla="*/ 62591613 w 134"/>
                  <a:gd name="T7" fmla="*/ 97419793 h 97"/>
                  <a:gd name="T8" fmla="*/ 29805470 w 134"/>
                  <a:gd name="T9" fmla="*/ 7388664 h 97"/>
                  <a:gd name="T10" fmla="*/ 29805470 w 134"/>
                  <a:gd name="T11" fmla="*/ 0 h 97"/>
                  <a:gd name="T12" fmla="*/ 20581063 w 134"/>
                  <a:gd name="T13" fmla="*/ 0 h 97"/>
                  <a:gd name="T14" fmla="*/ 0 w 134"/>
                  <a:gd name="T15" fmla="*/ 55423244 h 97"/>
                  <a:gd name="T16" fmla="*/ 0 w 134"/>
                  <a:gd name="T17" fmla="*/ 115032428 h 97"/>
                  <a:gd name="T18" fmla="*/ 20581063 w 134"/>
                  <a:gd name="T19" fmla="*/ 170475608 h 97"/>
                  <a:gd name="T20" fmla="*/ 50384583 w 134"/>
                  <a:gd name="T21" fmla="*/ 170475608 h 97"/>
                  <a:gd name="T22" fmla="*/ 50384583 w 134"/>
                  <a:gd name="T23" fmla="*/ 170475608 h 97"/>
                  <a:gd name="T24" fmla="*/ 50384583 w 134"/>
                  <a:gd name="T25" fmla="*/ 209705008 h 97"/>
                  <a:gd name="T26" fmla="*/ 62591613 w 134"/>
                  <a:gd name="T27" fmla="*/ 242661607 h 97"/>
                  <a:gd name="T28" fmla="*/ 74513675 w 134"/>
                  <a:gd name="T29" fmla="*/ 209705008 h 97"/>
                  <a:gd name="T30" fmla="*/ 74513675 w 134"/>
                  <a:gd name="T31" fmla="*/ 170475608 h 97"/>
                  <a:gd name="T32" fmla="*/ 74513675 w 134"/>
                  <a:gd name="T33" fmla="*/ 170475608 h 97"/>
                  <a:gd name="T34" fmla="*/ 104313988 w 134"/>
                  <a:gd name="T35" fmla="*/ 170475608 h 97"/>
                  <a:gd name="T36" fmla="*/ 124886063 w 134"/>
                  <a:gd name="T37" fmla="*/ 115032428 h 97"/>
                  <a:gd name="T38" fmla="*/ 124886063 w 134"/>
                  <a:gd name="T39" fmla="*/ 55423244 h 97"/>
                  <a:gd name="T40" fmla="*/ 104313988 w 134"/>
                  <a:gd name="T41" fmla="*/ 0 h 9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4" h="97">
                    <a:moveTo>
                      <a:pt x="112" y="0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1"/>
                      <a:pt x="103" y="2"/>
                      <a:pt x="103" y="3"/>
                    </a:cubicBezTo>
                    <a:cubicBezTo>
                      <a:pt x="103" y="23"/>
                      <a:pt x="87" y="39"/>
                      <a:pt x="67" y="39"/>
                    </a:cubicBezTo>
                    <a:cubicBezTo>
                      <a:pt x="47" y="39"/>
                      <a:pt x="32" y="23"/>
                      <a:pt x="32" y="3"/>
                    </a:cubicBezTo>
                    <a:cubicBezTo>
                      <a:pt x="32" y="2"/>
                      <a:pt x="32" y="1"/>
                      <a:pt x="3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58"/>
                      <a:pt x="10" y="68"/>
                      <a:pt x="22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91"/>
                      <a:pt x="60" y="97"/>
                      <a:pt x="67" y="97"/>
                    </a:cubicBezTo>
                    <a:cubicBezTo>
                      <a:pt x="74" y="97"/>
                      <a:pt x="80" y="91"/>
                      <a:pt x="80" y="84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112" y="68"/>
                      <a:pt x="112" y="68"/>
                      <a:pt x="112" y="68"/>
                    </a:cubicBezTo>
                    <a:cubicBezTo>
                      <a:pt x="124" y="68"/>
                      <a:pt x="134" y="58"/>
                      <a:pt x="134" y="46"/>
                    </a:cubicBezTo>
                    <a:cubicBezTo>
                      <a:pt x="134" y="22"/>
                      <a:pt x="134" y="22"/>
                      <a:pt x="134" y="22"/>
                    </a:cubicBezTo>
                    <a:cubicBezTo>
                      <a:pt x="134" y="10"/>
                      <a:pt x="124" y="0"/>
                      <a:pt x="112" y="0"/>
                    </a:cubicBezTo>
                    <a:close/>
                  </a:path>
                </a:pathLst>
              </a:custGeom>
              <a:solidFill>
                <a:srgbClr val="42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09" name="Freeform 3123">
                <a:extLst>
                  <a:ext uri="{FF2B5EF4-FFF2-40B4-BE49-F238E27FC236}">
                    <a16:creationId xmlns:a16="http://schemas.microsoft.com/office/drawing/2014/main" id="{4EE03817-665F-4620-9FE8-EF015840D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349"/>
                <a:ext cx="90" cy="96"/>
              </a:xfrm>
              <a:custGeom>
                <a:avLst/>
                <a:gdLst>
                  <a:gd name="T0" fmla="*/ 0 w 36"/>
                  <a:gd name="T1" fmla="*/ 85481608 h 36"/>
                  <a:gd name="T2" fmla="*/ 33569345 w 36"/>
                  <a:gd name="T3" fmla="*/ 0 h 36"/>
                  <a:gd name="T4" fmla="*/ 0 w 36"/>
                  <a:gd name="T5" fmla="*/ 85481608 h 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36">
                    <a:moveTo>
                      <a:pt x="0" y="35"/>
                    </a:moveTo>
                    <a:cubicBezTo>
                      <a:pt x="20" y="35"/>
                      <a:pt x="36" y="19"/>
                      <a:pt x="36" y="0"/>
                    </a:cubicBezTo>
                    <a:cubicBezTo>
                      <a:pt x="35" y="21"/>
                      <a:pt x="29" y="36"/>
                      <a:pt x="0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10" name="Freeform 3124">
                <a:extLst>
                  <a:ext uri="{FF2B5EF4-FFF2-40B4-BE49-F238E27FC236}">
                    <a16:creationId xmlns:a16="http://schemas.microsoft.com/office/drawing/2014/main" id="{49170B98-B66C-4268-A71B-2C07DA832B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1330"/>
                <a:ext cx="275" cy="259"/>
              </a:xfrm>
              <a:custGeom>
                <a:avLst/>
                <a:gdLst>
                  <a:gd name="T0" fmla="*/ 14908020 w 110"/>
                  <a:gd name="T1" fmla="*/ 64486779 h 97"/>
                  <a:gd name="T2" fmla="*/ 7469533 w 110"/>
                  <a:gd name="T3" fmla="*/ 7388664 h 97"/>
                  <a:gd name="T4" fmla="*/ 7469533 w 110"/>
                  <a:gd name="T5" fmla="*/ 0 h 97"/>
                  <a:gd name="T6" fmla="*/ 0 w 110"/>
                  <a:gd name="T7" fmla="*/ 0 h 97"/>
                  <a:gd name="T8" fmla="*/ 14908020 w 110"/>
                  <a:gd name="T9" fmla="*/ 64486779 h 97"/>
                  <a:gd name="T10" fmla="*/ 92392113 w 110"/>
                  <a:gd name="T11" fmla="*/ 7388664 h 97"/>
                  <a:gd name="T12" fmla="*/ 96160938 w 110"/>
                  <a:gd name="T13" fmla="*/ 37575947 h 97"/>
                  <a:gd name="T14" fmla="*/ 96160938 w 110"/>
                  <a:gd name="T15" fmla="*/ 97419793 h 97"/>
                  <a:gd name="T16" fmla="*/ 75703908 w 110"/>
                  <a:gd name="T17" fmla="*/ 152455015 h 97"/>
                  <a:gd name="T18" fmla="*/ 44708333 w 110"/>
                  <a:gd name="T19" fmla="*/ 152455015 h 97"/>
                  <a:gd name="T20" fmla="*/ 44708333 w 110"/>
                  <a:gd name="T21" fmla="*/ 155366704 h 97"/>
                  <a:gd name="T22" fmla="*/ 44708333 w 110"/>
                  <a:gd name="T23" fmla="*/ 192888226 h 97"/>
                  <a:gd name="T24" fmla="*/ 33569345 w 110"/>
                  <a:gd name="T25" fmla="*/ 224814310 h 97"/>
                  <a:gd name="T26" fmla="*/ 29805470 w 110"/>
                  <a:gd name="T27" fmla="*/ 222695353 h 97"/>
                  <a:gd name="T28" fmla="*/ 40245438 w 110"/>
                  <a:gd name="T29" fmla="*/ 242661607 h 97"/>
                  <a:gd name="T30" fmla="*/ 52166800 w 110"/>
                  <a:gd name="T31" fmla="*/ 209705008 h 97"/>
                  <a:gd name="T32" fmla="*/ 52166800 w 110"/>
                  <a:gd name="T33" fmla="*/ 170475608 h 97"/>
                  <a:gd name="T34" fmla="*/ 52166800 w 110"/>
                  <a:gd name="T35" fmla="*/ 170475608 h 97"/>
                  <a:gd name="T36" fmla="*/ 81970238 w 110"/>
                  <a:gd name="T37" fmla="*/ 170475608 h 97"/>
                  <a:gd name="T38" fmla="*/ 102520833 w 110"/>
                  <a:gd name="T39" fmla="*/ 115032428 h 97"/>
                  <a:gd name="T40" fmla="*/ 102520833 w 110"/>
                  <a:gd name="T41" fmla="*/ 55423244 h 97"/>
                  <a:gd name="T42" fmla="*/ 92392113 w 110"/>
                  <a:gd name="T43" fmla="*/ 7388664 h 9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0" h="97">
                    <a:moveTo>
                      <a:pt x="16" y="26"/>
                    </a:moveTo>
                    <a:cubicBezTo>
                      <a:pt x="11" y="20"/>
                      <a:pt x="8" y="12"/>
                      <a:pt x="8" y="3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1"/>
                      <a:pt x="7" y="20"/>
                      <a:pt x="16" y="26"/>
                    </a:cubicBezTo>
                    <a:close/>
                    <a:moveTo>
                      <a:pt x="99" y="3"/>
                    </a:moveTo>
                    <a:cubicBezTo>
                      <a:pt x="101" y="6"/>
                      <a:pt x="103" y="11"/>
                      <a:pt x="103" y="15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103" y="51"/>
                      <a:pt x="93" y="61"/>
                      <a:pt x="81" y="6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8" y="61"/>
                      <a:pt x="48" y="61"/>
                      <a:pt x="48" y="62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8" y="84"/>
                      <a:pt x="43" y="90"/>
                      <a:pt x="36" y="90"/>
                    </a:cubicBezTo>
                    <a:cubicBezTo>
                      <a:pt x="34" y="90"/>
                      <a:pt x="33" y="90"/>
                      <a:pt x="32" y="89"/>
                    </a:cubicBezTo>
                    <a:cubicBezTo>
                      <a:pt x="34" y="93"/>
                      <a:pt x="38" y="97"/>
                      <a:pt x="43" y="97"/>
                    </a:cubicBezTo>
                    <a:cubicBezTo>
                      <a:pt x="50" y="97"/>
                      <a:pt x="56" y="91"/>
                      <a:pt x="56" y="84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100" y="68"/>
                      <a:pt x="110" y="58"/>
                      <a:pt x="110" y="46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10" y="14"/>
                      <a:pt x="106" y="7"/>
                      <a:pt x="99" y="3"/>
                    </a:cubicBezTo>
                    <a:close/>
                  </a:path>
                </a:pathLst>
              </a:custGeom>
              <a:solidFill>
                <a:srgbClr val="347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11" name="Freeform 3125">
                <a:extLst>
                  <a:ext uri="{FF2B5EF4-FFF2-40B4-BE49-F238E27FC236}">
                    <a16:creationId xmlns:a16="http://schemas.microsoft.com/office/drawing/2014/main" id="{EC9F24F7-6E6F-4939-89AF-F1C7A0386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4" y="1336"/>
                <a:ext cx="55" cy="117"/>
              </a:xfrm>
              <a:custGeom>
                <a:avLst/>
                <a:gdLst>
                  <a:gd name="T0" fmla="*/ 0 w 22"/>
                  <a:gd name="T1" fmla="*/ 103341641 h 44"/>
                  <a:gd name="T2" fmla="*/ 0 w 22"/>
                  <a:gd name="T3" fmla="*/ 46851826 h 44"/>
                  <a:gd name="T4" fmla="*/ 20581063 w 22"/>
                  <a:gd name="T5" fmla="*/ 0 h 44"/>
                  <a:gd name="T6" fmla="*/ 2987813 w 22"/>
                  <a:gd name="T7" fmla="*/ 53850234 h 44"/>
                  <a:gd name="T8" fmla="*/ 0 w 22"/>
                  <a:gd name="T9" fmla="*/ 10334164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44">
                    <a:moveTo>
                      <a:pt x="0" y="44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8"/>
                      <a:pt x="10" y="0"/>
                      <a:pt x="22" y="0"/>
                    </a:cubicBezTo>
                    <a:cubicBezTo>
                      <a:pt x="17" y="2"/>
                      <a:pt x="4" y="9"/>
                      <a:pt x="3" y="23"/>
                    </a:cubicBezTo>
                    <a:cubicBezTo>
                      <a:pt x="1" y="37"/>
                      <a:pt x="0" y="44"/>
                      <a:pt x="0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12" name="Freeform 3126">
                <a:extLst>
                  <a:ext uri="{FF2B5EF4-FFF2-40B4-BE49-F238E27FC236}">
                    <a16:creationId xmlns:a16="http://schemas.microsoft.com/office/drawing/2014/main" id="{20E2EB5A-D203-455A-BE5A-AD5CB1A3A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7" y="1330"/>
                <a:ext cx="335" cy="259"/>
              </a:xfrm>
              <a:custGeom>
                <a:avLst/>
                <a:gdLst>
                  <a:gd name="T0" fmla="*/ 104313988 w 134"/>
                  <a:gd name="T1" fmla="*/ 0 h 97"/>
                  <a:gd name="T2" fmla="*/ 95082550 w 134"/>
                  <a:gd name="T3" fmla="*/ 0 h 97"/>
                  <a:gd name="T4" fmla="*/ 96160938 w 134"/>
                  <a:gd name="T5" fmla="*/ 7388664 h 97"/>
                  <a:gd name="T6" fmla="*/ 62591613 w 134"/>
                  <a:gd name="T7" fmla="*/ 97419793 h 97"/>
                  <a:gd name="T8" fmla="*/ 29805470 w 134"/>
                  <a:gd name="T9" fmla="*/ 7388664 h 97"/>
                  <a:gd name="T10" fmla="*/ 29805470 w 134"/>
                  <a:gd name="T11" fmla="*/ 0 h 97"/>
                  <a:gd name="T12" fmla="*/ 20581063 w 134"/>
                  <a:gd name="T13" fmla="*/ 0 h 97"/>
                  <a:gd name="T14" fmla="*/ 0 w 134"/>
                  <a:gd name="T15" fmla="*/ 55423244 h 97"/>
                  <a:gd name="T16" fmla="*/ 0 w 134"/>
                  <a:gd name="T17" fmla="*/ 115032428 h 97"/>
                  <a:gd name="T18" fmla="*/ 20581063 w 134"/>
                  <a:gd name="T19" fmla="*/ 170475608 h 97"/>
                  <a:gd name="T20" fmla="*/ 50384583 w 134"/>
                  <a:gd name="T21" fmla="*/ 170475608 h 97"/>
                  <a:gd name="T22" fmla="*/ 50384583 w 134"/>
                  <a:gd name="T23" fmla="*/ 170475608 h 97"/>
                  <a:gd name="T24" fmla="*/ 50384583 w 134"/>
                  <a:gd name="T25" fmla="*/ 209705008 h 97"/>
                  <a:gd name="T26" fmla="*/ 62591613 w 134"/>
                  <a:gd name="T27" fmla="*/ 242661607 h 97"/>
                  <a:gd name="T28" fmla="*/ 74513675 w 134"/>
                  <a:gd name="T29" fmla="*/ 209705008 h 97"/>
                  <a:gd name="T30" fmla="*/ 74513675 w 134"/>
                  <a:gd name="T31" fmla="*/ 170475608 h 97"/>
                  <a:gd name="T32" fmla="*/ 74513675 w 134"/>
                  <a:gd name="T33" fmla="*/ 170475608 h 97"/>
                  <a:gd name="T34" fmla="*/ 104313988 w 134"/>
                  <a:gd name="T35" fmla="*/ 170475608 h 97"/>
                  <a:gd name="T36" fmla="*/ 124886063 w 134"/>
                  <a:gd name="T37" fmla="*/ 115032428 h 97"/>
                  <a:gd name="T38" fmla="*/ 124886063 w 134"/>
                  <a:gd name="T39" fmla="*/ 55423244 h 97"/>
                  <a:gd name="T40" fmla="*/ 104313988 w 134"/>
                  <a:gd name="T41" fmla="*/ 0 h 9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4" h="97">
                    <a:moveTo>
                      <a:pt x="112" y="0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1"/>
                      <a:pt x="103" y="2"/>
                      <a:pt x="103" y="3"/>
                    </a:cubicBezTo>
                    <a:cubicBezTo>
                      <a:pt x="103" y="23"/>
                      <a:pt x="87" y="39"/>
                      <a:pt x="67" y="39"/>
                    </a:cubicBezTo>
                    <a:cubicBezTo>
                      <a:pt x="47" y="39"/>
                      <a:pt x="32" y="23"/>
                      <a:pt x="32" y="3"/>
                    </a:cubicBezTo>
                    <a:cubicBezTo>
                      <a:pt x="32" y="2"/>
                      <a:pt x="32" y="1"/>
                      <a:pt x="3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58"/>
                      <a:pt x="10" y="68"/>
                      <a:pt x="22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91"/>
                      <a:pt x="60" y="97"/>
                      <a:pt x="67" y="97"/>
                    </a:cubicBezTo>
                    <a:cubicBezTo>
                      <a:pt x="74" y="97"/>
                      <a:pt x="80" y="91"/>
                      <a:pt x="80" y="84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112" y="68"/>
                      <a:pt x="112" y="68"/>
                      <a:pt x="112" y="68"/>
                    </a:cubicBezTo>
                    <a:cubicBezTo>
                      <a:pt x="124" y="68"/>
                      <a:pt x="134" y="58"/>
                      <a:pt x="134" y="46"/>
                    </a:cubicBezTo>
                    <a:cubicBezTo>
                      <a:pt x="134" y="22"/>
                      <a:pt x="134" y="22"/>
                      <a:pt x="134" y="22"/>
                    </a:cubicBezTo>
                    <a:cubicBezTo>
                      <a:pt x="134" y="10"/>
                      <a:pt x="124" y="0"/>
                      <a:pt x="112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691" name="Elipse 1690">
              <a:extLst>
                <a:ext uri="{FF2B5EF4-FFF2-40B4-BE49-F238E27FC236}">
                  <a16:creationId xmlns:a16="http://schemas.microsoft.com/office/drawing/2014/main" id="{C1976758-20FE-4902-92BD-FB6B4791DB7F}"/>
                </a:ext>
              </a:extLst>
            </p:cNvPr>
            <p:cNvSpPr/>
            <p:nvPr/>
          </p:nvSpPr>
          <p:spPr>
            <a:xfrm>
              <a:off x="5996500" y="3774670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692" name="Elipse 1691">
              <a:extLst>
                <a:ext uri="{FF2B5EF4-FFF2-40B4-BE49-F238E27FC236}">
                  <a16:creationId xmlns:a16="http://schemas.microsoft.com/office/drawing/2014/main" id="{C3C58FD7-982C-4AFC-B41F-57DFB6F9FDCA}"/>
                </a:ext>
              </a:extLst>
            </p:cNvPr>
            <p:cNvSpPr/>
            <p:nvPr/>
          </p:nvSpPr>
          <p:spPr>
            <a:xfrm>
              <a:off x="4929297" y="4000769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693" name="Elipse 1692">
              <a:extLst>
                <a:ext uri="{FF2B5EF4-FFF2-40B4-BE49-F238E27FC236}">
                  <a16:creationId xmlns:a16="http://schemas.microsoft.com/office/drawing/2014/main" id="{2F890E9F-5DFC-4D5D-896F-ACF1851A4B11}"/>
                </a:ext>
              </a:extLst>
            </p:cNvPr>
            <p:cNvSpPr/>
            <p:nvPr/>
          </p:nvSpPr>
          <p:spPr>
            <a:xfrm>
              <a:off x="5481346" y="4379610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694" name="Elipse 1693">
              <a:extLst>
                <a:ext uri="{FF2B5EF4-FFF2-40B4-BE49-F238E27FC236}">
                  <a16:creationId xmlns:a16="http://schemas.microsoft.com/office/drawing/2014/main" id="{ECD93605-54A6-4C0A-8C7B-AFB41202E7BC}"/>
                </a:ext>
              </a:extLst>
            </p:cNvPr>
            <p:cNvSpPr/>
            <p:nvPr/>
          </p:nvSpPr>
          <p:spPr>
            <a:xfrm>
              <a:off x="6606100" y="4384270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695" name="Elipse 1694">
              <a:extLst>
                <a:ext uri="{FF2B5EF4-FFF2-40B4-BE49-F238E27FC236}">
                  <a16:creationId xmlns:a16="http://schemas.microsoft.com/office/drawing/2014/main" id="{FCDEC3A7-5811-40B1-AD4B-AE4298813E18}"/>
                </a:ext>
              </a:extLst>
            </p:cNvPr>
            <p:cNvSpPr/>
            <p:nvPr/>
          </p:nvSpPr>
          <p:spPr>
            <a:xfrm>
              <a:off x="6974113" y="5020336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696" name="Elipse 1695">
              <a:extLst>
                <a:ext uri="{FF2B5EF4-FFF2-40B4-BE49-F238E27FC236}">
                  <a16:creationId xmlns:a16="http://schemas.microsoft.com/office/drawing/2014/main" id="{E7EA3C9D-342A-4981-90FF-0FF659B805B4}"/>
                </a:ext>
              </a:extLst>
            </p:cNvPr>
            <p:cNvSpPr/>
            <p:nvPr/>
          </p:nvSpPr>
          <p:spPr>
            <a:xfrm>
              <a:off x="7214906" y="4119909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697" name="Elipse 1696">
              <a:extLst>
                <a:ext uri="{FF2B5EF4-FFF2-40B4-BE49-F238E27FC236}">
                  <a16:creationId xmlns:a16="http://schemas.microsoft.com/office/drawing/2014/main" id="{9D3BCC2A-B1F6-4846-A705-97C5350E9640}"/>
                </a:ext>
              </a:extLst>
            </p:cNvPr>
            <p:cNvSpPr/>
            <p:nvPr/>
          </p:nvSpPr>
          <p:spPr>
            <a:xfrm>
              <a:off x="6436297" y="3723299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698" name="Elipse 1697">
              <a:extLst>
                <a:ext uri="{FF2B5EF4-FFF2-40B4-BE49-F238E27FC236}">
                  <a16:creationId xmlns:a16="http://schemas.microsoft.com/office/drawing/2014/main" id="{97CC4A90-CA0C-4D82-AD03-292922EFBE3C}"/>
                </a:ext>
              </a:extLst>
            </p:cNvPr>
            <p:cNvSpPr/>
            <p:nvPr/>
          </p:nvSpPr>
          <p:spPr>
            <a:xfrm>
              <a:off x="5048751" y="4693910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699" name="Elipse 1698">
              <a:extLst>
                <a:ext uri="{FF2B5EF4-FFF2-40B4-BE49-F238E27FC236}">
                  <a16:creationId xmlns:a16="http://schemas.microsoft.com/office/drawing/2014/main" id="{BB0E18E9-72E6-42AD-A4F7-7D2673DB4F57}"/>
                </a:ext>
              </a:extLst>
            </p:cNvPr>
            <p:cNvSpPr/>
            <p:nvPr/>
          </p:nvSpPr>
          <p:spPr>
            <a:xfrm>
              <a:off x="6030411" y="4299744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700" name="Elipse 1699">
              <a:extLst>
                <a:ext uri="{FF2B5EF4-FFF2-40B4-BE49-F238E27FC236}">
                  <a16:creationId xmlns:a16="http://schemas.microsoft.com/office/drawing/2014/main" id="{532A41B4-C71F-4582-B2EC-29EEFAE1DCB9}"/>
                </a:ext>
              </a:extLst>
            </p:cNvPr>
            <p:cNvSpPr/>
            <p:nvPr/>
          </p:nvSpPr>
          <p:spPr>
            <a:xfrm>
              <a:off x="6392000" y="4678522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701" name="Elipse 1700">
              <a:extLst>
                <a:ext uri="{FF2B5EF4-FFF2-40B4-BE49-F238E27FC236}">
                  <a16:creationId xmlns:a16="http://schemas.microsoft.com/office/drawing/2014/main" id="{7106ACF0-C052-4C53-AF48-CB5A29056CBA}"/>
                </a:ext>
              </a:extLst>
            </p:cNvPr>
            <p:cNvSpPr/>
            <p:nvPr/>
          </p:nvSpPr>
          <p:spPr>
            <a:xfrm>
              <a:off x="5458220" y="5065574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702" name="Elipse 1701">
              <a:extLst>
                <a:ext uri="{FF2B5EF4-FFF2-40B4-BE49-F238E27FC236}">
                  <a16:creationId xmlns:a16="http://schemas.microsoft.com/office/drawing/2014/main" id="{CF03BABF-2FC5-4563-9BC5-7A89770AD079}"/>
                </a:ext>
              </a:extLst>
            </p:cNvPr>
            <p:cNvSpPr/>
            <p:nvPr/>
          </p:nvSpPr>
          <p:spPr>
            <a:xfrm>
              <a:off x="7368558" y="5325136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703" name="Elipse 1702">
              <a:extLst>
                <a:ext uri="{FF2B5EF4-FFF2-40B4-BE49-F238E27FC236}">
                  <a16:creationId xmlns:a16="http://schemas.microsoft.com/office/drawing/2014/main" id="{0C1FFAFB-6902-4754-A0FA-01CADFB8C830}"/>
                </a:ext>
              </a:extLst>
            </p:cNvPr>
            <p:cNvSpPr/>
            <p:nvPr/>
          </p:nvSpPr>
          <p:spPr>
            <a:xfrm>
              <a:off x="7438608" y="4768301"/>
              <a:ext cx="140005" cy="173015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704" name="Elipse 1703">
              <a:extLst>
                <a:ext uri="{FF2B5EF4-FFF2-40B4-BE49-F238E27FC236}">
                  <a16:creationId xmlns:a16="http://schemas.microsoft.com/office/drawing/2014/main" id="{4588D8D6-32DE-4FA0-86B7-CB5F15308241}"/>
                </a:ext>
              </a:extLst>
            </p:cNvPr>
            <p:cNvSpPr/>
            <p:nvPr/>
          </p:nvSpPr>
          <p:spPr>
            <a:xfrm>
              <a:off x="5472626" y="6184594"/>
              <a:ext cx="99048" cy="138966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705" name="Elipse 1704">
              <a:extLst>
                <a:ext uri="{FF2B5EF4-FFF2-40B4-BE49-F238E27FC236}">
                  <a16:creationId xmlns:a16="http://schemas.microsoft.com/office/drawing/2014/main" id="{C7202011-1468-4F21-91B5-F773C6AE8AC3}"/>
                </a:ext>
              </a:extLst>
            </p:cNvPr>
            <p:cNvSpPr/>
            <p:nvPr/>
          </p:nvSpPr>
          <p:spPr>
            <a:xfrm>
              <a:off x="6236125" y="5924467"/>
              <a:ext cx="99048" cy="138966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706" name="CaixaDeTexto 1705">
              <a:extLst>
                <a:ext uri="{FF2B5EF4-FFF2-40B4-BE49-F238E27FC236}">
                  <a16:creationId xmlns:a16="http://schemas.microsoft.com/office/drawing/2014/main" id="{4CF8E104-4E28-4EC5-A043-3406BE52A97E}"/>
                </a:ext>
              </a:extLst>
            </p:cNvPr>
            <p:cNvSpPr txBox="1"/>
            <p:nvPr/>
          </p:nvSpPr>
          <p:spPr>
            <a:xfrm>
              <a:off x="4652962" y="2593975"/>
              <a:ext cx="2562225" cy="349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2-3 X Colesterol LDL</a:t>
              </a:r>
            </a:p>
          </p:txBody>
        </p:sp>
        <p:cxnSp>
          <p:nvCxnSpPr>
            <p:cNvPr id="1707" name="Conector de Seta Reta 1706">
              <a:extLst>
                <a:ext uri="{FF2B5EF4-FFF2-40B4-BE49-F238E27FC236}">
                  <a16:creationId xmlns:a16="http://schemas.microsoft.com/office/drawing/2014/main" id="{FE5B1A72-CB36-402E-880E-D4394927D664}"/>
                </a:ext>
              </a:extLst>
            </p:cNvPr>
            <p:cNvCxnSpPr/>
            <p:nvPr/>
          </p:nvCxnSpPr>
          <p:spPr>
            <a:xfrm flipV="1">
              <a:off x="4584700" y="2524125"/>
              <a:ext cx="0" cy="411163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16" name="CaixaDeTexto 2115">
            <a:extLst>
              <a:ext uri="{FF2B5EF4-FFF2-40B4-BE49-F238E27FC236}">
                <a16:creationId xmlns:a16="http://schemas.microsoft.com/office/drawing/2014/main" id="{0AF20E6B-FF37-4274-9662-92FB012CB7E1}"/>
              </a:ext>
            </a:extLst>
          </p:cNvPr>
          <p:cNvSpPr txBox="1"/>
          <p:nvPr/>
        </p:nvSpPr>
        <p:spPr>
          <a:xfrm>
            <a:off x="7543382" y="3687320"/>
            <a:ext cx="4311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1800" dirty="0"/>
              <a:t>Ocorre </a:t>
            </a:r>
            <a:r>
              <a:rPr lang="pt-BR" sz="1800" b="1" dirty="0"/>
              <a:t>aumento do LDL </a:t>
            </a:r>
            <a:r>
              <a:rPr lang="pt-BR" sz="1800" dirty="0"/>
              <a:t>e aumento das chances de </a:t>
            </a:r>
            <a:r>
              <a:rPr lang="pt-BR" sz="1800" b="1" dirty="0"/>
              <a:t>doenças cardiovasculares</a:t>
            </a:r>
          </a:p>
        </p:txBody>
      </p:sp>
      <p:sp>
        <p:nvSpPr>
          <p:cNvPr id="2117" name="CaixaDeTexto 2116">
            <a:extLst>
              <a:ext uri="{FF2B5EF4-FFF2-40B4-BE49-F238E27FC236}">
                <a16:creationId xmlns:a16="http://schemas.microsoft.com/office/drawing/2014/main" id="{84E50353-A323-4E5D-9655-00BEBA73A2FD}"/>
              </a:ext>
            </a:extLst>
          </p:cNvPr>
          <p:cNvSpPr txBox="1"/>
          <p:nvPr/>
        </p:nvSpPr>
        <p:spPr>
          <a:xfrm>
            <a:off x="372864" y="1427018"/>
            <a:ext cx="255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</a:t>
            </a:r>
          </a:p>
        </p:txBody>
      </p:sp>
      <p:sp>
        <p:nvSpPr>
          <p:cNvPr id="2118" name="CaixaDeTexto 2117">
            <a:extLst>
              <a:ext uri="{FF2B5EF4-FFF2-40B4-BE49-F238E27FC236}">
                <a16:creationId xmlns:a16="http://schemas.microsoft.com/office/drawing/2014/main" id="{03DB0407-C2E8-45CA-AA6D-060018D6D2D8}"/>
              </a:ext>
            </a:extLst>
          </p:cNvPr>
          <p:cNvSpPr txBox="1"/>
          <p:nvPr/>
        </p:nvSpPr>
        <p:spPr>
          <a:xfrm>
            <a:off x="4265803" y="1440760"/>
            <a:ext cx="255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Hipercolesterolemia familiar</a:t>
            </a:r>
          </a:p>
        </p:txBody>
      </p:sp>
    </p:spTree>
    <p:extLst>
      <p:ext uri="{BB962C8B-B14F-4D97-AF65-F5344CB8AC3E}">
        <p14:creationId xmlns:p14="http://schemas.microsoft.com/office/powerpoint/2010/main" val="28021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478" y="5195639"/>
            <a:ext cx="1703294" cy="1037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aixaDeTexto 11"/>
          <p:cNvSpPr txBox="1"/>
          <p:nvPr/>
        </p:nvSpPr>
        <p:spPr>
          <a:xfrm>
            <a:off x="259171" y="1046590"/>
            <a:ext cx="4679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Níveis desejáveis de colesterol LDL</a:t>
            </a:r>
          </a:p>
        </p:txBody>
      </p:sp>
      <p:grpSp>
        <p:nvGrpSpPr>
          <p:cNvPr id="19" name="Agrupar 18"/>
          <p:cNvGrpSpPr/>
          <p:nvPr/>
        </p:nvGrpSpPr>
        <p:grpSpPr>
          <a:xfrm>
            <a:off x="8769827" y="3352183"/>
            <a:ext cx="2437288" cy="846451"/>
            <a:chOff x="8486702" y="3306459"/>
            <a:chExt cx="2437288" cy="84645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/>
            <a:srcRect r="49163"/>
            <a:stretch/>
          </p:blipFill>
          <p:spPr>
            <a:xfrm>
              <a:off x="8486702" y="3306459"/>
              <a:ext cx="430307" cy="846451"/>
            </a:xfrm>
            <a:prstGeom prst="rect">
              <a:avLst/>
            </a:prstGeom>
          </p:spPr>
        </p:pic>
        <p:sp>
          <p:nvSpPr>
            <p:cNvPr id="8" name="CaixaDeTexto 7"/>
            <p:cNvSpPr txBox="1"/>
            <p:nvPr/>
          </p:nvSpPr>
          <p:spPr>
            <a:xfrm>
              <a:off x="9023472" y="3489207"/>
              <a:ext cx="1900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2">
                      <a:lumMod val="25000"/>
                    </a:schemeClr>
                  </a:solidFill>
                </a:rPr>
                <a:t>&lt; 160 mg/</a:t>
              </a:r>
              <a:r>
                <a:rPr lang="pt-BR" sz="2400" b="1" dirty="0" err="1">
                  <a:solidFill>
                    <a:schemeClr val="bg2">
                      <a:lumMod val="25000"/>
                    </a:schemeClr>
                  </a:solidFill>
                </a:rPr>
                <a:t>dL</a:t>
              </a:r>
              <a:endParaRPr lang="pt-BR" sz="2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-133520" y="2550500"/>
            <a:ext cx="3871659" cy="3480460"/>
            <a:chOff x="-133520" y="2550500"/>
            <a:chExt cx="3871659" cy="3480460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 rotWithShape="1">
            <a:blip r:embed="rId5"/>
            <a:srcRect r="49163"/>
            <a:stretch/>
          </p:blipFill>
          <p:spPr>
            <a:xfrm>
              <a:off x="1203486" y="3020616"/>
              <a:ext cx="430307" cy="846451"/>
            </a:xfrm>
            <a:prstGeom prst="rect">
              <a:avLst/>
            </a:prstGeom>
          </p:spPr>
        </p:pic>
        <p:sp>
          <p:nvSpPr>
            <p:cNvPr id="21" name="CaixaDeTexto 20"/>
            <p:cNvSpPr txBox="1"/>
            <p:nvPr/>
          </p:nvSpPr>
          <p:spPr>
            <a:xfrm>
              <a:off x="1837621" y="3153362"/>
              <a:ext cx="1900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2">
                      <a:lumMod val="25000"/>
                    </a:schemeClr>
                  </a:solidFill>
                </a:rPr>
                <a:t>&lt; 100 mg/</a:t>
              </a:r>
              <a:r>
                <a:rPr lang="pt-BR" sz="2400" b="1" dirty="0" err="1">
                  <a:solidFill>
                    <a:schemeClr val="bg2">
                      <a:lumMod val="25000"/>
                    </a:schemeClr>
                  </a:solidFill>
                </a:rPr>
                <a:t>dL</a:t>
              </a:r>
              <a:endParaRPr lang="pt-BR" sz="2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 rotWithShape="1">
            <a:blip r:embed="rId5"/>
            <a:srcRect r="49163"/>
            <a:stretch/>
          </p:blipFill>
          <p:spPr>
            <a:xfrm>
              <a:off x="1203486" y="4241572"/>
              <a:ext cx="430307" cy="846451"/>
            </a:xfrm>
            <a:prstGeom prst="rect">
              <a:avLst/>
            </a:prstGeom>
          </p:spPr>
        </p:pic>
        <p:sp>
          <p:nvSpPr>
            <p:cNvPr id="23" name="CaixaDeTexto 22"/>
            <p:cNvSpPr txBox="1"/>
            <p:nvPr/>
          </p:nvSpPr>
          <p:spPr>
            <a:xfrm>
              <a:off x="1837621" y="4374318"/>
              <a:ext cx="1900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2">
                      <a:lumMod val="25000"/>
                    </a:schemeClr>
                  </a:solidFill>
                </a:rPr>
                <a:t>&lt; 130 mg/</a:t>
              </a:r>
              <a:r>
                <a:rPr lang="pt-BR" sz="2400" b="1" dirty="0" err="1">
                  <a:solidFill>
                    <a:schemeClr val="bg2">
                      <a:lumMod val="25000"/>
                    </a:schemeClr>
                  </a:solidFill>
                </a:rPr>
                <a:t>dL</a:t>
              </a:r>
              <a:endParaRPr lang="pt-BR" sz="2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" name="Seta para a Direita 12"/>
            <p:cNvSpPr/>
            <p:nvPr/>
          </p:nvSpPr>
          <p:spPr>
            <a:xfrm rot="16200000">
              <a:off x="-539457" y="3640832"/>
              <a:ext cx="2782790" cy="602126"/>
            </a:xfrm>
            <a:prstGeom prst="rightArrow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46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-133520" y="5384629"/>
              <a:ext cx="2154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Risco</a:t>
              </a:r>
            </a:p>
            <a:p>
              <a:pPr algn="ctr"/>
              <a:r>
                <a:rPr lang="pt-BR" b="1" dirty="0"/>
                <a:t>Cardiovascular</a:t>
              </a:r>
            </a:p>
          </p:txBody>
        </p:sp>
      </p:grpSp>
      <p:sp>
        <p:nvSpPr>
          <p:cNvPr id="32" name="Espaço Reservado para Número de Slide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C481-8555-495A-A2B5-DD7D3941C6A2}" type="slidenum">
              <a:rPr lang="pt-BR" smtClean="0"/>
              <a:t>8</a:t>
            </a:fld>
            <a:endParaRPr lang="pt-BR"/>
          </a:p>
        </p:txBody>
      </p:sp>
      <p:grpSp>
        <p:nvGrpSpPr>
          <p:cNvPr id="18" name="Agrupar 17"/>
          <p:cNvGrpSpPr/>
          <p:nvPr/>
        </p:nvGrpSpPr>
        <p:grpSpPr>
          <a:xfrm>
            <a:off x="3839563" y="2005739"/>
            <a:ext cx="4519635" cy="4227338"/>
            <a:chOff x="3836181" y="2005739"/>
            <a:chExt cx="4519635" cy="4227338"/>
          </a:xfrm>
        </p:grpSpPr>
        <p:grpSp>
          <p:nvGrpSpPr>
            <p:cNvPr id="16" name="Agrupar 15"/>
            <p:cNvGrpSpPr/>
            <p:nvPr/>
          </p:nvGrpSpPr>
          <p:grpSpPr>
            <a:xfrm>
              <a:off x="3836181" y="2005739"/>
              <a:ext cx="4519635" cy="4227338"/>
              <a:chOff x="3654362" y="1898321"/>
              <a:chExt cx="4519635" cy="4227338"/>
            </a:xfrm>
          </p:grpSpPr>
          <p:grpSp>
            <p:nvGrpSpPr>
              <p:cNvPr id="14" name="Agrupar 13"/>
              <p:cNvGrpSpPr/>
              <p:nvPr/>
            </p:nvGrpSpPr>
            <p:grpSpPr>
              <a:xfrm>
                <a:off x="3654362" y="1898321"/>
                <a:ext cx="4519635" cy="4227338"/>
                <a:chOff x="3654362" y="1898321"/>
                <a:chExt cx="4519635" cy="4227338"/>
              </a:xfrm>
            </p:grpSpPr>
            <p:grpSp>
              <p:nvGrpSpPr>
                <p:cNvPr id="9" name="Agrupar 8"/>
                <p:cNvGrpSpPr/>
                <p:nvPr/>
              </p:nvGrpSpPr>
              <p:grpSpPr>
                <a:xfrm>
                  <a:off x="3654362" y="1898321"/>
                  <a:ext cx="4519635" cy="4227338"/>
                  <a:chOff x="3654362" y="1898321"/>
                  <a:chExt cx="4519635" cy="4227338"/>
                </a:xfrm>
              </p:grpSpPr>
              <p:grpSp>
                <p:nvGrpSpPr>
                  <p:cNvPr id="35" name="Agrupar 34"/>
                  <p:cNvGrpSpPr/>
                  <p:nvPr/>
                </p:nvGrpSpPr>
                <p:grpSpPr>
                  <a:xfrm>
                    <a:off x="3654362" y="1898321"/>
                    <a:ext cx="4519635" cy="4227338"/>
                    <a:chOff x="3654362" y="1898321"/>
                    <a:chExt cx="4519635" cy="4227338"/>
                  </a:xfrm>
                </p:grpSpPr>
                <p:pic>
                  <p:nvPicPr>
                    <p:cNvPr id="7" name="Imagem 6"/>
                    <p:cNvPicPr>
                      <a:picLocks noChangeAspect="1"/>
                    </p:cNvPicPr>
                    <p:nvPr/>
                  </p:nvPicPr>
                  <p:blipFill rotWithShape="1">
                    <a:blip r:embed="rId6"/>
                    <a:srcRect r="-827" b="11801"/>
                    <a:stretch/>
                  </p:blipFill>
                  <p:spPr>
                    <a:xfrm>
                      <a:off x="3654362" y="1898321"/>
                      <a:ext cx="4519635" cy="422733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Retângulo 33"/>
                    <p:cNvSpPr/>
                    <p:nvPr/>
                  </p:nvSpPr>
                  <p:spPr>
                    <a:xfrm>
                      <a:off x="3856702" y="3191435"/>
                      <a:ext cx="697369" cy="9254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</p:grpSp>
              <p:pic>
                <p:nvPicPr>
                  <p:cNvPr id="3" name="Imagem 2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saturation sat="66000"/>
                            </a14:imgEffect>
                          </a14:imgLayer>
                        </a14:imgProps>
                      </a:ext>
                    </a:extLst>
                  </a:blip>
                  <a:srcRect l="10439" t="27638" r="52233" b="4827"/>
                  <a:stretch/>
                </p:blipFill>
                <p:spPr>
                  <a:xfrm>
                    <a:off x="3885207" y="3149178"/>
                    <a:ext cx="530468" cy="85237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" name="Imagem 10"/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EDEDED"/>
                    </a:clrFrom>
                    <a:clrTo>
                      <a:srgbClr val="EDED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4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09970" y="2444701"/>
                  <a:ext cx="813772" cy="661675"/>
                </a:xfrm>
                <a:prstGeom prst="rect">
                  <a:avLst/>
                </a:prstGeom>
              </p:spPr>
            </p:pic>
          </p:grpSp>
          <p:pic>
            <p:nvPicPr>
              <p:cNvPr id="15" name="Imagem 1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5207" y="5111812"/>
                <a:ext cx="729471" cy="892108"/>
              </a:xfrm>
              <a:prstGeom prst="rect">
                <a:avLst/>
              </a:prstGeom>
            </p:spPr>
          </p:pic>
        </p:grpSp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12"/>
            <a:srcRect l="11331" t="8662" r="15807"/>
            <a:stretch/>
          </p:blipFill>
          <p:spPr>
            <a:xfrm>
              <a:off x="7305887" y="3493670"/>
              <a:ext cx="917922" cy="1150678"/>
            </a:xfrm>
            <a:prstGeom prst="rect">
              <a:avLst/>
            </a:prstGeom>
          </p:spPr>
        </p:pic>
      </p:grpSp>
      <p:grpSp>
        <p:nvGrpSpPr>
          <p:cNvPr id="29" name="Agrupar 28"/>
          <p:cNvGrpSpPr/>
          <p:nvPr/>
        </p:nvGrpSpPr>
        <p:grpSpPr>
          <a:xfrm>
            <a:off x="8359198" y="1125502"/>
            <a:ext cx="3782522" cy="1326753"/>
            <a:chOff x="3871659" y="5486898"/>
            <a:chExt cx="4394272" cy="1569660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9163"/>
            <a:stretch/>
          </p:blipFill>
          <p:spPr>
            <a:xfrm>
              <a:off x="4203900" y="5848502"/>
              <a:ext cx="430307" cy="846451"/>
            </a:xfrm>
            <a:prstGeom prst="rect">
              <a:avLst/>
            </a:prstGeom>
          </p:spPr>
        </p:pic>
        <p:sp>
          <p:nvSpPr>
            <p:cNvPr id="28" name="CaixaDeTexto 27"/>
            <p:cNvSpPr txBox="1"/>
            <p:nvPr/>
          </p:nvSpPr>
          <p:spPr>
            <a:xfrm>
              <a:off x="4954333" y="5633637"/>
              <a:ext cx="28328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2">
                      <a:lumMod val="25000"/>
                    </a:schemeClr>
                  </a:solidFill>
                </a:rPr>
                <a:t>&gt; 330 mg/</a:t>
              </a:r>
              <a:r>
                <a:rPr lang="pt-BR" sz="2000" b="1" dirty="0" err="1">
                  <a:solidFill>
                    <a:schemeClr val="bg2">
                      <a:lumMod val="25000"/>
                    </a:schemeClr>
                  </a:solidFill>
                </a:rPr>
                <a:t>dL</a:t>
              </a:r>
              <a:endParaRPr lang="pt-BR" sz="2000" b="1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r>
                <a:rPr lang="pt-BR" sz="2000" b="1" dirty="0" err="1">
                  <a:solidFill>
                    <a:schemeClr val="bg2">
                      <a:lumMod val="25000"/>
                    </a:schemeClr>
                  </a:solidFill>
                </a:rPr>
                <a:t>Hipercolesterolemia</a:t>
              </a:r>
              <a:r>
                <a:rPr lang="pt-BR" sz="2000" b="1" dirty="0">
                  <a:solidFill>
                    <a:schemeClr val="bg2">
                      <a:lumMod val="25000"/>
                    </a:schemeClr>
                  </a:solidFill>
                </a:rPr>
                <a:t> Familiar</a:t>
              </a:r>
            </a:p>
          </p:txBody>
        </p:sp>
        <p:sp>
          <p:nvSpPr>
            <p:cNvPr id="27" name="Retângulo Arredondado 26"/>
            <p:cNvSpPr/>
            <p:nvPr/>
          </p:nvSpPr>
          <p:spPr>
            <a:xfrm>
              <a:off x="3871659" y="5486898"/>
              <a:ext cx="4394272" cy="1569660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1" name="Retângulo 30">
            <a:extLst>
              <a:ext uri="{FF2B5EF4-FFF2-40B4-BE49-F238E27FC236}">
                <a16:creationId xmlns:a16="http://schemas.microsoft.com/office/drawing/2014/main" id="{534E1827-D465-443C-A3C0-FCD8AB897E26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e risco cardiovascular</a:t>
            </a:r>
          </a:p>
        </p:txBody>
      </p:sp>
    </p:spTree>
    <p:extLst>
      <p:ext uri="{BB962C8B-B14F-4D97-AF65-F5344CB8AC3E}">
        <p14:creationId xmlns:p14="http://schemas.microsoft.com/office/powerpoint/2010/main" val="296558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D6C9BD-E873-41FF-9702-08B728ED6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30" y="1339638"/>
            <a:ext cx="10515600" cy="4351338"/>
          </a:xfrm>
        </p:spPr>
        <p:txBody>
          <a:bodyPr/>
          <a:lstStyle/>
          <a:p>
            <a:r>
              <a:rPr lang="pt-BR" dirty="0"/>
              <a:t>Redução da elasticidade arterial</a:t>
            </a:r>
          </a:p>
          <a:p>
            <a:r>
              <a:rPr lang="pt-BR" dirty="0"/>
              <a:t>Deposição de cálcio nas artérias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04BBFA8-B369-4BEC-9B39-74211D936B84}"/>
              </a:ext>
            </a:extLst>
          </p:cNvPr>
          <p:cNvSpPr/>
          <p:nvPr/>
        </p:nvSpPr>
        <p:spPr>
          <a:xfrm>
            <a:off x="0" y="-1"/>
            <a:ext cx="12191999" cy="87345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Aterogênese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BA139BC-F997-447C-8AB4-DD63DE5C4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392" y="4669347"/>
            <a:ext cx="1627918" cy="106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2D59FFF-04FB-400A-9704-CA70FD875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5" r="28801"/>
          <a:stretch/>
        </p:blipFill>
        <p:spPr bwMode="auto">
          <a:xfrm>
            <a:off x="4152600" y="4669347"/>
            <a:ext cx="1090971" cy="117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10">
            <a:extLst>
              <a:ext uri="{FF2B5EF4-FFF2-40B4-BE49-F238E27FC236}">
                <a16:creationId xmlns:a16="http://schemas.microsoft.com/office/drawing/2014/main" id="{4CE44977-5BC7-491C-A734-F9985D5BD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126" y="5832034"/>
            <a:ext cx="14191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/>
              <a:t>Hábitos de vida</a:t>
            </a:r>
          </a:p>
        </p:txBody>
      </p:sp>
      <p:sp>
        <p:nvSpPr>
          <p:cNvPr id="8" name="CaixaDeTexto 34">
            <a:extLst>
              <a:ext uri="{FF2B5EF4-FFF2-40B4-BE49-F238E27FC236}">
                <a16:creationId xmlns:a16="http://schemas.microsoft.com/office/drawing/2014/main" id="{625381C3-4D87-4C70-A20D-DD3DC75C0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887" y="5912398"/>
            <a:ext cx="1419191" cy="36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/>
              <a:t>Genética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B0479B6-6B4A-415B-8FA7-6BB1FB736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9" t="3031" r="3746" b="10706"/>
          <a:stretch/>
        </p:blipFill>
        <p:spPr>
          <a:xfrm>
            <a:off x="7649411" y="4440546"/>
            <a:ext cx="1316000" cy="1319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34">
            <a:extLst>
              <a:ext uri="{FF2B5EF4-FFF2-40B4-BE49-F238E27FC236}">
                <a16:creationId xmlns:a16="http://schemas.microsoft.com/office/drawing/2014/main" id="{6987FD13-858B-44F7-81ED-E7C0D6EC4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2218" y="5885124"/>
            <a:ext cx="19702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800" b="1" dirty="0"/>
              <a:t>Diabetes do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800" b="1" dirty="0"/>
              <a:t>Tipo 2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 b="1" dirty="0"/>
          </a:p>
        </p:txBody>
      </p:sp>
      <p:pic>
        <p:nvPicPr>
          <p:cNvPr id="1026" name="Picture 2" descr="Imagens Cigarro | Vetores, fotos de arquivo e PSD grátis">
            <a:extLst>
              <a:ext uri="{FF2B5EF4-FFF2-40B4-BE49-F238E27FC236}">
                <a16:creationId xmlns:a16="http://schemas.microsoft.com/office/drawing/2014/main" id="{26A5E7EE-CD4F-48D6-AF35-CDD713862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20" y="4482422"/>
            <a:ext cx="1276841" cy="1276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34">
            <a:extLst>
              <a:ext uri="{FF2B5EF4-FFF2-40B4-BE49-F238E27FC236}">
                <a16:creationId xmlns:a16="http://schemas.microsoft.com/office/drawing/2014/main" id="{87707BB6-341E-4969-9658-68A29C27A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391" y="5925222"/>
            <a:ext cx="1970208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pt-BR" sz="1800" b="1" dirty="0"/>
              <a:t>Tabagismo</a:t>
            </a:r>
          </a:p>
        </p:txBody>
      </p:sp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9B3517EE-FE40-4848-9D4E-797DAC91133A}"/>
              </a:ext>
            </a:extLst>
          </p:cNvPr>
          <p:cNvSpPr/>
          <p:nvPr/>
        </p:nvSpPr>
        <p:spPr>
          <a:xfrm>
            <a:off x="103909" y="4219845"/>
            <a:ext cx="11984181" cy="2299670"/>
          </a:xfrm>
          <a:prstGeom prst="round2Diag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E22C4F-4B21-4F96-9FE2-BA73B9F15C2D}"/>
              </a:ext>
            </a:extLst>
          </p:cNvPr>
          <p:cNvSpPr txBox="1"/>
          <p:nvPr/>
        </p:nvSpPr>
        <p:spPr>
          <a:xfrm>
            <a:off x="310420" y="5072866"/>
            <a:ext cx="109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Fatores de risco</a:t>
            </a: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14" name="Seta: Curva para Cima 13">
            <a:extLst>
              <a:ext uri="{FF2B5EF4-FFF2-40B4-BE49-F238E27FC236}">
                <a16:creationId xmlns:a16="http://schemas.microsoft.com/office/drawing/2014/main" id="{B9805797-1EB0-4FD5-8789-C1E0347E07F8}"/>
              </a:ext>
            </a:extLst>
          </p:cNvPr>
          <p:cNvSpPr/>
          <p:nvPr/>
        </p:nvSpPr>
        <p:spPr>
          <a:xfrm rot="16200000" flipV="1">
            <a:off x="-1529" y="3202942"/>
            <a:ext cx="1805227" cy="913452"/>
          </a:xfrm>
          <a:prstGeom prst="curvedUp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2BADE9D-ADD9-4902-95BD-D75DCFE834C3}"/>
              </a:ext>
            </a:extLst>
          </p:cNvPr>
          <p:cNvSpPr txBox="1"/>
          <p:nvPr/>
        </p:nvSpPr>
        <p:spPr>
          <a:xfrm>
            <a:off x="1464568" y="2750847"/>
            <a:ext cx="2830961" cy="510778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Disfunção endotelial</a:t>
            </a:r>
          </a:p>
        </p:txBody>
      </p:sp>
      <p:pic>
        <p:nvPicPr>
          <p:cNvPr id="1028" name="Picture 4" descr="Célula endotelial - funções e características - Citologia - InfoEscola">
            <a:extLst>
              <a:ext uri="{FF2B5EF4-FFF2-40B4-BE49-F238E27FC236}">
                <a16:creationId xmlns:a16="http://schemas.microsoft.com/office/drawing/2014/main" id="{BC591B19-A0EF-4267-A3CC-73983FC9E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65" y="1097592"/>
            <a:ext cx="3806536" cy="292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BDA3B79-10A0-4538-810B-9FD5DBEA8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147" y="4450341"/>
            <a:ext cx="1844400" cy="143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aixaDeTexto 34">
            <a:extLst>
              <a:ext uri="{FF2B5EF4-FFF2-40B4-BE49-F238E27FC236}">
                <a16:creationId xmlns:a16="http://schemas.microsoft.com/office/drawing/2014/main" id="{37FCD57F-80A7-44B0-9260-9BC6FA7AB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1339" y="5901641"/>
            <a:ext cx="19702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800" b="1" dirty="0"/>
              <a:t>Sedentarismo e Obesidade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 b="1" dirty="0"/>
          </a:p>
        </p:txBody>
      </p:sp>
    </p:spTree>
    <p:extLst>
      <p:ext uri="{BB962C8B-B14F-4D97-AF65-F5344CB8AC3E}">
        <p14:creationId xmlns:p14="http://schemas.microsoft.com/office/powerpoint/2010/main" val="5330425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1009</Words>
  <Application>Microsoft Office PowerPoint</Application>
  <PresentationFormat>Widescreen</PresentationFormat>
  <Paragraphs>190</Paragraphs>
  <Slides>32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Arial-BoldMT</vt:lpstr>
      <vt:lpstr>Calibri</vt:lpstr>
      <vt:lpstr>Calibri Light</vt:lpstr>
      <vt:lpstr>Wingdings 2</vt:lpstr>
      <vt:lpstr>Tema do Office</vt:lpstr>
      <vt:lpstr>Farmacologia Bacharelado em Enfermagem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Farmacologia Bacharelado em Enfermagem</dc:title>
  <dc:creator>Gislaine Olescowicz</dc:creator>
  <cp:lastModifiedBy>Gislaine Olescowicz</cp:lastModifiedBy>
  <cp:revision>42</cp:revision>
  <dcterms:created xsi:type="dcterms:W3CDTF">2021-11-13T17:45:40Z</dcterms:created>
  <dcterms:modified xsi:type="dcterms:W3CDTF">2021-11-16T22:14:14Z</dcterms:modified>
</cp:coreProperties>
</file>