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3" r:id="rId5"/>
    <p:sldId id="275" r:id="rId6"/>
    <p:sldId id="276" r:id="rId7"/>
    <p:sldId id="259" r:id="rId8"/>
    <p:sldId id="277" r:id="rId9"/>
    <p:sldId id="278" r:id="rId10"/>
    <p:sldId id="282" r:id="rId11"/>
    <p:sldId id="283" r:id="rId12"/>
    <p:sldId id="279" r:id="rId13"/>
    <p:sldId id="280" r:id="rId14"/>
    <p:sldId id="292" r:id="rId15"/>
    <p:sldId id="290" r:id="rId16"/>
    <p:sldId id="293" r:id="rId17"/>
    <p:sldId id="294" r:id="rId18"/>
    <p:sldId id="281" r:id="rId19"/>
    <p:sldId id="260" r:id="rId20"/>
    <p:sldId id="261" r:id="rId21"/>
    <p:sldId id="262" r:id="rId22"/>
    <p:sldId id="291" r:id="rId23"/>
    <p:sldId id="284" r:id="rId24"/>
    <p:sldId id="285" r:id="rId25"/>
    <p:sldId id="286" r:id="rId26"/>
    <p:sldId id="287" r:id="rId27"/>
    <p:sldId id="288" r:id="rId28"/>
    <p:sldId id="289" r:id="rId29"/>
    <p:sldId id="265" r:id="rId30"/>
    <p:sldId id="266" r:id="rId31"/>
    <p:sldId id="268" r:id="rId32"/>
    <p:sldId id="267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2" r:id="rId42"/>
    <p:sldId id="263" r:id="rId43"/>
    <p:sldId id="26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253DEA-3DA0-4793-A76F-FA92138840EC}" type="datetimeFigureOut">
              <a:rPr lang="pt-BR" smtClean="0"/>
              <a:pPr/>
              <a:t>24/06/2020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F280D0-C4BB-46E9-8BB9-84C7A52163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Filmes </a:t>
            </a:r>
            <a:r>
              <a:rPr lang="pt-BR" dirty="0" err="1" smtClean="0"/>
              <a:t>Radiograficos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Professor Sergio </a:t>
            </a:r>
            <a:r>
              <a:rPr lang="pt-BR" dirty="0" err="1" smtClean="0"/>
              <a:t>Nicoluzzi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ECRANS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Camada Protetora</a:t>
            </a:r>
          </a:p>
          <a:p>
            <a:r>
              <a:rPr lang="pt-BR" dirty="0" smtClean="0"/>
              <a:t>Camada Ativa</a:t>
            </a:r>
          </a:p>
          <a:p>
            <a:r>
              <a:rPr lang="pt-BR" dirty="0" smtClean="0"/>
              <a:t>Camada Refletora</a:t>
            </a:r>
          </a:p>
          <a:p>
            <a:r>
              <a:rPr lang="pt-BR" dirty="0" smtClean="0"/>
              <a:t>Base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CAMADAS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Umedecer um pano com água e sabão de coco, e limpar as telas</a:t>
            </a:r>
          </a:p>
          <a:p>
            <a:r>
              <a:rPr lang="pt-BR" dirty="0" smtClean="0"/>
              <a:t>Após a limpeza,secar com pano sem papos</a:t>
            </a:r>
          </a:p>
          <a:p>
            <a:r>
              <a:rPr lang="pt-BR" dirty="0" smtClean="0"/>
              <a:t>Passar uma solução anticéptica</a:t>
            </a:r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Limpeza do </a:t>
            </a:r>
            <a:r>
              <a:rPr lang="pt-BR" dirty="0" err="1" smtClean="0"/>
              <a:t>Ecran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Programa de controle de qualidade (PCQ) é utilizada para padronizar as radiografias</a:t>
            </a:r>
          </a:p>
          <a:p>
            <a:r>
              <a:rPr lang="pt-BR" dirty="0" smtClean="0"/>
              <a:t>Controlar as técnicas radiográficas (KV e Ma)</a:t>
            </a:r>
          </a:p>
          <a:p>
            <a:r>
              <a:rPr lang="pt-BR" dirty="0" smtClean="0"/>
              <a:t>Processamento dos filmes, quantidade de rejeitos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Controle de Qualidade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1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11791" cy="7072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59810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28456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082797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 imagem não atende os padrões podem surgir desvantagens</a:t>
            </a:r>
          </a:p>
          <a:p>
            <a:r>
              <a:rPr lang="pt-BR" dirty="0" smtClean="0"/>
              <a:t>Diagnostico incorreto</a:t>
            </a:r>
          </a:p>
          <a:p>
            <a:r>
              <a:rPr lang="pt-BR" dirty="0" smtClean="0"/>
              <a:t>Repetição de exame</a:t>
            </a:r>
          </a:p>
          <a:p>
            <a:r>
              <a:rPr lang="pt-BR" dirty="0" smtClean="0"/>
              <a:t>Radiação improdutiva</a:t>
            </a:r>
          </a:p>
          <a:p>
            <a:r>
              <a:rPr lang="pt-BR" dirty="0" err="1" smtClean="0"/>
              <a:t>Incoveniencia</a:t>
            </a:r>
            <a:r>
              <a:rPr lang="pt-BR" dirty="0" smtClean="0"/>
              <a:t> ao paciente</a:t>
            </a:r>
          </a:p>
          <a:p>
            <a:r>
              <a:rPr lang="pt-BR" dirty="0" smtClean="0"/>
              <a:t>Aumento de Custo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Qualidade de imagem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Mau posicionamento</a:t>
            </a:r>
          </a:p>
          <a:p>
            <a:r>
              <a:rPr lang="pt-BR" dirty="0" smtClean="0"/>
              <a:t>Parametros Radiológicos</a:t>
            </a:r>
          </a:p>
          <a:p>
            <a:r>
              <a:rPr lang="pt-BR" dirty="0" smtClean="0"/>
              <a:t>Anatomia do Paciente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que afetam a Qualidade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715404" cy="682558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São qualquer imagens irreais que aparecem no filme</a:t>
            </a:r>
          </a:p>
          <a:p>
            <a:r>
              <a:rPr lang="pt-BR" dirty="0" smtClean="0"/>
              <a:t>São imagens que surgem por falhas na formação de imagem</a:t>
            </a:r>
          </a:p>
          <a:p>
            <a:r>
              <a:rPr lang="pt-BR" dirty="0" smtClean="0"/>
              <a:t>Classificados como negativo(preto) e positivo(branco)</a:t>
            </a:r>
          </a:p>
          <a:p>
            <a:r>
              <a:rPr lang="pt-BR" dirty="0" smtClean="0"/>
              <a:t>Pode ser;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Artefatos de Imagens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Superexposição .</a:t>
            </a:r>
          </a:p>
          <a:p>
            <a:r>
              <a:rPr lang="pt-BR" dirty="0" smtClean="0"/>
              <a:t>Subexposição</a:t>
            </a:r>
          </a:p>
          <a:p>
            <a:r>
              <a:rPr lang="pt-BR" dirty="0" smtClean="0"/>
              <a:t>Dupla exposição</a:t>
            </a:r>
          </a:p>
          <a:p>
            <a:r>
              <a:rPr lang="pt-BR" dirty="0" smtClean="0"/>
              <a:t>Sobreposição</a:t>
            </a:r>
          </a:p>
          <a:p>
            <a:r>
              <a:rPr lang="pt-BR" dirty="0" smtClean="0"/>
              <a:t>Digitais</a:t>
            </a:r>
          </a:p>
          <a:p>
            <a:r>
              <a:rPr lang="pt-BR" dirty="0" smtClean="0"/>
              <a:t>Metais</a:t>
            </a:r>
          </a:p>
          <a:p>
            <a:r>
              <a:rPr lang="pt-BR" dirty="0" smtClean="0"/>
              <a:t>Fiapos de Roupas</a:t>
            </a:r>
          </a:p>
          <a:p>
            <a:r>
              <a:rPr lang="pt-BR" dirty="0" smtClean="0"/>
              <a:t>Químicos Velhos</a:t>
            </a:r>
          </a:p>
          <a:p>
            <a:r>
              <a:rPr lang="pt-BR" dirty="0" smtClean="0"/>
              <a:t>Arranhões e dobras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5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925" t="19791" r="9376"/>
          <a:stretch>
            <a:fillRect/>
          </a:stretch>
        </p:blipFill>
        <p:spPr>
          <a:xfrm>
            <a:off x="214281" y="285728"/>
            <a:ext cx="8706165" cy="657227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922601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1938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9793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8822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7034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1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1875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37225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3232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1355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3.png"/>
          <p:cNvPicPr>
            <a:picLocks noGrp="1" noChangeAspect="1"/>
          </p:cNvPicPr>
          <p:nvPr>
            <p:ph idx="1"/>
          </p:nvPr>
        </p:nvPicPr>
        <p:blipFill>
          <a:blip r:embed="rId2"/>
          <a:srcRect t="19791"/>
          <a:stretch>
            <a:fillRect/>
          </a:stretch>
        </p:blipFill>
        <p:spPr>
          <a:xfrm>
            <a:off x="0" y="0"/>
            <a:ext cx="9372600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62387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38371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3326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4108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07" y="214290"/>
            <a:ext cx="9122193" cy="664371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9708" cy="664371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172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29729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571501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filmes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33090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6990493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distorção que é um erro na representação do tamanho e formato da imagem que podem ser minimizado por 4 formas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Fatores de controle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Dfof</a:t>
            </a:r>
            <a:r>
              <a:rPr lang="pt-BR" dirty="0" smtClean="0"/>
              <a:t> = Aumento do </a:t>
            </a:r>
            <a:r>
              <a:rPr lang="pt-BR" dirty="0" err="1" smtClean="0"/>
              <a:t>Dfof</a:t>
            </a:r>
            <a:r>
              <a:rPr lang="pt-BR" dirty="0" smtClean="0"/>
              <a:t> diminui a distorção</a:t>
            </a:r>
          </a:p>
          <a:p>
            <a:r>
              <a:rPr lang="pt-BR" dirty="0" err="1" smtClean="0"/>
              <a:t>Dof</a:t>
            </a:r>
            <a:r>
              <a:rPr lang="pt-BR" dirty="0" smtClean="0"/>
              <a:t> = Diminuição do </a:t>
            </a:r>
            <a:r>
              <a:rPr lang="pt-BR" dirty="0" err="1" smtClean="0"/>
              <a:t>Dof</a:t>
            </a:r>
            <a:r>
              <a:rPr lang="pt-BR" dirty="0" smtClean="0"/>
              <a:t> diminui a Distorção</a:t>
            </a:r>
          </a:p>
          <a:p>
            <a:r>
              <a:rPr lang="pt-BR" dirty="0" smtClean="0"/>
              <a:t>Alinhamento do Objeto= A distorção é diminuída com o alinhamento do objeto</a:t>
            </a:r>
          </a:p>
          <a:p>
            <a:r>
              <a:rPr lang="pt-BR" dirty="0" smtClean="0"/>
              <a:t>RC=O posicionamento correto do RC reduz a distorção, porque a porção maior central do feixe de RX tem menor </a:t>
            </a:r>
            <a:r>
              <a:rPr lang="pt-BR" dirty="0" err="1" smtClean="0"/>
              <a:t>divergencia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984"/>
            <a:ext cx="9356034" cy="5715016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IMAGEM LATENTE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5497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em títul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642"/>
            <a:ext cx="9144000" cy="6862642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9286" cy="6858000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Temperatura entre 14°a 24°C</a:t>
            </a:r>
          </a:p>
          <a:p>
            <a:r>
              <a:rPr lang="pt-BR" dirty="0" smtClean="0"/>
              <a:t>Umidade entre 40 a 60%</a:t>
            </a:r>
          </a:p>
          <a:p>
            <a:r>
              <a:rPr lang="pt-BR" dirty="0" smtClean="0"/>
              <a:t>Guardar sempre na Vertical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ARMAZENAMENTO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99</TotalTime>
  <Words>253</Words>
  <Application>Microsoft Office PowerPoint</Application>
  <PresentationFormat>Apresentação na tela (4:3)</PresentationFormat>
  <Paragraphs>53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Concurso</vt:lpstr>
      <vt:lpstr>Filmes Radiograficos</vt:lpstr>
      <vt:lpstr>Slide 2</vt:lpstr>
      <vt:lpstr>Slide 3</vt:lpstr>
      <vt:lpstr>filmes</vt:lpstr>
      <vt:lpstr>IMAGEM LATENTE</vt:lpstr>
      <vt:lpstr>Slide 6</vt:lpstr>
      <vt:lpstr>Slide 7</vt:lpstr>
      <vt:lpstr>Slide 8</vt:lpstr>
      <vt:lpstr>ARMAZENAMENTO</vt:lpstr>
      <vt:lpstr>ECRANS</vt:lpstr>
      <vt:lpstr>CAMADAS</vt:lpstr>
      <vt:lpstr>Limpeza do Ecran</vt:lpstr>
      <vt:lpstr>Controle de Qualidade</vt:lpstr>
      <vt:lpstr>Slide 14</vt:lpstr>
      <vt:lpstr>Slide 15</vt:lpstr>
      <vt:lpstr>Slide 16</vt:lpstr>
      <vt:lpstr>Slide 17</vt:lpstr>
      <vt:lpstr>Qualidade de imagem </vt:lpstr>
      <vt:lpstr>Fatores que afetam a Qualidade</vt:lpstr>
      <vt:lpstr>Artefatos de Imagens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Fatores de controle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Filmes Radiograficos</dc:title>
  <dc:creator>Pati</dc:creator>
  <cp:lastModifiedBy>Pati</cp:lastModifiedBy>
  <cp:revision>2</cp:revision>
  <dcterms:created xsi:type="dcterms:W3CDTF">2020-06-20T01:57:17Z</dcterms:created>
  <dcterms:modified xsi:type="dcterms:W3CDTF">2020-06-25T01:45:47Z</dcterms:modified>
</cp:coreProperties>
</file>