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3" r:id="rId2"/>
    <p:sldMasterId id="2147483776" r:id="rId3"/>
    <p:sldMasterId id="2147483828" r:id="rId4"/>
    <p:sldMasterId id="2147483893" r:id="rId5"/>
    <p:sldMasterId id="2147483906" r:id="rId6"/>
    <p:sldMasterId id="2147483984" r:id="rId7"/>
    <p:sldMasterId id="2147483997" r:id="rId8"/>
    <p:sldMasterId id="2147484010" r:id="rId9"/>
    <p:sldMasterId id="2147484036" r:id="rId10"/>
  </p:sldMasterIdLst>
  <p:notesMasterIdLst>
    <p:notesMasterId r:id="rId53"/>
  </p:notesMasterIdLst>
  <p:sldIdLst>
    <p:sldId id="257" r:id="rId11"/>
    <p:sldId id="259" r:id="rId12"/>
    <p:sldId id="263" r:id="rId13"/>
    <p:sldId id="264" r:id="rId14"/>
    <p:sldId id="281" r:id="rId15"/>
    <p:sldId id="282" r:id="rId16"/>
    <p:sldId id="286" r:id="rId17"/>
    <p:sldId id="291" r:id="rId18"/>
    <p:sldId id="292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298" r:id="rId40"/>
    <p:sldId id="299" r:id="rId41"/>
    <p:sldId id="300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03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9BD31-B3CA-4C63-BEA0-1012160A6911}" type="doc">
      <dgm:prSet loTypeId="urn:microsoft.com/office/officeart/2005/8/layout/list1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D6BAEA8E-72EE-458F-AB53-158A6B057182}">
      <dgm:prSet custT="1"/>
      <dgm:spPr/>
      <dgm:t>
        <a:bodyPr/>
        <a:lstStyle/>
        <a:p>
          <a:pPr rtl="0"/>
          <a:r>
            <a:rPr lang="pt-BR" sz="2800" b="1" baseline="0" dirty="0" smtClean="0"/>
            <a:t>Trabalho: </a:t>
          </a:r>
        </a:p>
        <a:p>
          <a:pPr rtl="0"/>
          <a:r>
            <a:rPr lang="pt-BR" sz="2800" baseline="0" dirty="0" smtClean="0"/>
            <a:t>Atividade sistemática, em geral compulsória norteada por disciplina e cadeia produtiva de ciclos diversos, com carga real diferente da carga prescrita.</a:t>
          </a:r>
          <a:endParaRPr lang="pt-BR" sz="2800" dirty="0"/>
        </a:p>
      </dgm:t>
    </dgm:pt>
    <dgm:pt modelId="{702844EC-E04B-4B14-B871-E7EBD558675F}" type="parTrans" cxnId="{30102022-999C-4249-B73E-B4CDE0799CB2}">
      <dgm:prSet/>
      <dgm:spPr/>
      <dgm:t>
        <a:bodyPr/>
        <a:lstStyle/>
        <a:p>
          <a:endParaRPr lang="pt-BR"/>
        </a:p>
      </dgm:t>
    </dgm:pt>
    <dgm:pt modelId="{C6AE0D29-490C-48D1-B855-77523BBAE278}" type="sibTrans" cxnId="{30102022-999C-4249-B73E-B4CDE0799CB2}">
      <dgm:prSet/>
      <dgm:spPr/>
      <dgm:t>
        <a:bodyPr/>
        <a:lstStyle/>
        <a:p>
          <a:endParaRPr lang="pt-BR"/>
        </a:p>
      </dgm:t>
    </dgm:pt>
    <dgm:pt modelId="{2809DC1D-3621-4640-907F-81DF50F1EB41}" type="pres">
      <dgm:prSet presAssocID="{CE99BD31-B3CA-4C63-BEA0-1012160A69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8F8941-8B15-49E8-A6A4-97FF20A13750}" type="pres">
      <dgm:prSet presAssocID="{D6BAEA8E-72EE-458F-AB53-158A6B057182}" presName="parentLin" presStyleCnt="0"/>
      <dgm:spPr/>
    </dgm:pt>
    <dgm:pt modelId="{AA3B1E9E-DF4F-4979-A519-0946A10910A0}" type="pres">
      <dgm:prSet presAssocID="{D6BAEA8E-72EE-458F-AB53-158A6B057182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21AD54CF-7BFA-4DAD-8451-869E902FE9A0}" type="pres">
      <dgm:prSet presAssocID="{D6BAEA8E-72EE-458F-AB53-158A6B057182}" presName="parentText" presStyleLbl="node1" presStyleIdx="0" presStyleCnt="1" custScaleX="142997" custScaleY="24901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5E1B33-8B5C-48AB-8499-15DAA78D0623}" type="pres">
      <dgm:prSet presAssocID="{D6BAEA8E-72EE-458F-AB53-158A6B057182}" presName="negativeSpace" presStyleCnt="0"/>
      <dgm:spPr/>
    </dgm:pt>
    <dgm:pt modelId="{C3A11E02-4B43-40C3-A98D-6BEB826039D5}" type="pres">
      <dgm:prSet presAssocID="{D6BAEA8E-72EE-458F-AB53-158A6B05718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7CA65DD-1CAC-40B1-9D55-08F2567D2B64}" type="presOf" srcId="{CE99BD31-B3CA-4C63-BEA0-1012160A6911}" destId="{2809DC1D-3621-4640-907F-81DF50F1EB41}" srcOrd="0" destOrd="0" presId="urn:microsoft.com/office/officeart/2005/8/layout/list1"/>
    <dgm:cxn modelId="{30102022-999C-4249-B73E-B4CDE0799CB2}" srcId="{CE99BD31-B3CA-4C63-BEA0-1012160A6911}" destId="{D6BAEA8E-72EE-458F-AB53-158A6B057182}" srcOrd="0" destOrd="0" parTransId="{702844EC-E04B-4B14-B871-E7EBD558675F}" sibTransId="{C6AE0D29-490C-48D1-B855-77523BBAE278}"/>
    <dgm:cxn modelId="{90D54C84-5985-482E-A2BE-77FCDC7FF446}" type="presOf" srcId="{D6BAEA8E-72EE-458F-AB53-158A6B057182}" destId="{AA3B1E9E-DF4F-4979-A519-0946A10910A0}" srcOrd="0" destOrd="0" presId="urn:microsoft.com/office/officeart/2005/8/layout/list1"/>
    <dgm:cxn modelId="{C4655BE0-9CAA-4130-A3C7-63FCC99FA002}" type="presOf" srcId="{D6BAEA8E-72EE-458F-AB53-158A6B057182}" destId="{21AD54CF-7BFA-4DAD-8451-869E902FE9A0}" srcOrd="1" destOrd="0" presId="urn:microsoft.com/office/officeart/2005/8/layout/list1"/>
    <dgm:cxn modelId="{52DD153C-145B-47CF-AD61-BE81778B3A3B}" type="presParOf" srcId="{2809DC1D-3621-4640-907F-81DF50F1EB41}" destId="{718F8941-8B15-49E8-A6A4-97FF20A13750}" srcOrd="0" destOrd="0" presId="urn:microsoft.com/office/officeart/2005/8/layout/list1"/>
    <dgm:cxn modelId="{37B4F724-BBE1-443B-B31F-02E64C83720A}" type="presParOf" srcId="{718F8941-8B15-49E8-A6A4-97FF20A13750}" destId="{AA3B1E9E-DF4F-4979-A519-0946A10910A0}" srcOrd="0" destOrd="0" presId="urn:microsoft.com/office/officeart/2005/8/layout/list1"/>
    <dgm:cxn modelId="{659B8641-F362-4013-A43D-3DEE63CC5AD8}" type="presParOf" srcId="{718F8941-8B15-49E8-A6A4-97FF20A13750}" destId="{21AD54CF-7BFA-4DAD-8451-869E902FE9A0}" srcOrd="1" destOrd="0" presId="urn:microsoft.com/office/officeart/2005/8/layout/list1"/>
    <dgm:cxn modelId="{0D469546-017A-48E8-B0A3-BB8B131019D5}" type="presParOf" srcId="{2809DC1D-3621-4640-907F-81DF50F1EB41}" destId="{105E1B33-8B5C-48AB-8499-15DAA78D0623}" srcOrd="1" destOrd="0" presId="urn:microsoft.com/office/officeart/2005/8/layout/list1"/>
    <dgm:cxn modelId="{64F720BD-1855-49DC-A87C-25CBBBA9F3A6}" type="presParOf" srcId="{2809DC1D-3621-4640-907F-81DF50F1EB41}" destId="{C3A11E02-4B43-40C3-A98D-6BEB826039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E717-B905-4F26-B9CB-5CA22652F8FC}" type="doc">
      <dgm:prSet loTypeId="urn:microsoft.com/office/officeart/2005/8/layout/defaul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F096BFF-450A-48BD-9489-A4C63397CF38}">
      <dgm:prSet phldrT="[Texto]" custT="1"/>
      <dgm:spPr/>
      <dgm:t>
        <a:bodyPr/>
        <a:lstStyle/>
        <a:p>
          <a:pPr algn="ctr"/>
          <a:r>
            <a:rPr lang="pt-BR" sz="1800" b="1" smtClean="0">
              <a:latin typeface="+mn-lt"/>
            </a:rPr>
            <a:t>Alextimia</a:t>
          </a:r>
          <a:endParaRPr lang="pt-BR" sz="1800" b="1" dirty="0">
            <a:effectLst/>
            <a:latin typeface="+mn-lt"/>
          </a:endParaRPr>
        </a:p>
      </dgm:t>
    </dgm:pt>
    <dgm:pt modelId="{5D908365-0A0E-499C-91BD-7D9823603D86}" type="parTrans" cxnId="{FE8C002D-4E49-428C-8EF8-69201B16DE24}">
      <dgm:prSet/>
      <dgm:spPr/>
      <dgm:t>
        <a:bodyPr/>
        <a:lstStyle/>
        <a:p>
          <a:pPr algn="ctr"/>
          <a:endParaRPr lang="pt-BR" sz="1800" b="1">
            <a:solidFill>
              <a:srgbClr val="C00000"/>
            </a:solidFill>
            <a:effectLst/>
            <a:latin typeface="+mn-lt"/>
          </a:endParaRPr>
        </a:p>
      </dgm:t>
    </dgm:pt>
    <dgm:pt modelId="{5CB8EEBA-AD2C-4A61-B3C6-1D40FE406053}" type="sibTrans" cxnId="{FE8C002D-4E49-428C-8EF8-69201B16DE24}">
      <dgm:prSet/>
      <dgm:spPr/>
      <dgm:t>
        <a:bodyPr/>
        <a:lstStyle/>
        <a:p>
          <a:pPr algn="ctr"/>
          <a:endParaRPr lang="pt-BR" sz="1800" b="1">
            <a:solidFill>
              <a:srgbClr val="C00000"/>
            </a:solidFill>
            <a:effectLst/>
            <a:latin typeface="+mn-lt"/>
          </a:endParaRPr>
        </a:p>
      </dgm:t>
    </dgm:pt>
    <dgm:pt modelId="{A6A98BDA-7A3A-4D73-841E-23E84F612E51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Assédio Moral</a:t>
          </a:r>
          <a:endParaRPr lang="pt-BR" sz="1800">
            <a:latin typeface="+mn-lt"/>
          </a:endParaRPr>
        </a:p>
      </dgm:t>
    </dgm:pt>
    <dgm:pt modelId="{BAC8A161-55C0-4DE3-8997-F36C9246B5E4}" type="parTrans" cxnId="{EDA75F56-3FBD-4072-ADE4-550C384CFB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1BC9D13-32BE-4282-BD23-FFD0FD4EAA1C}" type="sibTrans" cxnId="{EDA75F56-3FBD-4072-ADE4-550C384CFB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E712F76-39D0-4EFE-A732-20D13A2E997B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Burnout</a:t>
          </a:r>
          <a:endParaRPr lang="pt-BR" sz="1800">
            <a:latin typeface="+mn-lt"/>
          </a:endParaRPr>
        </a:p>
      </dgm:t>
    </dgm:pt>
    <dgm:pt modelId="{039D669B-0A1E-46C1-9D95-7AEECA1128CD}" type="parTrans" cxnId="{23495CB1-6B2C-4DB7-B39D-85D457B100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8B22CCA-0C58-45CC-9037-857E9AF9612D}" type="sibTrans" cxnId="{23495CB1-6B2C-4DB7-B39D-85D457B100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178BFEF-109E-46E6-B27C-25E761626524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Cardiopatias</a:t>
          </a:r>
          <a:endParaRPr lang="pt-BR" sz="1800">
            <a:latin typeface="+mn-lt"/>
          </a:endParaRPr>
        </a:p>
      </dgm:t>
    </dgm:pt>
    <dgm:pt modelId="{EA739475-8D2B-40AE-A434-A8E325973974}" type="parTrans" cxnId="{55A6DD1D-3ABC-4B5E-8AAC-6A0B495D057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E1DEB8C-C12A-47DA-868C-C9C18CC00A22}" type="sibTrans" cxnId="{55A6DD1D-3ABC-4B5E-8AAC-6A0B495D057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433B85-C1AD-4F72-965B-6FD4E3E487E5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Consumo compulsivo</a:t>
          </a:r>
          <a:endParaRPr lang="pt-BR" sz="1800">
            <a:latin typeface="+mn-lt"/>
          </a:endParaRPr>
        </a:p>
      </dgm:t>
    </dgm:pt>
    <dgm:pt modelId="{8928302A-E3FC-4FB2-A24C-E57A11B2D1D7}" type="parTrans" cxnId="{69A482CB-2AFC-4AB9-BB06-7D7C3CE51A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260ACEF-1ADF-46C6-B83A-C829163DCCAC}" type="sibTrans" cxnId="{69A482CB-2AFC-4AB9-BB06-7D7C3CE51A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435B675-59B8-4704-AC55-C6E323A993D5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Depressão</a:t>
          </a:r>
          <a:endParaRPr lang="pt-BR" sz="1800">
            <a:latin typeface="+mn-lt"/>
          </a:endParaRPr>
        </a:p>
      </dgm:t>
    </dgm:pt>
    <dgm:pt modelId="{71FA6F6F-BDEF-4B89-8A0E-869929AA4299}" type="parTrans" cxnId="{60BCC602-8225-4681-8CA2-D99FBBEA47C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808FE7F-517B-4C2C-8C02-D9A18F011A01}" type="sibTrans" cxnId="{60BCC602-8225-4681-8CA2-D99FBBEA47C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B968605-B082-4A46-BC07-D3CE3AFCCEE3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Desordem bipolar</a:t>
          </a:r>
          <a:endParaRPr lang="pt-BR" sz="1800">
            <a:latin typeface="+mn-lt"/>
          </a:endParaRPr>
        </a:p>
      </dgm:t>
    </dgm:pt>
    <dgm:pt modelId="{ACBF525A-0574-4725-96E1-301918BAD7F1}" type="parTrans" cxnId="{CE0713F3-75C9-44C7-B99F-48B43F9DA55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2823259-65CE-45F6-992D-686493509AFB}" type="sibTrans" cxnId="{CE0713F3-75C9-44C7-B99F-48B43F9DA55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8E31B12-398C-4488-91BD-C1ED72083982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Distúrbios do sono</a:t>
          </a:r>
          <a:endParaRPr lang="pt-BR" sz="1800">
            <a:latin typeface="+mn-lt"/>
          </a:endParaRPr>
        </a:p>
      </dgm:t>
    </dgm:pt>
    <dgm:pt modelId="{0E6182B1-682D-4AAB-B64D-D2EB40CF6547}" type="parTrans" cxnId="{DA48AF7B-0C38-4478-859A-D9A71AC21E3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17CF45C-7BF3-49BA-9F7D-1DED28A843E6}" type="sibTrans" cxnId="{DA48AF7B-0C38-4478-859A-D9A71AC21E3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07A025D-A8B3-4E07-BF37-0E2DDF309AE1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Fadiga</a:t>
          </a:r>
          <a:endParaRPr lang="pt-BR" sz="1800">
            <a:latin typeface="+mn-lt"/>
          </a:endParaRPr>
        </a:p>
      </dgm:t>
    </dgm:pt>
    <dgm:pt modelId="{10F01177-738B-4FBA-B5A3-9A2588ADDEEF}" type="parTrans" cxnId="{8CE95BCD-9B69-4417-913C-50F912BD7C5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777DB04-777B-44CB-A074-D4544FD199B9}" type="sibTrans" cxnId="{8CE95BCD-9B69-4417-913C-50F912BD7C5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4652450-1A1C-4352-836B-0B2CE601524A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Hiperatividade</a:t>
          </a:r>
          <a:endParaRPr lang="pt-BR" sz="1800">
            <a:latin typeface="+mn-lt"/>
          </a:endParaRPr>
        </a:p>
      </dgm:t>
    </dgm:pt>
    <dgm:pt modelId="{C6A9A75E-AED7-4CB3-88E4-92EE8C042748}" type="parTrans" cxnId="{BD8EE690-2E7C-4367-9547-333941CCCF9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65B14EB-5610-45C3-8224-0076177653E9}" type="sibTrans" cxnId="{BD8EE690-2E7C-4367-9547-333941CCCF9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5D3D1DC-EAA8-4469-AC52-06F990619981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Hipocondria Social</a:t>
          </a:r>
          <a:endParaRPr lang="pt-BR" sz="1800">
            <a:latin typeface="+mn-lt"/>
          </a:endParaRPr>
        </a:p>
      </dgm:t>
    </dgm:pt>
    <dgm:pt modelId="{DBFD5D56-7F4A-45E5-894E-CF75F8663D7F}" type="parTrans" cxnId="{130C72C7-7B9B-4EA9-8C34-D4AE13AEA8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3F6A6F1-06D5-4FD7-9836-68A8426428E3}" type="sibTrans" cxnId="{130C72C7-7B9B-4EA9-8C34-D4AE13AEA8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519D64A-712D-4467-B8C5-E56669162893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Síndrome do Desamparo</a:t>
          </a:r>
          <a:endParaRPr lang="pt-BR" sz="1800">
            <a:latin typeface="+mn-lt"/>
          </a:endParaRPr>
        </a:p>
      </dgm:t>
    </dgm:pt>
    <dgm:pt modelId="{D3FA4860-BE47-42A8-BEC6-23F686E52FF7}" type="parTrans" cxnId="{6FC62CA4-F5E8-458B-8369-FA032BA359E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0BEE448-A4E7-4087-9EA6-E478CB76AE7E}" type="sibTrans" cxnId="{6FC62CA4-F5E8-458B-8369-FA032BA359E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365D6F1-4722-4FF5-9EC7-8E690E671B5A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Síndrome do Lazer</a:t>
          </a:r>
          <a:endParaRPr lang="pt-BR" sz="1800">
            <a:latin typeface="+mn-lt"/>
          </a:endParaRPr>
        </a:p>
      </dgm:t>
    </dgm:pt>
    <dgm:pt modelId="{C54D62B1-1A6C-4CD2-BA00-A0972F0FA0CC}" type="parTrans" cxnId="{51045F5B-EE94-401A-9422-0F2A642908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A61888F-17A7-44A9-A329-B9EE9585E34C}" type="sibTrans" cxnId="{51045F5B-EE94-401A-9422-0F2A642908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E7227D3-BBF6-4A13-8187-2D2F113F6801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Síndrome do Pânico</a:t>
          </a:r>
          <a:endParaRPr lang="pt-BR" sz="1800">
            <a:latin typeface="+mn-lt"/>
          </a:endParaRPr>
        </a:p>
      </dgm:t>
    </dgm:pt>
    <dgm:pt modelId="{C47D0004-9EE9-4A45-AE16-5B54E79DEC4B}" type="parTrans" cxnId="{94764888-7008-44D2-82C5-B7567FFB741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780CA89-B4D3-4D26-8C78-49CB6822429F}" type="sibTrans" cxnId="{94764888-7008-44D2-82C5-B7567FFB741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AB38F9F-D8B8-4D20-97EC-FB15F4037F8D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Somatização</a:t>
          </a:r>
          <a:endParaRPr lang="pt-BR" sz="1800">
            <a:latin typeface="+mn-lt"/>
          </a:endParaRPr>
        </a:p>
      </dgm:t>
    </dgm:pt>
    <dgm:pt modelId="{71D0E070-5A88-41E1-ABD6-511BD196F99A}" type="parTrans" cxnId="{4663A113-68F1-47FA-9C4E-CD463BB4F81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098329-4715-4C10-B066-83447604BFC6}" type="sibTrans" cxnId="{4663A113-68F1-47FA-9C4E-CD463BB4F81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552D145-8A01-4AA9-9D0F-AB392F797C48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Tecnostress</a:t>
          </a:r>
          <a:endParaRPr lang="pt-BR" sz="1800">
            <a:latin typeface="+mn-lt"/>
          </a:endParaRPr>
        </a:p>
      </dgm:t>
    </dgm:pt>
    <dgm:pt modelId="{70987F1C-38E4-4B2A-9932-3E6868FB75D0}" type="parTrans" cxnId="{435FD8B0-EF1C-4614-A993-4963E7533A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D3A3193-30E5-4BAB-B561-C26CED46AF3B}" type="sibTrans" cxnId="{435FD8B0-EF1C-4614-A993-4963E7533A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30362DC-3019-44CB-92CE-27A49AD8B9CF}" type="pres">
      <dgm:prSet presAssocID="{4CB5E717-B905-4F26-B9CB-5CA22652F8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A06725-95C3-411B-9E49-659543280BB5}" type="pres">
      <dgm:prSet presAssocID="{0F096BFF-450A-48BD-9489-A4C63397CF38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0CA3DB-51BF-4654-8714-FFF7D03CA8EC}" type="pres">
      <dgm:prSet presAssocID="{5CB8EEBA-AD2C-4A61-B3C6-1D40FE406053}" presName="sibTrans" presStyleCnt="0"/>
      <dgm:spPr/>
      <dgm:t>
        <a:bodyPr/>
        <a:lstStyle/>
        <a:p>
          <a:endParaRPr lang="pt-BR"/>
        </a:p>
      </dgm:t>
    </dgm:pt>
    <dgm:pt modelId="{806315D5-9F24-4BBB-BE3C-9FA4A1EC8D57}" type="pres">
      <dgm:prSet presAssocID="{A6A98BDA-7A3A-4D73-841E-23E84F612E51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918E86-5E92-408E-99BE-88CCFA824ACC}" type="pres">
      <dgm:prSet presAssocID="{01BC9D13-32BE-4282-BD23-FFD0FD4EAA1C}" presName="sibTrans" presStyleCnt="0"/>
      <dgm:spPr/>
      <dgm:t>
        <a:bodyPr/>
        <a:lstStyle/>
        <a:p>
          <a:endParaRPr lang="pt-BR"/>
        </a:p>
      </dgm:t>
    </dgm:pt>
    <dgm:pt modelId="{7F66CD76-F6F7-425E-9147-2F75032DD7C3}" type="pres">
      <dgm:prSet presAssocID="{0E712F76-39D0-4EFE-A732-20D13A2E997B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01686B-C179-4853-B8A8-42A9D18F2EA2}" type="pres">
      <dgm:prSet presAssocID="{B8B22CCA-0C58-45CC-9037-857E9AF9612D}" presName="sibTrans" presStyleCnt="0"/>
      <dgm:spPr/>
      <dgm:t>
        <a:bodyPr/>
        <a:lstStyle/>
        <a:p>
          <a:endParaRPr lang="pt-BR"/>
        </a:p>
      </dgm:t>
    </dgm:pt>
    <dgm:pt modelId="{6CD0D150-AAD8-4EAA-BE95-74A5FF86EE54}" type="pres">
      <dgm:prSet presAssocID="{C178BFEF-109E-46E6-B27C-25E761626524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2B2E47-C0DF-41EA-BD04-BCE818AE53AE}" type="pres">
      <dgm:prSet presAssocID="{5E1DEB8C-C12A-47DA-868C-C9C18CC00A22}" presName="sibTrans" presStyleCnt="0"/>
      <dgm:spPr/>
      <dgm:t>
        <a:bodyPr/>
        <a:lstStyle/>
        <a:p>
          <a:endParaRPr lang="pt-BR"/>
        </a:p>
      </dgm:t>
    </dgm:pt>
    <dgm:pt modelId="{7CA7CA41-5B3D-48BA-BAB0-92C9DB1093A4}" type="pres">
      <dgm:prSet presAssocID="{52433B85-C1AD-4F72-965B-6FD4E3E487E5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AEC828-7527-4443-B029-40E779AB6405}" type="pres">
      <dgm:prSet presAssocID="{A260ACEF-1ADF-46C6-B83A-C829163DCCAC}" presName="sibTrans" presStyleCnt="0"/>
      <dgm:spPr/>
      <dgm:t>
        <a:bodyPr/>
        <a:lstStyle/>
        <a:p>
          <a:endParaRPr lang="pt-BR"/>
        </a:p>
      </dgm:t>
    </dgm:pt>
    <dgm:pt modelId="{F28AC907-4F09-4AAF-9520-FBECF8B46BDA}" type="pres">
      <dgm:prSet presAssocID="{3435B675-59B8-4704-AC55-C6E323A993D5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8FF4F-90D0-4401-804E-E793AA308498}" type="pres">
      <dgm:prSet presAssocID="{3808FE7F-517B-4C2C-8C02-D9A18F011A01}" presName="sibTrans" presStyleCnt="0"/>
      <dgm:spPr/>
      <dgm:t>
        <a:bodyPr/>
        <a:lstStyle/>
        <a:p>
          <a:endParaRPr lang="pt-BR"/>
        </a:p>
      </dgm:t>
    </dgm:pt>
    <dgm:pt modelId="{7B007B50-1B77-45E7-B1A3-F6FF653CB66D}" type="pres">
      <dgm:prSet presAssocID="{6B968605-B082-4A46-BC07-D3CE3AFCCEE3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80A6EA-44AA-43C7-9DAE-84A77DE007D1}" type="pres">
      <dgm:prSet presAssocID="{F2823259-65CE-45F6-992D-686493509AFB}" presName="sibTrans" presStyleCnt="0"/>
      <dgm:spPr/>
      <dgm:t>
        <a:bodyPr/>
        <a:lstStyle/>
        <a:p>
          <a:endParaRPr lang="pt-BR"/>
        </a:p>
      </dgm:t>
    </dgm:pt>
    <dgm:pt modelId="{7A4FA2B3-AAE9-43AA-BBBA-DE41BD5AAD20}" type="pres">
      <dgm:prSet presAssocID="{68E31B12-398C-4488-91BD-C1ED72083982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9936CA-77A4-4ADA-BB61-35931AE3B27C}" type="pres">
      <dgm:prSet presAssocID="{717CF45C-7BF3-49BA-9F7D-1DED28A843E6}" presName="sibTrans" presStyleCnt="0"/>
      <dgm:spPr/>
      <dgm:t>
        <a:bodyPr/>
        <a:lstStyle/>
        <a:p>
          <a:endParaRPr lang="pt-BR"/>
        </a:p>
      </dgm:t>
    </dgm:pt>
    <dgm:pt modelId="{DFDCC34A-3014-48CB-8943-8E9C811FAEE6}" type="pres">
      <dgm:prSet presAssocID="{E07A025D-A8B3-4E07-BF37-0E2DDF309AE1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D9DFDF-5FCD-4A13-986C-96A0477067D8}" type="pres">
      <dgm:prSet presAssocID="{F777DB04-777B-44CB-A074-D4544FD199B9}" presName="sibTrans" presStyleCnt="0"/>
      <dgm:spPr/>
      <dgm:t>
        <a:bodyPr/>
        <a:lstStyle/>
        <a:p>
          <a:endParaRPr lang="pt-BR"/>
        </a:p>
      </dgm:t>
    </dgm:pt>
    <dgm:pt modelId="{FD14FF76-1EBA-4F72-A66E-2F1EF1633C23}" type="pres">
      <dgm:prSet presAssocID="{A4652450-1A1C-4352-836B-0B2CE601524A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9B9BC9-3E01-48CE-817A-CEC9F5D1022E}" type="pres">
      <dgm:prSet presAssocID="{F65B14EB-5610-45C3-8224-0076177653E9}" presName="sibTrans" presStyleCnt="0"/>
      <dgm:spPr/>
      <dgm:t>
        <a:bodyPr/>
        <a:lstStyle/>
        <a:p>
          <a:endParaRPr lang="pt-BR"/>
        </a:p>
      </dgm:t>
    </dgm:pt>
    <dgm:pt modelId="{8F19316E-F95F-4AA1-9A27-9189667EEF54}" type="pres">
      <dgm:prSet presAssocID="{E5D3D1DC-EAA8-4469-AC52-06F990619981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F73810-D492-4310-8480-552458651D25}" type="pres">
      <dgm:prSet presAssocID="{E3F6A6F1-06D5-4FD7-9836-68A8426428E3}" presName="sibTrans" presStyleCnt="0"/>
      <dgm:spPr/>
      <dgm:t>
        <a:bodyPr/>
        <a:lstStyle/>
        <a:p>
          <a:endParaRPr lang="pt-BR"/>
        </a:p>
      </dgm:t>
    </dgm:pt>
    <dgm:pt modelId="{4AC049F9-24E1-48D7-9BC0-E6A8BE4A264B}" type="pres">
      <dgm:prSet presAssocID="{5519D64A-712D-4467-B8C5-E56669162893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1CD79-1128-4A08-AEAD-29C549DB86FF}" type="pres">
      <dgm:prSet presAssocID="{40BEE448-A4E7-4087-9EA6-E478CB76AE7E}" presName="sibTrans" presStyleCnt="0"/>
      <dgm:spPr/>
      <dgm:t>
        <a:bodyPr/>
        <a:lstStyle/>
        <a:p>
          <a:endParaRPr lang="pt-BR"/>
        </a:p>
      </dgm:t>
    </dgm:pt>
    <dgm:pt modelId="{A1716627-E7DA-4058-A647-3BABD1201CB0}" type="pres">
      <dgm:prSet presAssocID="{7365D6F1-4722-4FF5-9EC7-8E690E671B5A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D2980A-BBE9-4FD2-9DAE-167792FEF4B8}" type="pres">
      <dgm:prSet presAssocID="{1A61888F-17A7-44A9-A329-B9EE9585E34C}" presName="sibTrans" presStyleCnt="0"/>
      <dgm:spPr/>
      <dgm:t>
        <a:bodyPr/>
        <a:lstStyle/>
        <a:p>
          <a:endParaRPr lang="pt-BR"/>
        </a:p>
      </dgm:t>
    </dgm:pt>
    <dgm:pt modelId="{289528D5-4784-4842-8A3C-971E22E45B20}" type="pres">
      <dgm:prSet presAssocID="{EE7227D3-BBF6-4A13-8187-2D2F113F6801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F7AF98-B864-456B-BE52-3C894D207AAA}" type="pres">
      <dgm:prSet presAssocID="{B780CA89-B4D3-4D26-8C78-49CB6822429F}" presName="sibTrans" presStyleCnt="0"/>
      <dgm:spPr/>
      <dgm:t>
        <a:bodyPr/>
        <a:lstStyle/>
        <a:p>
          <a:endParaRPr lang="pt-BR"/>
        </a:p>
      </dgm:t>
    </dgm:pt>
    <dgm:pt modelId="{08C41724-33FD-4BC2-824C-8270BFCB7E70}" type="pres">
      <dgm:prSet presAssocID="{BAB38F9F-D8B8-4D20-97EC-FB15F4037F8D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7A4DE6-9EFC-4135-AFFE-9D2334AB6B9D}" type="pres">
      <dgm:prSet presAssocID="{EF098329-4715-4C10-B066-83447604BFC6}" presName="sibTrans" presStyleCnt="0"/>
      <dgm:spPr/>
      <dgm:t>
        <a:bodyPr/>
        <a:lstStyle/>
        <a:p>
          <a:endParaRPr lang="pt-BR"/>
        </a:p>
      </dgm:t>
    </dgm:pt>
    <dgm:pt modelId="{8F5545C2-012E-4307-8A00-6D5B1E635B14}" type="pres">
      <dgm:prSet presAssocID="{7552D145-8A01-4AA9-9D0F-AB392F797C48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7420EB-9076-4F07-9441-5EF09CDCED74}" type="presOf" srcId="{68E31B12-398C-4488-91BD-C1ED72083982}" destId="{7A4FA2B3-AAE9-43AA-BBBA-DE41BD5AAD20}" srcOrd="0" destOrd="0" presId="urn:microsoft.com/office/officeart/2005/8/layout/default"/>
    <dgm:cxn modelId="{55A6DD1D-3ABC-4B5E-8AAC-6A0B495D057C}" srcId="{4CB5E717-B905-4F26-B9CB-5CA22652F8FC}" destId="{C178BFEF-109E-46E6-B27C-25E761626524}" srcOrd="3" destOrd="0" parTransId="{EA739475-8D2B-40AE-A434-A8E325973974}" sibTransId="{5E1DEB8C-C12A-47DA-868C-C9C18CC00A22}"/>
    <dgm:cxn modelId="{DA48AF7B-0C38-4478-859A-D9A71AC21E3A}" srcId="{4CB5E717-B905-4F26-B9CB-5CA22652F8FC}" destId="{68E31B12-398C-4488-91BD-C1ED72083982}" srcOrd="7" destOrd="0" parTransId="{0E6182B1-682D-4AAB-B64D-D2EB40CF6547}" sibTransId="{717CF45C-7BF3-49BA-9F7D-1DED28A843E6}"/>
    <dgm:cxn modelId="{94764888-7008-44D2-82C5-B7567FFB7419}" srcId="{4CB5E717-B905-4F26-B9CB-5CA22652F8FC}" destId="{EE7227D3-BBF6-4A13-8187-2D2F113F6801}" srcOrd="13" destOrd="0" parTransId="{C47D0004-9EE9-4A45-AE16-5B54E79DEC4B}" sibTransId="{B780CA89-B4D3-4D26-8C78-49CB6822429F}"/>
    <dgm:cxn modelId="{EDA75F56-3FBD-4072-ADE4-550C384CFBFE}" srcId="{4CB5E717-B905-4F26-B9CB-5CA22652F8FC}" destId="{A6A98BDA-7A3A-4D73-841E-23E84F612E51}" srcOrd="1" destOrd="0" parTransId="{BAC8A161-55C0-4DE3-8997-F36C9246B5E4}" sibTransId="{01BC9D13-32BE-4282-BD23-FFD0FD4EAA1C}"/>
    <dgm:cxn modelId="{4D473FF8-5379-4EA4-90CC-FA50ECBB6C73}" type="presOf" srcId="{EE7227D3-BBF6-4A13-8187-2D2F113F6801}" destId="{289528D5-4784-4842-8A3C-971E22E45B20}" srcOrd="0" destOrd="0" presId="urn:microsoft.com/office/officeart/2005/8/layout/default"/>
    <dgm:cxn modelId="{CE0713F3-75C9-44C7-B99F-48B43F9DA55E}" srcId="{4CB5E717-B905-4F26-B9CB-5CA22652F8FC}" destId="{6B968605-B082-4A46-BC07-D3CE3AFCCEE3}" srcOrd="6" destOrd="0" parTransId="{ACBF525A-0574-4725-96E1-301918BAD7F1}" sibTransId="{F2823259-65CE-45F6-992D-686493509AFB}"/>
    <dgm:cxn modelId="{576EDC9D-64F7-485D-B57A-5F59FAE2236F}" type="presOf" srcId="{BAB38F9F-D8B8-4D20-97EC-FB15F4037F8D}" destId="{08C41724-33FD-4BC2-824C-8270BFCB7E70}" srcOrd="0" destOrd="0" presId="urn:microsoft.com/office/officeart/2005/8/layout/default"/>
    <dgm:cxn modelId="{E7F1CD7C-EA85-4A7C-8043-5C1E9AF4FF4A}" type="presOf" srcId="{7552D145-8A01-4AA9-9D0F-AB392F797C48}" destId="{8F5545C2-012E-4307-8A00-6D5B1E635B14}" srcOrd="0" destOrd="0" presId="urn:microsoft.com/office/officeart/2005/8/layout/default"/>
    <dgm:cxn modelId="{54C96A59-182C-4551-BE4F-F735C6738C51}" type="presOf" srcId="{0E712F76-39D0-4EFE-A732-20D13A2E997B}" destId="{7F66CD76-F6F7-425E-9147-2F75032DD7C3}" srcOrd="0" destOrd="0" presId="urn:microsoft.com/office/officeart/2005/8/layout/default"/>
    <dgm:cxn modelId="{8FFDC909-6923-4634-9AD0-0F52A58B952F}" type="presOf" srcId="{A4652450-1A1C-4352-836B-0B2CE601524A}" destId="{FD14FF76-1EBA-4F72-A66E-2F1EF1633C23}" srcOrd="0" destOrd="0" presId="urn:microsoft.com/office/officeart/2005/8/layout/default"/>
    <dgm:cxn modelId="{FE8C002D-4E49-428C-8EF8-69201B16DE24}" srcId="{4CB5E717-B905-4F26-B9CB-5CA22652F8FC}" destId="{0F096BFF-450A-48BD-9489-A4C63397CF38}" srcOrd="0" destOrd="0" parTransId="{5D908365-0A0E-499C-91BD-7D9823603D86}" sibTransId="{5CB8EEBA-AD2C-4A61-B3C6-1D40FE406053}"/>
    <dgm:cxn modelId="{4708E7DF-3F2A-4F7C-A6A1-505D14C705B7}" type="presOf" srcId="{E07A025D-A8B3-4E07-BF37-0E2DDF309AE1}" destId="{DFDCC34A-3014-48CB-8943-8E9C811FAEE6}" srcOrd="0" destOrd="0" presId="urn:microsoft.com/office/officeart/2005/8/layout/default"/>
    <dgm:cxn modelId="{F25D85B5-EA87-4D87-8E2F-8C8A4E68E6A7}" type="presOf" srcId="{4CB5E717-B905-4F26-B9CB-5CA22652F8FC}" destId="{B30362DC-3019-44CB-92CE-27A49AD8B9CF}" srcOrd="0" destOrd="0" presId="urn:microsoft.com/office/officeart/2005/8/layout/default"/>
    <dgm:cxn modelId="{8CE95BCD-9B69-4417-913C-50F912BD7C55}" srcId="{4CB5E717-B905-4F26-B9CB-5CA22652F8FC}" destId="{E07A025D-A8B3-4E07-BF37-0E2DDF309AE1}" srcOrd="8" destOrd="0" parTransId="{10F01177-738B-4FBA-B5A3-9A2588ADDEEF}" sibTransId="{F777DB04-777B-44CB-A074-D4544FD199B9}"/>
    <dgm:cxn modelId="{130C72C7-7B9B-4EA9-8C34-D4AE13AEA801}" srcId="{4CB5E717-B905-4F26-B9CB-5CA22652F8FC}" destId="{E5D3D1DC-EAA8-4469-AC52-06F990619981}" srcOrd="10" destOrd="0" parTransId="{DBFD5D56-7F4A-45E5-894E-CF75F8663D7F}" sibTransId="{E3F6A6F1-06D5-4FD7-9836-68A8426428E3}"/>
    <dgm:cxn modelId="{435FD8B0-EF1C-4614-A993-4963E7533AB7}" srcId="{4CB5E717-B905-4F26-B9CB-5CA22652F8FC}" destId="{7552D145-8A01-4AA9-9D0F-AB392F797C48}" srcOrd="15" destOrd="0" parTransId="{70987F1C-38E4-4B2A-9932-3E6868FB75D0}" sibTransId="{BD3A3193-30E5-4BAB-B561-C26CED46AF3B}"/>
    <dgm:cxn modelId="{3561423E-D707-49AF-AA0D-634D7DEFA120}" type="presOf" srcId="{6B968605-B082-4A46-BC07-D3CE3AFCCEE3}" destId="{7B007B50-1B77-45E7-B1A3-F6FF653CB66D}" srcOrd="0" destOrd="0" presId="urn:microsoft.com/office/officeart/2005/8/layout/default"/>
    <dgm:cxn modelId="{BD8EE690-2E7C-4367-9547-333941CCCF9D}" srcId="{4CB5E717-B905-4F26-B9CB-5CA22652F8FC}" destId="{A4652450-1A1C-4352-836B-0B2CE601524A}" srcOrd="9" destOrd="0" parTransId="{C6A9A75E-AED7-4CB3-88E4-92EE8C042748}" sibTransId="{F65B14EB-5610-45C3-8224-0076177653E9}"/>
    <dgm:cxn modelId="{5DD3C839-3B0C-484F-899C-58AAF34E8E41}" type="presOf" srcId="{0F096BFF-450A-48BD-9489-A4C63397CF38}" destId="{74A06725-95C3-411B-9E49-659543280BB5}" srcOrd="0" destOrd="0" presId="urn:microsoft.com/office/officeart/2005/8/layout/default"/>
    <dgm:cxn modelId="{69A482CB-2AFC-4AB9-BB06-7D7C3CE51A8A}" srcId="{4CB5E717-B905-4F26-B9CB-5CA22652F8FC}" destId="{52433B85-C1AD-4F72-965B-6FD4E3E487E5}" srcOrd="4" destOrd="0" parTransId="{8928302A-E3FC-4FB2-A24C-E57A11B2D1D7}" sibTransId="{A260ACEF-1ADF-46C6-B83A-C829163DCCAC}"/>
    <dgm:cxn modelId="{092F970E-EB90-402A-B9E0-386DAC28C0FC}" type="presOf" srcId="{3435B675-59B8-4704-AC55-C6E323A993D5}" destId="{F28AC907-4F09-4AAF-9520-FBECF8B46BDA}" srcOrd="0" destOrd="0" presId="urn:microsoft.com/office/officeart/2005/8/layout/default"/>
    <dgm:cxn modelId="{60BCC602-8225-4681-8CA2-D99FBBEA47CD}" srcId="{4CB5E717-B905-4F26-B9CB-5CA22652F8FC}" destId="{3435B675-59B8-4704-AC55-C6E323A993D5}" srcOrd="5" destOrd="0" parTransId="{71FA6F6F-BDEF-4B89-8A0E-869929AA4299}" sibTransId="{3808FE7F-517B-4C2C-8C02-D9A18F011A01}"/>
    <dgm:cxn modelId="{3916EB8C-BDD2-4BA7-BE03-93774C1CEEF1}" type="presOf" srcId="{A6A98BDA-7A3A-4D73-841E-23E84F612E51}" destId="{806315D5-9F24-4BBB-BE3C-9FA4A1EC8D57}" srcOrd="0" destOrd="0" presId="urn:microsoft.com/office/officeart/2005/8/layout/default"/>
    <dgm:cxn modelId="{02B86B2B-45E6-45CB-9ED8-04E9EF90371C}" type="presOf" srcId="{E5D3D1DC-EAA8-4469-AC52-06F990619981}" destId="{8F19316E-F95F-4AA1-9A27-9189667EEF54}" srcOrd="0" destOrd="0" presId="urn:microsoft.com/office/officeart/2005/8/layout/default"/>
    <dgm:cxn modelId="{23495CB1-6B2C-4DB7-B39D-85D457B100B7}" srcId="{4CB5E717-B905-4F26-B9CB-5CA22652F8FC}" destId="{0E712F76-39D0-4EFE-A732-20D13A2E997B}" srcOrd="2" destOrd="0" parTransId="{039D669B-0A1E-46C1-9D95-7AEECA1128CD}" sibTransId="{B8B22CCA-0C58-45CC-9037-857E9AF9612D}"/>
    <dgm:cxn modelId="{6FC62CA4-F5E8-458B-8369-FA032BA359E5}" srcId="{4CB5E717-B905-4F26-B9CB-5CA22652F8FC}" destId="{5519D64A-712D-4467-B8C5-E56669162893}" srcOrd="11" destOrd="0" parTransId="{D3FA4860-BE47-42A8-BEC6-23F686E52FF7}" sibTransId="{40BEE448-A4E7-4087-9EA6-E478CB76AE7E}"/>
    <dgm:cxn modelId="{53BDC5C3-41AE-487C-86ED-3FFF09249AE6}" type="presOf" srcId="{5519D64A-712D-4467-B8C5-E56669162893}" destId="{4AC049F9-24E1-48D7-9BC0-E6A8BE4A264B}" srcOrd="0" destOrd="0" presId="urn:microsoft.com/office/officeart/2005/8/layout/default"/>
    <dgm:cxn modelId="{A3B7DDB8-6083-4E21-A050-DF3ADBD78D2A}" type="presOf" srcId="{7365D6F1-4722-4FF5-9EC7-8E690E671B5A}" destId="{A1716627-E7DA-4058-A647-3BABD1201CB0}" srcOrd="0" destOrd="0" presId="urn:microsoft.com/office/officeart/2005/8/layout/default"/>
    <dgm:cxn modelId="{CF986B15-4E3B-4B79-B2BD-68D2612BC944}" type="presOf" srcId="{52433B85-C1AD-4F72-965B-6FD4E3E487E5}" destId="{7CA7CA41-5B3D-48BA-BAB0-92C9DB1093A4}" srcOrd="0" destOrd="0" presId="urn:microsoft.com/office/officeart/2005/8/layout/default"/>
    <dgm:cxn modelId="{51045F5B-EE94-401A-9422-0F2A6429080F}" srcId="{4CB5E717-B905-4F26-B9CB-5CA22652F8FC}" destId="{7365D6F1-4722-4FF5-9EC7-8E690E671B5A}" srcOrd="12" destOrd="0" parTransId="{C54D62B1-1A6C-4CD2-BA00-A0972F0FA0CC}" sibTransId="{1A61888F-17A7-44A9-A329-B9EE9585E34C}"/>
    <dgm:cxn modelId="{4663A113-68F1-47FA-9C4E-CD463BB4F81D}" srcId="{4CB5E717-B905-4F26-B9CB-5CA22652F8FC}" destId="{BAB38F9F-D8B8-4D20-97EC-FB15F4037F8D}" srcOrd="14" destOrd="0" parTransId="{71D0E070-5A88-41E1-ABD6-511BD196F99A}" sibTransId="{EF098329-4715-4C10-B066-83447604BFC6}"/>
    <dgm:cxn modelId="{3C05533E-2FAC-4EF9-8EFC-1772D81BE11A}" type="presOf" srcId="{C178BFEF-109E-46E6-B27C-25E761626524}" destId="{6CD0D150-AAD8-4EAA-BE95-74A5FF86EE54}" srcOrd="0" destOrd="0" presId="urn:microsoft.com/office/officeart/2005/8/layout/default"/>
    <dgm:cxn modelId="{9C91CDC1-BB8A-4043-B36B-70FE00615BCE}" type="presParOf" srcId="{B30362DC-3019-44CB-92CE-27A49AD8B9CF}" destId="{74A06725-95C3-411B-9E49-659543280BB5}" srcOrd="0" destOrd="0" presId="urn:microsoft.com/office/officeart/2005/8/layout/default"/>
    <dgm:cxn modelId="{A6439722-049E-45C2-8DD0-309F7C432E21}" type="presParOf" srcId="{B30362DC-3019-44CB-92CE-27A49AD8B9CF}" destId="{D20CA3DB-51BF-4654-8714-FFF7D03CA8EC}" srcOrd="1" destOrd="0" presId="urn:microsoft.com/office/officeart/2005/8/layout/default"/>
    <dgm:cxn modelId="{585CCFF9-24B4-43EB-BE79-A9BFF9F099B5}" type="presParOf" srcId="{B30362DC-3019-44CB-92CE-27A49AD8B9CF}" destId="{806315D5-9F24-4BBB-BE3C-9FA4A1EC8D57}" srcOrd="2" destOrd="0" presId="urn:microsoft.com/office/officeart/2005/8/layout/default"/>
    <dgm:cxn modelId="{B27174BA-DB72-4C1A-9EBE-E045054B51F2}" type="presParOf" srcId="{B30362DC-3019-44CB-92CE-27A49AD8B9CF}" destId="{9A918E86-5E92-408E-99BE-88CCFA824ACC}" srcOrd="3" destOrd="0" presId="urn:microsoft.com/office/officeart/2005/8/layout/default"/>
    <dgm:cxn modelId="{09AEAE2A-8C39-4273-8520-C9053FCB1C61}" type="presParOf" srcId="{B30362DC-3019-44CB-92CE-27A49AD8B9CF}" destId="{7F66CD76-F6F7-425E-9147-2F75032DD7C3}" srcOrd="4" destOrd="0" presId="urn:microsoft.com/office/officeart/2005/8/layout/default"/>
    <dgm:cxn modelId="{1F8D7634-470D-4FEA-92F5-186878A3A980}" type="presParOf" srcId="{B30362DC-3019-44CB-92CE-27A49AD8B9CF}" destId="{2301686B-C179-4853-B8A8-42A9D18F2EA2}" srcOrd="5" destOrd="0" presId="urn:microsoft.com/office/officeart/2005/8/layout/default"/>
    <dgm:cxn modelId="{4F48BBD8-5E4A-4920-A782-724B6A041BC7}" type="presParOf" srcId="{B30362DC-3019-44CB-92CE-27A49AD8B9CF}" destId="{6CD0D150-AAD8-4EAA-BE95-74A5FF86EE54}" srcOrd="6" destOrd="0" presId="urn:microsoft.com/office/officeart/2005/8/layout/default"/>
    <dgm:cxn modelId="{C2F5D82D-1336-4CE9-8F15-DF0EAA4B62E8}" type="presParOf" srcId="{B30362DC-3019-44CB-92CE-27A49AD8B9CF}" destId="{6A2B2E47-C0DF-41EA-BD04-BCE818AE53AE}" srcOrd="7" destOrd="0" presId="urn:microsoft.com/office/officeart/2005/8/layout/default"/>
    <dgm:cxn modelId="{A5E08154-123B-4A8B-AB8B-0AE9EAB01906}" type="presParOf" srcId="{B30362DC-3019-44CB-92CE-27A49AD8B9CF}" destId="{7CA7CA41-5B3D-48BA-BAB0-92C9DB1093A4}" srcOrd="8" destOrd="0" presId="urn:microsoft.com/office/officeart/2005/8/layout/default"/>
    <dgm:cxn modelId="{75269221-BA16-4853-B29A-C1E71A559462}" type="presParOf" srcId="{B30362DC-3019-44CB-92CE-27A49AD8B9CF}" destId="{C6AEC828-7527-4443-B029-40E779AB6405}" srcOrd="9" destOrd="0" presId="urn:microsoft.com/office/officeart/2005/8/layout/default"/>
    <dgm:cxn modelId="{6FA0FD7A-7CF3-48A2-9328-6AEB1335EB4A}" type="presParOf" srcId="{B30362DC-3019-44CB-92CE-27A49AD8B9CF}" destId="{F28AC907-4F09-4AAF-9520-FBECF8B46BDA}" srcOrd="10" destOrd="0" presId="urn:microsoft.com/office/officeart/2005/8/layout/default"/>
    <dgm:cxn modelId="{82002575-D615-4F98-8FC0-9B5361F2AA8C}" type="presParOf" srcId="{B30362DC-3019-44CB-92CE-27A49AD8B9CF}" destId="{CE48FF4F-90D0-4401-804E-E793AA308498}" srcOrd="11" destOrd="0" presId="urn:microsoft.com/office/officeart/2005/8/layout/default"/>
    <dgm:cxn modelId="{2D1C095B-FEE2-41E8-AC0C-FC6A75AA2E58}" type="presParOf" srcId="{B30362DC-3019-44CB-92CE-27A49AD8B9CF}" destId="{7B007B50-1B77-45E7-B1A3-F6FF653CB66D}" srcOrd="12" destOrd="0" presId="urn:microsoft.com/office/officeart/2005/8/layout/default"/>
    <dgm:cxn modelId="{C54480FD-53C3-431E-B88C-F3A118E47C55}" type="presParOf" srcId="{B30362DC-3019-44CB-92CE-27A49AD8B9CF}" destId="{C380A6EA-44AA-43C7-9DAE-84A77DE007D1}" srcOrd="13" destOrd="0" presId="urn:microsoft.com/office/officeart/2005/8/layout/default"/>
    <dgm:cxn modelId="{8B328CC0-6A62-425A-979A-D6DCD2C393BB}" type="presParOf" srcId="{B30362DC-3019-44CB-92CE-27A49AD8B9CF}" destId="{7A4FA2B3-AAE9-43AA-BBBA-DE41BD5AAD20}" srcOrd="14" destOrd="0" presId="urn:microsoft.com/office/officeart/2005/8/layout/default"/>
    <dgm:cxn modelId="{924A6BCC-723C-4E2D-8B1D-C87802FAF3F7}" type="presParOf" srcId="{B30362DC-3019-44CB-92CE-27A49AD8B9CF}" destId="{CD9936CA-77A4-4ADA-BB61-35931AE3B27C}" srcOrd="15" destOrd="0" presId="urn:microsoft.com/office/officeart/2005/8/layout/default"/>
    <dgm:cxn modelId="{8F8B7E38-18DA-4CEE-9087-B3B7C60D925C}" type="presParOf" srcId="{B30362DC-3019-44CB-92CE-27A49AD8B9CF}" destId="{DFDCC34A-3014-48CB-8943-8E9C811FAEE6}" srcOrd="16" destOrd="0" presId="urn:microsoft.com/office/officeart/2005/8/layout/default"/>
    <dgm:cxn modelId="{ED6F1D4D-9992-4398-B041-EABC4470D413}" type="presParOf" srcId="{B30362DC-3019-44CB-92CE-27A49AD8B9CF}" destId="{22D9DFDF-5FCD-4A13-986C-96A0477067D8}" srcOrd="17" destOrd="0" presId="urn:microsoft.com/office/officeart/2005/8/layout/default"/>
    <dgm:cxn modelId="{E8A7DFB0-C83B-4C24-8610-1EDEBF9490DF}" type="presParOf" srcId="{B30362DC-3019-44CB-92CE-27A49AD8B9CF}" destId="{FD14FF76-1EBA-4F72-A66E-2F1EF1633C23}" srcOrd="18" destOrd="0" presId="urn:microsoft.com/office/officeart/2005/8/layout/default"/>
    <dgm:cxn modelId="{3F59D43D-E75C-421F-BDC8-5B03C06E427F}" type="presParOf" srcId="{B30362DC-3019-44CB-92CE-27A49AD8B9CF}" destId="{C79B9BC9-3E01-48CE-817A-CEC9F5D1022E}" srcOrd="19" destOrd="0" presId="urn:microsoft.com/office/officeart/2005/8/layout/default"/>
    <dgm:cxn modelId="{A07A9EBF-8271-4475-A691-2CD44236CAAA}" type="presParOf" srcId="{B30362DC-3019-44CB-92CE-27A49AD8B9CF}" destId="{8F19316E-F95F-4AA1-9A27-9189667EEF54}" srcOrd="20" destOrd="0" presId="urn:microsoft.com/office/officeart/2005/8/layout/default"/>
    <dgm:cxn modelId="{6A6DA82C-8611-4A6E-95A7-40904C54BAF6}" type="presParOf" srcId="{B30362DC-3019-44CB-92CE-27A49AD8B9CF}" destId="{C2F73810-D492-4310-8480-552458651D25}" srcOrd="21" destOrd="0" presId="urn:microsoft.com/office/officeart/2005/8/layout/default"/>
    <dgm:cxn modelId="{6B0B0E55-0A9F-4AD2-82D6-DD42B65D2560}" type="presParOf" srcId="{B30362DC-3019-44CB-92CE-27A49AD8B9CF}" destId="{4AC049F9-24E1-48D7-9BC0-E6A8BE4A264B}" srcOrd="22" destOrd="0" presId="urn:microsoft.com/office/officeart/2005/8/layout/default"/>
    <dgm:cxn modelId="{2CB08E0D-FCD3-4578-A7A0-75005E2E6DDB}" type="presParOf" srcId="{B30362DC-3019-44CB-92CE-27A49AD8B9CF}" destId="{ECE1CD79-1128-4A08-AEAD-29C549DB86FF}" srcOrd="23" destOrd="0" presId="urn:microsoft.com/office/officeart/2005/8/layout/default"/>
    <dgm:cxn modelId="{1DC8F887-5A71-4509-B01E-DFEB150C4D58}" type="presParOf" srcId="{B30362DC-3019-44CB-92CE-27A49AD8B9CF}" destId="{A1716627-E7DA-4058-A647-3BABD1201CB0}" srcOrd="24" destOrd="0" presId="urn:microsoft.com/office/officeart/2005/8/layout/default"/>
    <dgm:cxn modelId="{414972A1-91D2-46BF-AE7C-00A7D2475715}" type="presParOf" srcId="{B30362DC-3019-44CB-92CE-27A49AD8B9CF}" destId="{46D2980A-BBE9-4FD2-9DAE-167792FEF4B8}" srcOrd="25" destOrd="0" presId="urn:microsoft.com/office/officeart/2005/8/layout/default"/>
    <dgm:cxn modelId="{7E1167CB-12EA-471B-A369-89EA95FF4821}" type="presParOf" srcId="{B30362DC-3019-44CB-92CE-27A49AD8B9CF}" destId="{289528D5-4784-4842-8A3C-971E22E45B20}" srcOrd="26" destOrd="0" presId="urn:microsoft.com/office/officeart/2005/8/layout/default"/>
    <dgm:cxn modelId="{4E0CA713-794D-4DBC-937C-061F8B30DFEF}" type="presParOf" srcId="{B30362DC-3019-44CB-92CE-27A49AD8B9CF}" destId="{C4F7AF98-B864-456B-BE52-3C894D207AAA}" srcOrd="27" destOrd="0" presId="urn:microsoft.com/office/officeart/2005/8/layout/default"/>
    <dgm:cxn modelId="{2013EA52-29C1-4478-BBCB-1144221D8E3D}" type="presParOf" srcId="{B30362DC-3019-44CB-92CE-27A49AD8B9CF}" destId="{08C41724-33FD-4BC2-824C-8270BFCB7E70}" srcOrd="28" destOrd="0" presId="urn:microsoft.com/office/officeart/2005/8/layout/default"/>
    <dgm:cxn modelId="{ACB64313-35CD-4054-80C6-5D4ED7B83F2D}" type="presParOf" srcId="{B30362DC-3019-44CB-92CE-27A49AD8B9CF}" destId="{6E7A4DE6-9EFC-4135-AFFE-9D2334AB6B9D}" srcOrd="29" destOrd="0" presId="urn:microsoft.com/office/officeart/2005/8/layout/default"/>
    <dgm:cxn modelId="{C5035B4E-EA29-4844-ADDE-E1AA62677C69}" type="presParOf" srcId="{B30362DC-3019-44CB-92CE-27A49AD8B9CF}" destId="{8F5545C2-012E-4307-8A00-6D5B1E635B14}" srcOrd="30" destOrd="0" presId="urn:microsoft.com/office/officeart/2005/8/layout/default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A7A96-21BC-4CAB-AEDB-66685044BE83}" type="doc">
      <dgm:prSet loTypeId="urn:microsoft.com/office/officeart/2008/layout/PictureStrips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F152EB8-7389-4CAF-AB67-EF1D4F8A8F53}">
      <dgm:prSet phldrT="[Texto]" custT="1"/>
      <dgm:spPr/>
      <dgm:t>
        <a:bodyPr/>
        <a:lstStyle/>
        <a:p>
          <a:r>
            <a:rPr lang="pt-BR" sz="1600" b="1" dirty="0" smtClean="0"/>
            <a:t>COPING</a:t>
          </a:r>
          <a:endParaRPr lang="pt-BR" sz="1600" b="1" dirty="0"/>
        </a:p>
      </dgm:t>
    </dgm:pt>
    <dgm:pt modelId="{E1E85116-C5C2-422F-8936-0B04BF69F181}" type="parTrans" cxnId="{67F314AA-E05C-4128-BF01-E593320DFA0C}">
      <dgm:prSet/>
      <dgm:spPr/>
      <dgm:t>
        <a:bodyPr/>
        <a:lstStyle/>
        <a:p>
          <a:endParaRPr lang="pt-BR" sz="1800" b="1"/>
        </a:p>
      </dgm:t>
    </dgm:pt>
    <dgm:pt modelId="{12BCAE92-DB50-466C-8EFF-FE33E1714A62}" type="sibTrans" cxnId="{67F314AA-E05C-4128-BF01-E593320DFA0C}">
      <dgm:prSet/>
      <dgm:spPr/>
      <dgm:t>
        <a:bodyPr/>
        <a:lstStyle/>
        <a:p>
          <a:endParaRPr lang="pt-BR" sz="1800" b="1"/>
        </a:p>
      </dgm:t>
    </dgm:pt>
    <dgm:pt modelId="{B5E9731B-C0CA-4021-8CF5-48852051F743}">
      <dgm:prSet phldrT="[Texto]" custT="1"/>
      <dgm:spPr/>
      <dgm:t>
        <a:bodyPr/>
        <a:lstStyle/>
        <a:p>
          <a:r>
            <a:rPr lang="pt-BR" sz="1600" b="1" dirty="0" smtClean="0"/>
            <a:t>BALANÇO VIDA/TRABALHO</a:t>
          </a:r>
          <a:endParaRPr lang="pt-BR" sz="1600" b="1" dirty="0"/>
        </a:p>
      </dgm:t>
    </dgm:pt>
    <dgm:pt modelId="{BC65C3E8-2170-4BD5-B0C5-6808DAB8E1E3}" type="parTrans" cxnId="{10E152BF-CCED-4344-A848-90A5BF082DE0}">
      <dgm:prSet/>
      <dgm:spPr/>
      <dgm:t>
        <a:bodyPr/>
        <a:lstStyle/>
        <a:p>
          <a:endParaRPr lang="pt-BR" sz="1800" b="1"/>
        </a:p>
      </dgm:t>
    </dgm:pt>
    <dgm:pt modelId="{A9AE98E7-448C-4BB4-832F-4A793211B37F}" type="sibTrans" cxnId="{10E152BF-CCED-4344-A848-90A5BF082DE0}">
      <dgm:prSet/>
      <dgm:spPr/>
      <dgm:t>
        <a:bodyPr/>
        <a:lstStyle/>
        <a:p>
          <a:endParaRPr lang="pt-BR" sz="1800" b="1"/>
        </a:p>
      </dgm:t>
    </dgm:pt>
    <dgm:pt modelId="{CBF48053-AB48-4F21-B4E2-B6420A0A45BB}">
      <dgm:prSet phldrT="[Texto]" custT="1"/>
      <dgm:spPr/>
      <dgm:t>
        <a:bodyPr/>
        <a:lstStyle/>
        <a:p>
          <a:r>
            <a:rPr lang="pt-BR" sz="1600" b="1" dirty="0" smtClean="0"/>
            <a:t>HAPINESS</a:t>
          </a:r>
          <a:endParaRPr lang="pt-BR" sz="1600" b="1" dirty="0"/>
        </a:p>
      </dgm:t>
    </dgm:pt>
    <dgm:pt modelId="{AD9C32E0-CB3D-4995-9FAD-1D070CB5E2DA}" type="parTrans" cxnId="{BFC2C967-254C-4B6F-972C-1C91F363EF12}">
      <dgm:prSet/>
      <dgm:spPr/>
      <dgm:t>
        <a:bodyPr/>
        <a:lstStyle/>
        <a:p>
          <a:endParaRPr lang="pt-BR" sz="1800" b="1"/>
        </a:p>
      </dgm:t>
    </dgm:pt>
    <dgm:pt modelId="{BAAF2D10-76FE-4ED1-B424-FBA1DB6DF12A}" type="sibTrans" cxnId="{BFC2C967-254C-4B6F-972C-1C91F363EF12}">
      <dgm:prSet/>
      <dgm:spPr/>
      <dgm:t>
        <a:bodyPr/>
        <a:lstStyle/>
        <a:p>
          <a:endParaRPr lang="pt-BR" sz="1800" b="1"/>
        </a:p>
      </dgm:t>
    </dgm:pt>
    <dgm:pt modelId="{AD030D2C-DB2C-4FCB-90A5-86C60B3FDC57}">
      <dgm:prSet phldrT="[Texto]" custT="1"/>
      <dgm:spPr/>
      <dgm:t>
        <a:bodyPr/>
        <a:lstStyle/>
        <a:p>
          <a:r>
            <a:rPr lang="pt-BR" sz="1600" b="1" dirty="0" smtClean="0"/>
            <a:t>FLOW</a:t>
          </a:r>
          <a:endParaRPr lang="pt-BR" sz="1600" b="1" dirty="0"/>
        </a:p>
      </dgm:t>
    </dgm:pt>
    <dgm:pt modelId="{03EFA7DE-3179-448E-80E3-A9A3DE58FEAD}" type="parTrans" cxnId="{E49CFFBA-7A10-4930-843F-6A5CA5D1144D}">
      <dgm:prSet/>
      <dgm:spPr/>
      <dgm:t>
        <a:bodyPr/>
        <a:lstStyle/>
        <a:p>
          <a:endParaRPr lang="pt-BR" sz="1800" b="1"/>
        </a:p>
      </dgm:t>
    </dgm:pt>
    <dgm:pt modelId="{B777FF8D-3D24-4AC5-B22F-8B2AECB9BEA5}" type="sibTrans" cxnId="{E49CFFBA-7A10-4930-843F-6A5CA5D1144D}">
      <dgm:prSet/>
      <dgm:spPr/>
      <dgm:t>
        <a:bodyPr/>
        <a:lstStyle/>
        <a:p>
          <a:endParaRPr lang="pt-BR" sz="1800" b="1"/>
        </a:p>
      </dgm:t>
    </dgm:pt>
    <dgm:pt modelId="{BF309884-D499-4B2D-9DFD-11E855C90B51}">
      <dgm:prSet phldrT="[Texto]" custT="1"/>
      <dgm:spPr/>
      <dgm:t>
        <a:bodyPr/>
        <a:lstStyle/>
        <a:p>
          <a:r>
            <a:rPr lang="pt-BR" sz="1600" b="1" dirty="0" smtClean="0"/>
            <a:t>RESILIÊNCIA</a:t>
          </a:r>
          <a:endParaRPr lang="pt-BR" sz="1600" b="1" dirty="0"/>
        </a:p>
      </dgm:t>
    </dgm:pt>
    <dgm:pt modelId="{5C58D901-B68C-4EA8-8638-8C863C022008}" type="parTrans" cxnId="{E9DFA06E-4FD5-4A06-8019-ADF710EC22A5}">
      <dgm:prSet/>
      <dgm:spPr/>
      <dgm:t>
        <a:bodyPr/>
        <a:lstStyle/>
        <a:p>
          <a:endParaRPr lang="pt-BR" sz="1800" b="1"/>
        </a:p>
      </dgm:t>
    </dgm:pt>
    <dgm:pt modelId="{62AAA657-87A2-4E4A-B7F2-44E05C7CFEE5}" type="sibTrans" cxnId="{E9DFA06E-4FD5-4A06-8019-ADF710EC22A5}">
      <dgm:prSet/>
      <dgm:spPr/>
      <dgm:t>
        <a:bodyPr/>
        <a:lstStyle/>
        <a:p>
          <a:endParaRPr lang="pt-BR" sz="1800" b="1"/>
        </a:p>
      </dgm:t>
    </dgm:pt>
    <dgm:pt modelId="{57529AAE-07F8-4EDE-BF9D-4A1D11C2674A}">
      <dgm:prSet phldrT="[Texto]" custT="1"/>
      <dgm:spPr/>
      <dgm:t>
        <a:bodyPr/>
        <a:lstStyle/>
        <a:p>
          <a:r>
            <a:rPr lang="pt-BR" sz="1600" b="1" dirty="0" smtClean="0"/>
            <a:t>LOVER WORKING</a:t>
          </a:r>
          <a:endParaRPr lang="pt-BR" sz="1600" b="1" dirty="0"/>
        </a:p>
      </dgm:t>
    </dgm:pt>
    <dgm:pt modelId="{6D2D81CC-AE91-42A7-94EB-7B9A196290D2}" type="parTrans" cxnId="{8922C69B-4FF0-4210-BE2F-9420361BCA7C}">
      <dgm:prSet/>
      <dgm:spPr/>
      <dgm:t>
        <a:bodyPr/>
        <a:lstStyle/>
        <a:p>
          <a:endParaRPr lang="pt-BR" sz="1800" b="1"/>
        </a:p>
      </dgm:t>
    </dgm:pt>
    <dgm:pt modelId="{EE8F2BEE-3935-4B6C-8268-FEBADF1C4E42}" type="sibTrans" cxnId="{8922C69B-4FF0-4210-BE2F-9420361BCA7C}">
      <dgm:prSet/>
      <dgm:spPr/>
      <dgm:t>
        <a:bodyPr/>
        <a:lstStyle/>
        <a:p>
          <a:endParaRPr lang="pt-BR" sz="1800" b="1"/>
        </a:p>
      </dgm:t>
    </dgm:pt>
    <dgm:pt modelId="{732F5E25-D3D1-4372-B545-2967D174F57F}">
      <dgm:prSet phldrT="[Texto]" custT="1"/>
      <dgm:spPr/>
      <dgm:t>
        <a:bodyPr/>
        <a:lstStyle/>
        <a:p>
          <a:r>
            <a:rPr lang="pt-BR" sz="1600" b="1" dirty="0" smtClean="0"/>
            <a:t>SUBLIMAÇÃO</a:t>
          </a:r>
          <a:endParaRPr lang="pt-BR" sz="1600" b="1" dirty="0"/>
        </a:p>
      </dgm:t>
    </dgm:pt>
    <dgm:pt modelId="{C53E8785-D27A-4571-AD34-974BEAB78080}" type="parTrans" cxnId="{04B6DB1C-DD12-4F0A-90FE-508340DAE9A1}">
      <dgm:prSet/>
      <dgm:spPr/>
      <dgm:t>
        <a:bodyPr/>
        <a:lstStyle/>
        <a:p>
          <a:endParaRPr lang="pt-BR" sz="1800" b="1"/>
        </a:p>
      </dgm:t>
    </dgm:pt>
    <dgm:pt modelId="{9975EBF5-6255-4860-89CB-57FE4044ED79}" type="sibTrans" cxnId="{04B6DB1C-DD12-4F0A-90FE-508340DAE9A1}">
      <dgm:prSet/>
      <dgm:spPr/>
      <dgm:t>
        <a:bodyPr/>
        <a:lstStyle/>
        <a:p>
          <a:endParaRPr lang="pt-BR" sz="1800" b="1"/>
        </a:p>
      </dgm:t>
    </dgm:pt>
    <dgm:pt modelId="{E0F5835D-D61C-4F4D-AD5D-2188DDE77AC4}">
      <dgm:prSet phldrT="[Texto]" custT="1"/>
      <dgm:spPr/>
      <dgm:t>
        <a:bodyPr/>
        <a:lstStyle/>
        <a:p>
          <a:r>
            <a:rPr lang="pt-BR" sz="1600" b="1" dirty="0" smtClean="0"/>
            <a:t>VOCAÇÃO LABORAL</a:t>
          </a:r>
          <a:endParaRPr lang="pt-BR" sz="1600" b="1" dirty="0"/>
        </a:p>
      </dgm:t>
    </dgm:pt>
    <dgm:pt modelId="{CB24F85F-E9C3-42CA-9DB5-967CB9EF8F1E}" type="parTrans" cxnId="{554A61E0-F40E-4D47-9E0F-6C91F9590DD9}">
      <dgm:prSet/>
      <dgm:spPr/>
      <dgm:t>
        <a:bodyPr/>
        <a:lstStyle/>
        <a:p>
          <a:endParaRPr lang="pt-BR" sz="1800" b="1"/>
        </a:p>
      </dgm:t>
    </dgm:pt>
    <dgm:pt modelId="{18E38484-5A6A-4F9B-8EC4-2D8132CF57EA}" type="sibTrans" cxnId="{554A61E0-F40E-4D47-9E0F-6C91F9590DD9}">
      <dgm:prSet/>
      <dgm:spPr/>
      <dgm:t>
        <a:bodyPr/>
        <a:lstStyle/>
        <a:p>
          <a:endParaRPr lang="pt-BR" sz="1800" b="1"/>
        </a:p>
      </dgm:t>
    </dgm:pt>
    <dgm:pt modelId="{24B8762C-296F-40B5-AAA6-12DC674A59BC}">
      <dgm:prSet phldrT="[Texto]" custT="1"/>
      <dgm:spPr/>
      <dgm:t>
        <a:bodyPr/>
        <a:lstStyle/>
        <a:p>
          <a:r>
            <a:rPr lang="pt-BR" sz="1600" b="1" dirty="0" smtClean="0"/>
            <a:t>IDENTIDADE COM PARES</a:t>
          </a:r>
          <a:endParaRPr lang="pt-BR" sz="1600" b="1" dirty="0"/>
        </a:p>
      </dgm:t>
    </dgm:pt>
    <dgm:pt modelId="{9EC8D5C2-E5BF-46B0-8622-119E00F20235}" type="parTrans" cxnId="{577705BD-7189-4A8C-A34B-0B47362A59CE}">
      <dgm:prSet/>
      <dgm:spPr/>
      <dgm:t>
        <a:bodyPr/>
        <a:lstStyle/>
        <a:p>
          <a:endParaRPr lang="pt-BR" sz="1800" b="1"/>
        </a:p>
      </dgm:t>
    </dgm:pt>
    <dgm:pt modelId="{C9B32D0E-1F92-47B4-8B11-5AA839DB2CA1}" type="sibTrans" cxnId="{577705BD-7189-4A8C-A34B-0B47362A59CE}">
      <dgm:prSet/>
      <dgm:spPr/>
      <dgm:t>
        <a:bodyPr/>
        <a:lstStyle/>
        <a:p>
          <a:endParaRPr lang="pt-BR" sz="1800" b="1"/>
        </a:p>
      </dgm:t>
    </dgm:pt>
    <dgm:pt modelId="{DB876015-CCD7-4465-BE4C-4767B738FE3A}">
      <dgm:prSet phldrT="[Texto]" custT="1"/>
      <dgm:spPr/>
      <dgm:t>
        <a:bodyPr/>
        <a:lstStyle/>
        <a:p>
          <a:r>
            <a:rPr lang="pt-BR" sz="1600" b="1" dirty="0" smtClean="0"/>
            <a:t>ATIVIDADES COMUNITARIAS E CULTURAIS </a:t>
          </a:r>
          <a:endParaRPr lang="pt-BR" sz="1600" b="1" dirty="0"/>
        </a:p>
      </dgm:t>
    </dgm:pt>
    <dgm:pt modelId="{F7D9E72D-5CC1-4E8C-8DB8-67A95178EBAE}" type="parTrans" cxnId="{BCB99C8A-6279-4C1F-A29C-DB6C58F7B124}">
      <dgm:prSet/>
      <dgm:spPr/>
      <dgm:t>
        <a:bodyPr/>
        <a:lstStyle/>
        <a:p>
          <a:endParaRPr lang="pt-BR" sz="1800" b="1"/>
        </a:p>
      </dgm:t>
    </dgm:pt>
    <dgm:pt modelId="{8E2AC9CB-D839-4500-ADC2-F767DC45421F}" type="sibTrans" cxnId="{BCB99C8A-6279-4C1F-A29C-DB6C58F7B124}">
      <dgm:prSet/>
      <dgm:spPr/>
      <dgm:t>
        <a:bodyPr/>
        <a:lstStyle/>
        <a:p>
          <a:endParaRPr lang="pt-BR" sz="1800" b="1"/>
        </a:p>
      </dgm:t>
    </dgm:pt>
    <dgm:pt modelId="{3C81C369-ED6F-4FE3-B0ED-BFA4898CFB4B}">
      <dgm:prSet phldrT="[Texto]" custT="1"/>
      <dgm:spPr/>
      <dgm:t>
        <a:bodyPr/>
        <a:lstStyle/>
        <a:p>
          <a:r>
            <a:rPr lang="pt-BR" sz="1600" b="1" dirty="0" smtClean="0"/>
            <a:t>COMPARTILHAMENTO DE AÇÕES DE QV</a:t>
          </a:r>
          <a:endParaRPr lang="pt-BR" sz="1600" b="1" dirty="0"/>
        </a:p>
      </dgm:t>
    </dgm:pt>
    <dgm:pt modelId="{85E43C1C-2067-42A3-BEE5-4ADFDA6CBA3C}" type="parTrans" cxnId="{793CD0D7-5809-4191-BBDB-43EEFAD2A126}">
      <dgm:prSet/>
      <dgm:spPr/>
      <dgm:t>
        <a:bodyPr/>
        <a:lstStyle/>
        <a:p>
          <a:endParaRPr lang="pt-BR" sz="1800" b="1"/>
        </a:p>
      </dgm:t>
    </dgm:pt>
    <dgm:pt modelId="{174E8984-4A61-4F31-9C38-501A01917768}" type="sibTrans" cxnId="{793CD0D7-5809-4191-BBDB-43EEFAD2A126}">
      <dgm:prSet/>
      <dgm:spPr/>
      <dgm:t>
        <a:bodyPr/>
        <a:lstStyle/>
        <a:p>
          <a:endParaRPr lang="pt-BR" sz="1800" b="1"/>
        </a:p>
      </dgm:t>
    </dgm:pt>
    <dgm:pt modelId="{698C9F94-75B5-4AEA-931D-281970FAFCA2}">
      <dgm:prSet phldrT="[Texto]" custT="1"/>
      <dgm:spPr/>
      <dgm:t>
        <a:bodyPr/>
        <a:lstStyle/>
        <a:p>
          <a:r>
            <a:rPr lang="pt-BR" sz="1600" b="1" dirty="0" smtClean="0"/>
            <a:t>ENVELHECIMENTO SAUDÁVEL</a:t>
          </a:r>
          <a:endParaRPr lang="pt-BR" sz="1600" b="1" dirty="0"/>
        </a:p>
      </dgm:t>
    </dgm:pt>
    <dgm:pt modelId="{8F38E611-4C0D-4780-8DEE-598CC728EA0E}" type="parTrans" cxnId="{73EBF6AE-BC96-42C8-BF09-B63CE847F7D8}">
      <dgm:prSet/>
      <dgm:spPr/>
      <dgm:t>
        <a:bodyPr/>
        <a:lstStyle/>
        <a:p>
          <a:endParaRPr lang="pt-BR" sz="1800" b="1"/>
        </a:p>
      </dgm:t>
    </dgm:pt>
    <dgm:pt modelId="{6D9BC9EE-3D2A-4D52-AC71-10E0B815DD9E}" type="sibTrans" cxnId="{73EBF6AE-BC96-42C8-BF09-B63CE847F7D8}">
      <dgm:prSet/>
      <dgm:spPr/>
      <dgm:t>
        <a:bodyPr/>
        <a:lstStyle/>
        <a:p>
          <a:endParaRPr lang="pt-BR" sz="1800" b="1"/>
        </a:p>
      </dgm:t>
    </dgm:pt>
    <dgm:pt modelId="{87929C74-5CE9-4A65-B69A-5F8C961E5A27}">
      <dgm:prSet phldrT="[Texto]" custT="1"/>
      <dgm:spPr/>
      <dgm:t>
        <a:bodyPr/>
        <a:lstStyle/>
        <a:p>
          <a:r>
            <a:rPr lang="pt-BR" sz="1600" b="1" dirty="0" smtClean="0"/>
            <a:t>FELICIDADE</a:t>
          </a:r>
          <a:endParaRPr lang="pt-BR" sz="1600" b="1" dirty="0"/>
        </a:p>
      </dgm:t>
    </dgm:pt>
    <dgm:pt modelId="{D76112CD-61CE-4FB1-B91D-F4BEA24A1A58}" type="parTrans" cxnId="{ADFB6879-D809-4078-A39F-27AE30CFCB29}">
      <dgm:prSet/>
      <dgm:spPr/>
      <dgm:t>
        <a:bodyPr/>
        <a:lstStyle/>
        <a:p>
          <a:endParaRPr lang="pt-BR" sz="1600"/>
        </a:p>
      </dgm:t>
    </dgm:pt>
    <dgm:pt modelId="{E4EC9A21-B5BF-4784-9153-1D000A49B8C4}" type="sibTrans" cxnId="{ADFB6879-D809-4078-A39F-27AE30CFCB29}">
      <dgm:prSet/>
      <dgm:spPr/>
      <dgm:t>
        <a:bodyPr/>
        <a:lstStyle/>
        <a:p>
          <a:endParaRPr lang="pt-BR" sz="1600"/>
        </a:p>
      </dgm:t>
    </dgm:pt>
    <dgm:pt modelId="{0A345329-AAA0-4302-9DE4-E99E57DE0212}" type="pres">
      <dgm:prSet presAssocID="{7F9A7A96-21BC-4CAB-AEDB-66685044BE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C0B893-A8F9-4D91-8DF7-50BCFC2DE8CF}" type="pres">
      <dgm:prSet presAssocID="{9F152EB8-7389-4CAF-AB67-EF1D4F8A8F53}" presName="composite" presStyleCnt="0"/>
      <dgm:spPr/>
      <dgm:t>
        <a:bodyPr/>
        <a:lstStyle/>
        <a:p>
          <a:endParaRPr lang="pt-BR"/>
        </a:p>
      </dgm:t>
    </dgm:pt>
    <dgm:pt modelId="{604E218B-439E-4FA7-B9AC-DE8F5AF732CF}" type="pres">
      <dgm:prSet presAssocID="{9F152EB8-7389-4CAF-AB67-EF1D4F8A8F53}" presName="rect1" presStyleLbl="trAlignAcc1" presStyleIdx="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76DD22-7D33-4693-8957-02E7BA9DFD16}" type="pres">
      <dgm:prSet presAssocID="{9F152EB8-7389-4CAF-AB67-EF1D4F8A8F53}" presName="rect2" presStyleLbl="fgImgPlace1" presStyleIdx="0" presStyleCnt="13"/>
      <dgm:spPr/>
      <dgm:t>
        <a:bodyPr/>
        <a:lstStyle/>
        <a:p>
          <a:endParaRPr lang="pt-BR"/>
        </a:p>
      </dgm:t>
    </dgm:pt>
    <dgm:pt modelId="{39158477-5BDC-4380-9D26-DF085BAF3F2B}" type="pres">
      <dgm:prSet presAssocID="{12BCAE92-DB50-466C-8EFF-FE33E1714A62}" presName="sibTrans" presStyleCnt="0"/>
      <dgm:spPr/>
      <dgm:t>
        <a:bodyPr/>
        <a:lstStyle/>
        <a:p>
          <a:endParaRPr lang="pt-BR"/>
        </a:p>
      </dgm:t>
    </dgm:pt>
    <dgm:pt modelId="{2D7F8435-6CBD-4E0D-88EC-D69BDB9F9321}" type="pres">
      <dgm:prSet presAssocID="{AD030D2C-DB2C-4FCB-90A5-86C60B3FDC57}" presName="composite" presStyleCnt="0"/>
      <dgm:spPr/>
      <dgm:t>
        <a:bodyPr/>
        <a:lstStyle/>
        <a:p>
          <a:endParaRPr lang="pt-BR"/>
        </a:p>
      </dgm:t>
    </dgm:pt>
    <dgm:pt modelId="{0F282A1E-20FC-4249-9FF4-7034C82B3B36}" type="pres">
      <dgm:prSet presAssocID="{AD030D2C-DB2C-4FCB-90A5-86C60B3FDC57}" presName="rect1" presStyleLbl="trAlignAcc1" presStyleIdx="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AAA57A-92A3-4095-8D87-43467A05CA1D}" type="pres">
      <dgm:prSet presAssocID="{AD030D2C-DB2C-4FCB-90A5-86C60B3FDC57}" presName="rect2" presStyleLbl="fgImgPlace1" presStyleIdx="1" presStyleCnt="13"/>
      <dgm:spPr/>
      <dgm:t>
        <a:bodyPr/>
        <a:lstStyle/>
        <a:p>
          <a:endParaRPr lang="pt-BR"/>
        </a:p>
      </dgm:t>
    </dgm:pt>
    <dgm:pt modelId="{37C4C2A6-589E-46F8-B6FF-562BD538ACAD}" type="pres">
      <dgm:prSet presAssocID="{B777FF8D-3D24-4AC5-B22F-8B2AECB9BEA5}" presName="sibTrans" presStyleCnt="0"/>
      <dgm:spPr/>
      <dgm:t>
        <a:bodyPr/>
        <a:lstStyle/>
        <a:p>
          <a:endParaRPr lang="pt-BR"/>
        </a:p>
      </dgm:t>
    </dgm:pt>
    <dgm:pt modelId="{DB03C1D4-6DC0-4400-A75C-1A29F442EEB9}" type="pres">
      <dgm:prSet presAssocID="{BF309884-D499-4B2D-9DFD-11E855C90B51}" presName="composite" presStyleCnt="0"/>
      <dgm:spPr/>
      <dgm:t>
        <a:bodyPr/>
        <a:lstStyle/>
        <a:p>
          <a:endParaRPr lang="pt-BR"/>
        </a:p>
      </dgm:t>
    </dgm:pt>
    <dgm:pt modelId="{DF70100F-8A2B-469B-8A4A-EA727ED5D2AE}" type="pres">
      <dgm:prSet presAssocID="{BF309884-D499-4B2D-9DFD-11E855C90B51}" presName="rect1" presStyleLbl="trAlignAcc1" presStyleIdx="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3FB15E-BE9D-4922-B9DF-BD61312C3FEA}" type="pres">
      <dgm:prSet presAssocID="{BF309884-D499-4B2D-9DFD-11E855C90B51}" presName="rect2" presStyleLbl="fgImgPlace1" presStyleIdx="2" presStyleCnt="13"/>
      <dgm:spPr/>
      <dgm:t>
        <a:bodyPr/>
        <a:lstStyle/>
        <a:p>
          <a:endParaRPr lang="pt-BR"/>
        </a:p>
      </dgm:t>
    </dgm:pt>
    <dgm:pt modelId="{00FE3BE2-FA44-44E8-9D63-CA1231610BF2}" type="pres">
      <dgm:prSet presAssocID="{62AAA657-87A2-4E4A-B7F2-44E05C7CFEE5}" presName="sibTrans" presStyleCnt="0"/>
      <dgm:spPr/>
      <dgm:t>
        <a:bodyPr/>
        <a:lstStyle/>
        <a:p>
          <a:endParaRPr lang="pt-BR"/>
        </a:p>
      </dgm:t>
    </dgm:pt>
    <dgm:pt modelId="{738C42E4-56F6-4B73-B715-AED1048D4CAE}" type="pres">
      <dgm:prSet presAssocID="{B5E9731B-C0CA-4021-8CF5-48852051F743}" presName="composite" presStyleCnt="0"/>
      <dgm:spPr/>
      <dgm:t>
        <a:bodyPr/>
        <a:lstStyle/>
        <a:p>
          <a:endParaRPr lang="pt-BR"/>
        </a:p>
      </dgm:t>
    </dgm:pt>
    <dgm:pt modelId="{BEC490B5-8C98-43C4-903A-09875F080608}" type="pres">
      <dgm:prSet presAssocID="{B5E9731B-C0CA-4021-8CF5-48852051F743}" presName="rect1" presStyleLbl="trAlignAcc1" presStyleIdx="3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09A475-8BF2-461E-A7C0-D5B3B7798E31}" type="pres">
      <dgm:prSet presAssocID="{B5E9731B-C0CA-4021-8CF5-48852051F743}" presName="rect2" presStyleLbl="fgImgPlace1" presStyleIdx="3" presStyleCnt="13"/>
      <dgm:spPr/>
      <dgm:t>
        <a:bodyPr/>
        <a:lstStyle/>
        <a:p>
          <a:endParaRPr lang="pt-BR"/>
        </a:p>
      </dgm:t>
    </dgm:pt>
    <dgm:pt modelId="{DACEFD56-0E36-48FF-B48C-A580569715E4}" type="pres">
      <dgm:prSet presAssocID="{A9AE98E7-448C-4BB4-832F-4A793211B37F}" presName="sibTrans" presStyleCnt="0"/>
      <dgm:spPr/>
      <dgm:t>
        <a:bodyPr/>
        <a:lstStyle/>
        <a:p>
          <a:endParaRPr lang="pt-BR"/>
        </a:p>
      </dgm:t>
    </dgm:pt>
    <dgm:pt modelId="{A694F8DA-BFFC-41B4-A192-2E08C88EF721}" type="pres">
      <dgm:prSet presAssocID="{CBF48053-AB48-4F21-B4E2-B6420A0A45BB}" presName="composite" presStyleCnt="0"/>
      <dgm:spPr/>
      <dgm:t>
        <a:bodyPr/>
        <a:lstStyle/>
        <a:p>
          <a:endParaRPr lang="pt-BR"/>
        </a:p>
      </dgm:t>
    </dgm:pt>
    <dgm:pt modelId="{F792D63A-6DD2-49F9-A439-EED611A8ED8F}" type="pres">
      <dgm:prSet presAssocID="{CBF48053-AB48-4F21-B4E2-B6420A0A45BB}" presName="rect1" presStyleLbl="trAlignAcc1" presStyleIdx="4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273915-9DA9-4BB9-9F50-BA5C81EA3909}" type="pres">
      <dgm:prSet presAssocID="{CBF48053-AB48-4F21-B4E2-B6420A0A45BB}" presName="rect2" presStyleLbl="fgImgPlace1" presStyleIdx="4" presStyleCnt="13"/>
      <dgm:spPr/>
      <dgm:t>
        <a:bodyPr/>
        <a:lstStyle/>
        <a:p>
          <a:endParaRPr lang="pt-BR"/>
        </a:p>
      </dgm:t>
    </dgm:pt>
    <dgm:pt modelId="{96BB96B7-2C54-4D76-88B6-35566E4E7AC1}" type="pres">
      <dgm:prSet presAssocID="{BAAF2D10-76FE-4ED1-B424-FBA1DB6DF12A}" presName="sibTrans" presStyleCnt="0"/>
      <dgm:spPr/>
      <dgm:t>
        <a:bodyPr/>
        <a:lstStyle/>
        <a:p>
          <a:endParaRPr lang="pt-BR"/>
        </a:p>
      </dgm:t>
    </dgm:pt>
    <dgm:pt modelId="{D0FA737B-6F27-4BAF-A9B7-841B4F52EF91}" type="pres">
      <dgm:prSet presAssocID="{57529AAE-07F8-4EDE-BF9D-4A1D11C2674A}" presName="composite" presStyleCnt="0"/>
      <dgm:spPr/>
      <dgm:t>
        <a:bodyPr/>
        <a:lstStyle/>
        <a:p>
          <a:endParaRPr lang="pt-BR"/>
        </a:p>
      </dgm:t>
    </dgm:pt>
    <dgm:pt modelId="{E6A33C85-92A4-4B95-A2F2-A51D18411C55}" type="pres">
      <dgm:prSet presAssocID="{57529AAE-07F8-4EDE-BF9D-4A1D11C2674A}" presName="rect1" presStyleLbl="trAlignAcc1" presStyleIdx="5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1E3328-7ADE-415F-ADD6-3F2E55E75E96}" type="pres">
      <dgm:prSet presAssocID="{57529AAE-07F8-4EDE-BF9D-4A1D11C2674A}" presName="rect2" presStyleLbl="fgImgPlace1" presStyleIdx="5" presStyleCnt="13"/>
      <dgm:spPr/>
      <dgm:t>
        <a:bodyPr/>
        <a:lstStyle/>
        <a:p>
          <a:endParaRPr lang="pt-BR"/>
        </a:p>
      </dgm:t>
    </dgm:pt>
    <dgm:pt modelId="{0D390C52-1F62-4F2E-84B8-4349394030CC}" type="pres">
      <dgm:prSet presAssocID="{EE8F2BEE-3935-4B6C-8268-FEBADF1C4E42}" presName="sibTrans" presStyleCnt="0"/>
      <dgm:spPr/>
      <dgm:t>
        <a:bodyPr/>
        <a:lstStyle/>
        <a:p>
          <a:endParaRPr lang="pt-BR"/>
        </a:p>
      </dgm:t>
    </dgm:pt>
    <dgm:pt modelId="{4B788E06-CCA8-4DE6-BB4C-B231C81EC002}" type="pres">
      <dgm:prSet presAssocID="{732F5E25-D3D1-4372-B545-2967D174F57F}" presName="composite" presStyleCnt="0"/>
      <dgm:spPr/>
      <dgm:t>
        <a:bodyPr/>
        <a:lstStyle/>
        <a:p>
          <a:endParaRPr lang="pt-BR"/>
        </a:p>
      </dgm:t>
    </dgm:pt>
    <dgm:pt modelId="{720367C1-0C94-47F1-9BAA-06E3CE8FD277}" type="pres">
      <dgm:prSet presAssocID="{732F5E25-D3D1-4372-B545-2967D174F57F}" presName="rect1" presStyleLbl="trAlignAcc1" presStyleIdx="6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E21DC-6A6F-4EEB-B5A2-CBDC8BA8B437}" type="pres">
      <dgm:prSet presAssocID="{732F5E25-D3D1-4372-B545-2967D174F57F}" presName="rect2" presStyleLbl="fgImgPlace1" presStyleIdx="6" presStyleCnt="13"/>
      <dgm:spPr/>
      <dgm:t>
        <a:bodyPr/>
        <a:lstStyle/>
        <a:p>
          <a:endParaRPr lang="pt-BR"/>
        </a:p>
      </dgm:t>
    </dgm:pt>
    <dgm:pt modelId="{D223715D-6386-4A1C-AAA3-BE8F64337D76}" type="pres">
      <dgm:prSet presAssocID="{9975EBF5-6255-4860-89CB-57FE4044ED79}" presName="sibTrans" presStyleCnt="0"/>
      <dgm:spPr/>
      <dgm:t>
        <a:bodyPr/>
        <a:lstStyle/>
        <a:p>
          <a:endParaRPr lang="pt-BR"/>
        </a:p>
      </dgm:t>
    </dgm:pt>
    <dgm:pt modelId="{81DF5744-60A9-4ACC-BDCA-ED1FC41CA5E9}" type="pres">
      <dgm:prSet presAssocID="{E0F5835D-D61C-4F4D-AD5D-2188DDE77AC4}" presName="composite" presStyleCnt="0"/>
      <dgm:spPr/>
      <dgm:t>
        <a:bodyPr/>
        <a:lstStyle/>
        <a:p>
          <a:endParaRPr lang="pt-BR"/>
        </a:p>
      </dgm:t>
    </dgm:pt>
    <dgm:pt modelId="{31105EC4-C428-421B-B214-C8B0770529FA}" type="pres">
      <dgm:prSet presAssocID="{E0F5835D-D61C-4F4D-AD5D-2188DDE77AC4}" presName="rect1" presStyleLbl="trAlignAcc1" presStyleIdx="7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9BA7A8-4DE8-4D7F-878A-75DB836F608C}" type="pres">
      <dgm:prSet presAssocID="{E0F5835D-D61C-4F4D-AD5D-2188DDE77AC4}" presName="rect2" presStyleLbl="fgImgPlace1" presStyleIdx="7" presStyleCnt="13"/>
      <dgm:spPr/>
      <dgm:t>
        <a:bodyPr/>
        <a:lstStyle/>
        <a:p>
          <a:endParaRPr lang="pt-BR"/>
        </a:p>
      </dgm:t>
    </dgm:pt>
    <dgm:pt modelId="{A0AE856A-03DE-4075-9332-1E96BF6E665F}" type="pres">
      <dgm:prSet presAssocID="{18E38484-5A6A-4F9B-8EC4-2D8132CF57EA}" presName="sibTrans" presStyleCnt="0"/>
      <dgm:spPr/>
      <dgm:t>
        <a:bodyPr/>
        <a:lstStyle/>
        <a:p>
          <a:endParaRPr lang="pt-BR"/>
        </a:p>
      </dgm:t>
    </dgm:pt>
    <dgm:pt modelId="{E227520A-0C2D-4CAB-B438-BD98D880CEF5}" type="pres">
      <dgm:prSet presAssocID="{24B8762C-296F-40B5-AAA6-12DC674A59BC}" presName="composite" presStyleCnt="0"/>
      <dgm:spPr/>
      <dgm:t>
        <a:bodyPr/>
        <a:lstStyle/>
        <a:p>
          <a:endParaRPr lang="pt-BR"/>
        </a:p>
      </dgm:t>
    </dgm:pt>
    <dgm:pt modelId="{99AFCAE3-F988-4E9C-B7E6-977420D4CEF2}" type="pres">
      <dgm:prSet presAssocID="{24B8762C-296F-40B5-AAA6-12DC674A59BC}" presName="rect1" presStyleLbl="trAlignAcc1" presStyleIdx="8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626816-78C7-4185-9F02-F1441767BD05}" type="pres">
      <dgm:prSet presAssocID="{24B8762C-296F-40B5-AAA6-12DC674A59BC}" presName="rect2" presStyleLbl="fgImgPlace1" presStyleIdx="8" presStyleCnt="13"/>
      <dgm:spPr/>
      <dgm:t>
        <a:bodyPr/>
        <a:lstStyle/>
        <a:p>
          <a:endParaRPr lang="pt-BR"/>
        </a:p>
      </dgm:t>
    </dgm:pt>
    <dgm:pt modelId="{83D78F1C-3195-41FC-8E2A-CE5FA20973CE}" type="pres">
      <dgm:prSet presAssocID="{C9B32D0E-1F92-47B4-8B11-5AA839DB2CA1}" presName="sibTrans" presStyleCnt="0"/>
      <dgm:spPr/>
      <dgm:t>
        <a:bodyPr/>
        <a:lstStyle/>
        <a:p>
          <a:endParaRPr lang="pt-BR"/>
        </a:p>
      </dgm:t>
    </dgm:pt>
    <dgm:pt modelId="{BA5B4C2B-4D06-4401-8031-95E3252F70A7}" type="pres">
      <dgm:prSet presAssocID="{DB876015-CCD7-4465-BE4C-4767B738FE3A}" presName="composite" presStyleCnt="0"/>
      <dgm:spPr/>
      <dgm:t>
        <a:bodyPr/>
        <a:lstStyle/>
        <a:p>
          <a:endParaRPr lang="pt-BR"/>
        </a:p>
      </dgm:t>
    </dgm:pt>
    <dgm:pt modelId="{B3DA8814-BC8D-4105-838D-97931154C19B}" type="pres">
      <dgm:prSet presAssocID="{DB876015-CCD7-4465-BE4C-4767B738FE3A}" presName="rect1" presStyleLbl="trAlignAcc1" presStyleIdx="9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828850-6DDD-4B91-997A-A6FF5439BBCA}" type="pres">
      <dgm:prSet presAssocID="{DB876015-CCD7-4465-BE4C-4767B738FE3A}" presName="rect2" presStyleLbl="fgImgPlace1" presStyleIdx="9" presStyleCnt="13"/>
      <dgm:spPr/>
      <dgm:t>
        <a:bodyPr/>
        <a:lstStyle/>
        <a:p>
          <a:endParaRPr lang="pt-BR"/>
        </a:p>
      </dgm:t>
    </dgm:pt>
    <dgm:pt modelId="{70030512-4274-4324-BE9C-7F75DA20F0A8}" type="pres">
      <dgm:prSet presAssocID="{8E2AC9CB-D839-4500-ADC2-F767DC45421F}" presName="sibTrans" presStyleCnt="0"/>
      <dgm:spPr/>
      <dgm:t>
        <a:bodyPr/>
        <a:lstStyle/>
        <a:p>
          <a:endParaRPr lang="pt-BR"/>
        </a:p>
      </dgm:t>
    </dgm:pt>
    <dgm:pt modelId="{9645C9B7-70BA-4B05-BEEA-12C88FA06C26}" type="pres">
      <dgm:prSet presAssocID="{3C81C369-ED6F-4FE3-B0ED-BFA4898CFB4B}" presName="composite" presStyleCnt="0"/>
      <dgm:spPr/>
      <dgm:t>
        <a:bodyPr/>
        <a:lstStyle/>
        <a:p>
          <a:endParaRPr lang="pt-BR"/>
        </a:p>
      </dgm:t>
    </dgm:pt>
    <dgm:pt modelId="{B45DE81B-6FB9-43B3-87A7-236BA902F93D}" type="pres">
      <dgm:prSet presAssocID="{3C81C369-ED6F-4FE3-B0ED-BFA4898CFB4B}" presName="rect1" presStyleLbl="trAlignAcc1" presStyleIdx="1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85648-7763-4909-935E-DA85D1BF760F}" type="pres">
      <dgm:prSet presAssocID="{3C81C369-ED6F-4FE3-B0ED-BFA4898CFB4B}" presName="rect2" presStyleLbl="fgImgPlace1" presStyleIdx="10" presStyleCnt="13"/>
      <dgm:spPr/>
      <dgm:t>
        <a:bodyPr/>
        <a:lstStyle/>
        <a:p>
          <a:endParaRPr lang="pt-BR"/>
        </a:p>
      </dgm:t>
    </dgm:pt>
    <dgm:pt modelId="{FDBE0692-C499-44E9-B118-9290DC049336}" type="pres">
      <dgm:prSet presAssocID="{174E8984-4A61-4F31-9C38-501A01917768}" presName="sibTrans" presStyleCnt="0"/>
      <dgm:spPr/>
      <dgm:t>
        <a:bodyPr/>
        <a:lstStyle/>
        <a:p>
          <a:endParaRPr lang="pt-BR"/>
        </a:p>
      </dgm:t>
    </dgm:pt>
    <dgm:pt modelId="{809F599D-017F-4964-9E7A-B6A3F6B147E3}" type="pres">
      <dgm:prSet presAssocID="{698C9F94-75B5-4AEA-931D-281970FAFCA2}" presName="composite" presStyleCnt="0"/>
      <dgm:spPr/>
      <dgm:t>
        <a:bodyPr/>
        <a:lstStyle/>
        <a:p>
          <a:endParaRPr lang="pt-BR"/>
        </a:p>
      </dgm:t>
    </dgm:pt>
    <dgm:pt modelId="{F2A6EA8B-C9CF-473C-A6F0-E0E443D4B0B0}" type="pres">
      <dgm:prSet presAssocID="{698C9F94-75B5-4AEA-931D-281970FAFCA2}" presName="rect1" presStyleLbl="trAlignAcc1" presStyleIdx="1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627653-C309-47DB-A6CF-BBF32077441C}" type="pres">
      <dgm:prSet presAssocID="{698C9F94-75B5-4AEA-931D-281970FAFCA2}" presName="rect2" presStyleLbl="fgImgPlace1" presStyleIdx="11" presStyleCnt="13"/>
      <dgm:spPr/>
      <dgm:t>
        <a:bodyPr/>
        <a:lstStyle/>
        <a:p>
          <a:endParaRPr lang="pt-BR"/>
        </a:p>
      </dgm:t>
    </dgm:pt>
    <dgm:pt modelId="{3BE60950-D9B3-4986-ABB9-238205F10CF2}" type="pres">
      <dgm:prSet presAssocID="{6D9BC9EE-3D2A-4D52-AC71-10E0B815DD9E}" presName="sibTrans" presStyleCnt="0"/>
      <dgm:spPr/>
      <dgm:t>
        <a:bodyPr/>
        <a:lstStyle/>
        <a:p>
          <a:endParaRPr lang="pt-BR"/>
        </a:p>
      </dgm:t>
    </dgm:pt>
    <dgm:pt modelId="{2854343D-6F54-4DAB-95A0-D3BD373026F1}" type="pres">
      <dgm:prSet presAssocID="{87929C74-5CE9-4A65-B69A-5F8C961E5A27}" presName="composite" presStyleCnt="0"/>
      <dgm:spPr/>
      <dgm:t>
        <a:bodyPr/>
        <a:lstStyle/>
        <a:p>
          <a:endParaRPr lang="pt-BR"/>
        </a:p>
      </dgm:t>
    </dgm:pt>
    <dgm:pt modelId="{995D448F-763A-4185-945A-8894DCC67E1E}" type="pres">
      <dgm:prSet presAssocID="{87929C74-5CE9-4A65-B69A-5F8C961E5A27}" presName="rect1" presStyleLbl="trAlignAcc1" presStyleIdx="1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CDD493-7A6B-4913-86F7-726D899BF563}" type="pres">
      <dgm:prSet presAssocID="{87929C74-5CE9-4A65-B69A-5F8C961E5A27}" presName="rect2" presStyleLbl="fgImgPlace1" presStyleIdx="12" presStyleCnt="13"/>
      <dgm:spPr/>
      <dgm:t>
        <a:bodyPr/>
        <a:lstStyle/>
        <a:p>
          <a:endParaRPr lang="pt-BR"/>
        </a:p>
      </dgm:t>
    </dgm:pt>
  </dgm:ptLst>
  <dgm:cxnLst>
    <dgm:cxn modelId="{ADFB6879-D809-4078-A39F-27AE30CFCB29}" srcId="{7F9A7A96-21BC-4CAB-AEDB-66685044BE83}" destId="{87929C74-5CE9-4A65-B69A-5F8C961E5A27}" srcOrd="12" destOrd="0" parTransId="{D76112CD-61CE-4FB1-B91D-F4BEA24A1A58}" sibTransId="{E4EC9A21-B5BF-4784-9153-1D000A49B8C4}"/>
    <dgm:cxn modelId="{834F2513-BF40-4FFE-8072-E60506432FF2}" type="presOf" srcId="{87929C74-5CE9-4A65-B69A-5F8C961E5A27}" destId="{995D448F-763A-4185-945A-8894DCC67E1E}" srcOrd="0" destOrd="0" presId="urn:microsoft.com/office/officeart/2008/layout/PictureStrips"/>
    <dgm:cxn modelId="{F7051178-42FE-4288-980A-A6970157BB62}" type="presOf" srcId="{732F5E25-D3D1-4372-B545-2967D174F57F}" destId="{720367C1-0C94-47F1-9BAA-06E3CE8FD277}" srcOrd="0" destOrd="0" presId="urn:microsoft.com/office/officeart/2008/layout/PictureStrips"/>
    <dgm:cxn modelId="{E9DFA06E-4FD5-4A06-8019-ADF710EC22A5}" srcId="{7F9A7A96-21BC-4CAB-AEDB-66685044BE83}" destId="{BF309884-D499-4B2D-9DFD-11E855C90B51}" srcOrd="2" destOrd="0" parTransId="{5C58D901-B68C-4EA8-8638-8C863C022008}" sibTransId="{62AAA657-87A2-4E4A-B7F2-44E05C7CFEE5}"/>
    <dgm:cxn modelId="{11390799-6E15-4C4B-85A3-2A017F8EA389}" type="presOf" srcId="{24B8762C-296F-40B5-AAA6-12DC674A59BC}" destId="{99AFCAE3-F988-4E9C-B7E6-977420D4CEF2}" srcOrd="0" destOrd="0" presId="urn:microsoft.com/office/officeart/2008/layout/PictureStrips"/>
    <dgm:cxn modelId="{1CAD14C9-E12C-46CE-8CF5-938DA435D5DE}" type="presOf" srcId="{DB876015-CCD7-4465-BE4C-4767B738FE3A}" destId="{B3DA8814-BC8D-4105-838D-97931154C19B}" srcOrd="0" destOrd="0" presId="urn:microsoft.com/office/officeart/2008/layout/PictureStrips"/>
    <dgm:cxn modelId="{0B267F3E-5F62-493E-9F48-0551FF9C44AD}" type="presOf" srcId="{BF309884-D499-4B2D-9DFD-11E855C90B51}" destId="{DF70100F-8A2B-469B-8A4A-EA727ED5D2AE}" srcOrd="0" destOrd="0" presId="urn:microsoft.com/office/officeart/2008/layout/PictureStrips"/>
    <dgm:cxn modelId="{8922C69B-4FF0-4210-BE2F-9420361BCA7C}" srcId="{7F9A7A96-21BC-4CAB-AEDB-66685044BE83}" destId="{57529AAE-07F8-4EDE-BF9D-4A1D11C2674A}" srcOrd="5" destOrd="0" parTransId="{6D2D81CC-AE91-42A7-94EB-7B9A196290D2}" sibTransId="{EE8F2BEE-3935-4B6C-8268-FEBADF1C4E42}"/>
    <dgm:cxn modelId="{577705BD-7189-4A8C-A34B-0B47362A59CE}" srcId="{7F9A7A96-21BC-4CAB-AEDB-66685044BE83}" destId="{24B8762C-296F-40B5-AAA6-12DC674A59BC}" srcOrd="8" destOrd="0" parTransId="{9EC8D5C2-E5BF-46B0-8622-119E00F20235}" sibTransId="{C9B32D0E-1F92-47B4-8B11-5AA839DB2CA1}"/>
    <dgm:cxn modelId="{73EBF6AE-BC96-42C8-BF09-B63CE847F7D8}" srcId="{7F9A7A96-21BC-4CAB-AEDB-66685044BE83}" destId="{698C9F94-75B5-4AEA-931D-281970FAFCA2}" srcOrd="11" destOrd="0" parTransId="{8F38E611-4C0D-4780-8DEE-598CC728EA0E}" sibTransId="{6D9BC9EE-3D2A-4D52-AC71-10E0B815DD9E}"/>
    <dgm:cxn modelId="{AB238810-3B22-4523-B5C2-B719B0E44CDE}" type="presOf" srcId="{3C81C369-ED6F-4FE3-B0ED-BFA4898CFB4B}" destId="{B45DE81B-6FB9-43B3-87A7-236BA902F93D}" srcOrd="0" destOrd="0" presId="urn:microsoft.com/office/officeart/2008/layout/PictureStrips"/>
    <dgm:cxn modelId="{BCB99C8A-6279-4C1F-A29C-DB6C58F7B124}" srcId="{7F9A7A96-21BC-4CAB-AEDB-66685044BE83}" destId="{DB876015-CCD7-4465-BE4C-4767B738FE3A}" srcOrd="9" destOrd="0" parTransId="{F7D9E72D-5CC1-4E8C-8DB8-67A95178EBAE}" sibTransId="{8E2AC9CB-D839-4500-ADC2-F767DC45421F}"/>
    <dgm:cxn modelId="{2C17AF3E-06C0-4C45-BACC-C70DA4C02064}" type="presOf" srcId="{CBF48053-AB48-4F21-B4E2-B6420A0A45BB}" destId="{F792D63A-6DD2-49F9-A439-EED611A8ED8F}" srcOrd="0" destOrd="0" presId="urn:microsoft.com/office/officeart/2008/layout/PictureStrips"/>
    <dgm:cxn modelId="{68EF0D6C-A057-4035-AEDA-D5CF12D894E6}" type="presOf" srcId="{698C9F94-75B5-4AEA-931D-281970FAFCA2}" destId="{F2A6EA8B-C9CF-473C-A6F0-E0E443D4B0B0}" srcOrd="0" destOrd="0" presId="urn:microsoft.com/office/officeart/2008/layout/PictureStrips"/>
    <dgm:cxn modelId="{793CD0D7-5809-4191-BBDB-43EEFAD2A126}" srcId="{7F9A7A96-21BC-4CAB-AEDB-66685044BE83}" destId="{3C81C369-ED6F-4FE3-B0ED-BFA4898CFB4B}" srcOrd="10" destOrd="0" parTransId="{85E43C1C-2067-42A3-BEE5-4ADFDA6CBA3C}" sibTransId="{174E8984-4A61-4F31-9C38-501A01917768}"/>
    <dgm:cxn modelId="{10E152BF-CCED-4344-A848-90A5BF082DE0}" srcId="{7F9A7A96-21BC-4CAB-AEDB-66685044BE83}" destId="{B5E9731B-C0CA-4021-8CF5-48852051F743}" srcOrd="3" destOrd="0" parTransId="{BC65C3E8-2170-4BD5-B0C5-6808DAB8E1E3}" sibTransId="{A9AE98E7-448C-4BB4-832F-4A793211B37F}"/>
    <dgm:cxn modelId="{BFC2C967-254C-4B6F-972C-1C91F363EF12}" srcId="{7F9A7A96-21BC-4CAB-AEDB-66685044BE83}" destId="{CBF48053-AB48-4F21-B4E2-B6420A0A45BB}" srcOrd="4" destOrd="0" parTransId="{AD9C32E0-CB3D-4995-9FAD-1D070CB5E2DA}" sibTransId="{BAAF2D10-76FE-4ED1-B424-FBA1DB6DF12A}"/>
    <dgm:cxn modelId="{E49CFFBA-7A10-4930-843F-6A5CA5D1144D}" srcId="{7F9A7A96-21BC-4CAB-AEDB-66685044BE83}" destId="{AD030D2C-DB2C-4FCB-90A5-86C60B3FDC57}" srcOrd="1" destOrd="0" parTransId="{03EFA7DE-3179-448E-80E3-A9A3DE58FEAD}" sibTransId="{B777FF8D-3D24-4AC5-B22F-8B2AECB9BEA5}"/>
    <dgm:cxn modelId="{04B6DB1C-DD12-4F0A-90FE-508340DAE9A1}" srcId="{7F9A7A96-21BC-4CAB-AEDB-66685044BE83}" destId="{732F5E25-D3D1-4372-B545-2967D174F57F}" srcOrd="6" destOrd="0" parTransId="{C53E8785-D27A-4571-AD34-974BEAB78080}" sibTransId="{9975EBF5-6255-4860-89CB-57FE4044ED79}"/>
    <dgm:cxn modelId="{2878CA62-6111-48FB-9FF1-79F10E5EF36C}" type="presOf" srcId="{E0F5835D-D61C-4F4D-AD5D-2188DDE77AC4}" destId="{31105EC4-C428-421B-B214-C8B0770529FA}" srcOrd="0" destOrd="0" presId="urn:microsoft.com/office/officeart/2008/layout/PictureStrips"/>
    <dgm:cxn modelId="{177D663E-55A4-4A50-AFC0-963AA9C88FDA}" type="presOf" srcId="{B5E9731B-C0CA-4021-8CF5-48852051F743}" destId="{BEC490B5-8C98-43C4-903A-09875F080608}" srcOrd="0" destOrd="0" presId="urn:microsoft.com/office/officeart/2008/layout/PictureStrips"/>
    <dgm:cxn modelId="{8D5D2654-473A-4A5F-8942-496727956D0C}" type="presOf" srcId="{57529AAE-07F8-4EDE-BF9D-4A1D11C2674A}" destId="{E6A33C85-92A4-4B95-A2F2-A51D18411C55}" srcOrd="0" destOrd="0" presId="urn:microsoft.com/office/officeart/2008/layout/PictureStrips"/>
    <dgm:cxn modelId="{37C08550-C3BF-413B-8F70-DC60E337C3B0}" type="presOf" srcId="{9F152EB8-7389-4CAF-AB67-EF1D4F8A8F53}" destId="{604E218B-439E-4FA7-B9AC-DE8F5AF732CF}" srcOrd="0" destOrd="0" presId="urn:microsoft.com/office/officeart/2008/layout/PictureStrips"/>
    <dgm:cxn modelId="{67F314AA-E05C-4128-BF01-E593320DFA0C}" srcId="{7F9A7A96-21BC-4CAB-AEDB-66685044BE83}" destId="{9F152EB8-7389-4CAF-AB67-EF1D4F8A8F53}" srcOrd="0" destOrd="0" parTransId="{E1E85116-C5C2-422F-8936-0B04BF69F181}" sibTransId="{12BCAE92-DB50-466C-8EFF-FE33E1714A62}"/>
    <dgm:cxn modelId="{554A61E0-F40E-4D47-9E0F-6C91F9590DD9}" srcId="{7F9A7A96-21BC-4CAB-AEDB-66685044BE83}" destId="{E0F5835D-D61C-4F4D-AD5D-2188DDE77AC4}" srcOrd="7" destOrd="0" parTransId="{CB24F85F-E9C3-42CA-9DB5-967CB9EF8F1E}" sibTransId="{18E38484-5A6A-4F9B-8EC4-2D8132CF57EA}"/>
    <dgm:cxn modelId="{48EACED8-01C6-4077-BA58-C2C0794A65F6}" type="presOf" srcId="{7F9A7A96-21BC-4CAB-AEDB-66685044BE83}" destId="{0A345329-AAA0-4302-9DE4-E99E57DE0212}" srcOrd="0" destOrd="0" presId="urn:microsoft.com/office/officeart/2008/layout/PictureStrips"/>
    <dgm:cxn modelId="{4FBF96C7-C8E0-43F9-9385-4A102C63097A}" type="presOf" srcId="{AD030D2C-DB2C-4FCB-90A5-86C60B3FDC57}" destId="{0F282A1E-20FC-4249-9FF4-7034C82B3B36}" srcOrd="0" destOrd="0" presId="urn:microsoft.com/office/officeart/2008/layout/PictureStrips"/>
    <dgm:cxn modelId="{43CF5320-9318-4349-A7FF-4E83C9346EEE}" type="presParOf" srcId="{0A345329-AAA0-4302-9DE4-E99E57DE0212}" destId="{07C0B893-A8F9-4D91-8DF7-50BCFC2DE8CF}" srcOrd="0" destOrd="0" presId="urn:microsoft.com/office/officeart/2008/layout/PictureStrips"/>
    <dgm:cxn modelId="{22301B8C-BB14-4144-B0AC-406B55D23362}" type="presParOf" srcId="{07C0B893-A8F9-4D91-8DF7-50BCFC2DE8CF}" destId="{604E218B-439E-4FA7-B9AC-DE8F5AF732CF}" srcOrd="0" destOrd="0" presId="urn:microsoft.com/office/officeart/2008/layout/PictureStrips"/>
    <dgm:cxn modelId="{4A3DDEE2-F0C8-4ADA-B779-B5FF7B8388FF}" type="presParOf" srcId="{07C0B893-A8F9-4D91-8DF7-50BCFC2DE8CF}" destId="{1076DD22-7D33-4693-8957-02E7BA9DFD16}" srcOrd="1" destOrd="0" presId="urn:microsoft.com/office/officeart/2008/layout/PictureStrips"/>
    <dgm:cxn modelId="{0F0EFB38-4529-4394-B9C9-3EDC51861C90}" type="presParOf" srcId="{0A345329-AAA0-4302-9DE4-E99E57DE0212}" destId="{39158477-5BDC-4380-9D26-DF085BAF3F2B}" srcOrd="1" destOrd="0" presId="urn:microsoft.com/office/officeart/2008/layout/PictureStrips"/>
    <dgm:cxn modelId="{F87997B3-CECD-48AF-B820-6BBF218CCE59}" type="presParOf" srcId="{0A345329-AAA0-4302-9DE4-E99E57DE0212}" destId="{2D7F8435-6CBD-4E0D-88EC-D69BDB9F9321}" srcOrd="2" destOrd="0" presId="urn:microsoft.com/office/officeart/2008/layout/PictureStrips"/>
    <dgm:cxn modelId="{31C87BB8-6008-42BE-964A-2C21EA7E287E}" type="presParOf" srcId="{2D7F8435-6CBD-4E0D-88EC-D69BDB9F9321}" destId="{0F282A1E-20FC-4249-9FF4-7034C82B3B36}" srcOrd="0" destOrd="0" presId="urn:microsoft.com/office/officeart/2008/layout/PictureStrips"/>
    <dgm:cxn modelId="{14533947-AF99-4183-8DBB-3452FCC78367}" type="presParOf" srcId="{2D7F8435-6CBD-4E0D-88EC-D69BDB9F9321}" destId="{6DAAA57A-92A3-4095-8D87-43467A05CA1D}" srcOrd="1" destOrd="0" presId="urn:microsoft.com/office/officeart/2008/layout/PictureStrips"/>
    <dgm:cxn modelId="{880367AA-6F0B-459E-B0A7-DDEF4D79AFB8}" type="presParOf" srcId="{0A345329-AAA0-4302-9DE4-E99E57DE0212}" destId="{37C4C2A6-589E-46F8-B6FF-562BD538ACAD}" srcOrd="3" destOrd="0" presId="urn:microsoft.com/office/officeart/2008/layout/PictureStrips"/>
    <dgm:cxn modelId="{BF21C08C-8002-4C2E-AEB2-D34A59B925DE}" type="presParOf" srcId="{0A345329-AAA0-4302-9DE4-E99E57DE0212}" destId="{DB03C1D4-6DC0-4400-A75C-1A29F442EEB9}" srcOrd="4" destOrd="0" presId="urn:microsoft.com/office/officeart/2008/layout/PictureStrips"/>
    <dgm:cxn modelId="{A659774B-8FAB-433D-B5BE-12A022E2348F}" type="presParOf" srcId="{DB03C1D4-6DC0-4400-A75C-1A29F442EEB9}" destId="{DF70100F-8A2B-469B-8A4A-EA727ED5D2AE}" srcOrd="0" destOrd="0" presId="urn:microsoft.com/office/officeart/2008/layout/PictureStrips"/>
    <dgm:cxn modelId="{D84A821C-A84B-4BE5-A597-3D7A78BFEDB2}" type="presParOf" srcId="{DB03C1D4-6DC0-4400-A75C-1A29F442EEB9}" destId="{083FB15E-BE9D-4922-B9DF-BD61312C3FEA}" srcOrd="1" destOrd="0" presId="urn:microsoft.com/office/officeart/2008/layout/PictureStrips"/>
    <dgm:cxn modelId="{9E1A200B-5133-4B86-90F0-7BCE5AAC1794}" type="presParOf" srcId="{0A345329-AAA0-4302-9DE4-E99E57DE0212}" destId="{00FE3BE2-FA44-44E8-9D63-CA1231610BF2}" srcOrd="5" destOrd="0" presId="urn:microsoft.com/office/officeart/2008/layout/PictureStrips"/>
    <dgm:cxn modelId="{8D38D49B-0415-44D2-8CC5-872C5EB36AEA}" type="presParOf" srcId="{0A345329-AAA0-4302-9DE4-E99E57DE0212}" destId="{738C42E4-56F6-4B73-B715-AED1048D4CAE}" srcOrd="6" destOrd="0" presId="urn:microsoft.com/office/officeart/2008/layout/PictureStrips"/>
    <dgm:cxn modelId="{DD88C44E-BEC4-4B6A-AAF2-03B679E5E28F}" type="presParOf" srcId="{738C42E4-56F6-4B73-B715-AED1048D4CAE}" destId="{BEC490B5-8C98-43C4-903A-09875F080608}" srcOrd="0" destOrd="0" presId="urn:microsoft.com/office/officeart/2008/layout/PictureStrips"/>
    <dgm:cxn modelId="{85FCF6DD-3D41-4C63-99CB-C39DB28937AA}" type="presParOf" srcId="{738C42E4-56F6-4B73-B715-AED1048D4CAE}" destId="{0909A475-8BF2-461E-A7C0-D5B3B7798E31}" srcOrd="1" destOrd="0" presId="urn:microsoft.com/office/officeart/2008/layout/PictureStrips"/>
    <dgm:cxn modelId="{30D3397E-EAA0-484D-AD15-4C16B2F1B559}" type="presParOf" srcId="{0A345329-AAA0-4302-9DE4-E99E57DE0212}" destId="{DACEFD56-0E36-48FF-B48C-A580569715E4}" srcOrd="7" destOrd="0" presId="urn:microsoft.com/office/officeart/2008/layout/PictureStrips"/>
    <dgm:cxn modelId="{161714D3-4A14-47A9-8BB1-99599223D523}" type="presParOf" srcId="{0A345329-AAA0-4302-9DE4-E99E57DE0212}" destId="{A694F8DA-BFFC-41B4-A192-2E08C88EF721}" srcOrd="8" destOrd="0" presId="urn:microsoft.com/office/officeart/2008/layout/PictureStrips"/>
    <dgm:cxn modelId="{FD5CDE1F-63B4-4FC2-96DC-41BAB30D86C1}" type="presParOf" srcId="{A694F8DA-BFFC-41B4-A192-2E08C88EF721}" destId="{F792D63A-6DD2-49F9-A439-EED611A8ED8F}" srcOrd="0" destOrd="0" presId="urn:microsoft.com/office/officeart/2008/layout/PictureStrips"/>
    <dgm:cxn modelId="{41EA92CB-E804-4533-959B-BEC18BD56A57}" type="presParOf" srcId="{A694F8DA-BFFC-41B4-A192-2E08C88EF721}" destId="{0C273915-9DA9-4BB9-9F50-BA5C81EA3909}" srcOrd="1" destOrd="0" presId="urn:microsoft.com/office/officeart/2008/layout/PictureStrips"/>
    <dgm:cxn modelId="{C3BA38BF-B365-48D7-BD60-9F22265BCD18}" type="presParOf" srcId="{0A345329-AAA0-4302-9DE4-E99E57DE0212}" destId="{96BB96B7-2C54-4D76-88B6-35566E4E7AC1}" srcOrd="9" destOrd="0" presId="urn:microsoft.com/office/officeart/2008/layout/PictureStrips"/>
    <dgm:cxn modelId="{28843146-C831-4DAD-AA86-F139C13F5005}" type="presParOf" srcId="{0A345329-AAA0-4302-9DE4-E99E57DE0212}" destId="{D0FA737B-6F27-4BAF-A9B7-841B4F52EF91}" srcOrd="10" destOrd="0" presId="urn:microsoft.com/office/officeart/2008/layout/PictureStrips"/>
    <dgm:cxn modelId="{BC71FB63-0690-4FEF-BC83-3DA62B0E82D7}" type="presParOf" srcId="{D0FA737B-6F27-4BAF-A9B7-841B4F52EF91}" destId="{E6A33C85-92A4-4B95-A2F2-A51D18411C55}" srcOrd="0" destOrd="0" presId="urn:microsoft.com/office/officeart/2008/layout/PictureStrips"/>
    <dgm:cxn modelId="{A5AFD87E-04F8-486C-9CDD-3C6E82486074}" type="presParOf" srcId="{D0FA737B-6F27-4BAF-A9B7-841B4F52EF91}" destId="{7E1E3328-7ADE-415F-ADD6-3F2E55E75E96}" srcOrd="1" destOrd="0" presId="urn:microsoft.com/office/officeart/2008/layout/PictureStrips"/>
    <dgm:cxn modelId="{A912E916-C01C-41AA-9A9A-6D87A5800F41}" type="presParOf" srcId="{0A345329-AAA0-4302-9DE4-E99E57DE0212}" destId="{0D390C52-1F62-4F2E-84B8-4349394030CC}" srcOrd="11" destOrd="0" presId="urn:microsoft.com/office/officeart/2008/layout/PictureStrips"/>
    <dgm:cxn modelId="{CCB53950-856E-4EBB-8E98-AB4A92B8DBB8}" type="presParOf" srcId="{0A345329-AAA0-4302-9DE4-E99E57DE0212}" destId="{4B788E06-CCA8-4DE6-BB4C-B231C81EC002}" srcOrd="12" destOrd="0" presId="urn:microsoft.com/office/officeart/2008/layout/PictureStrips"/>
    <dgm:cxn modelId="{B2317403-074E-4B52-ABD9-035E0CDBD131}" type="presParOf" srcId="{4B788E06-CCA8-4DE6-BB4C-B231C81EC002}" destId="{720367C1-0C94-47F1-9BAA-06E3CE8FD277}" srcOrd="0" destOrd="0" presId="urn:microsoft.com/office/officeart/2008/layout/PictureStrips"/>
    <dgm:cxn modelId="{D530B332-9BC6-4B9B-BB69-93457EF14B39}" type="presParOf" srcId="{4B788E06-CCA8-4DE6-BB4C-B231C81EC002}" destId="{1CEE21DC-6A6F-4EEB-B5A2-CBDC8BA8B437}" srcOrd="1" destOrd="0" presId="urn:microsoft.com/office/officeart/2008/layout/PictureStrips"/>
    <dgm:cxn modelId="{792F8016-FD7B-42F0-9FEE-842BEF4F8ABC}" type="presParOf" srcId="{0A345329-AAA0-4302-9DE4-E99E57DE0212}" destId="{D223715D-6386-4A1C-AAA3-BE8F64337D76}" srcOrd="13" destOrd="0" presId="urn:microsoft.com/office/officeart/2008/layout/PictureStrips"/>
    <dgm:cxn modelId="{F2FF553B-6C67-45D2-9E4D-F8DB22407294}" type="presParOf" srcId="{0A345329-AAA0-4302-9DE4-E99E57DE0212}" destId="{81DF5744-60A9-4ACC-BDCA-ED1FC41CA5E9}" srcOrd="14" destOrd="0" presId="urn:microsoft.com/office/officeart/2008/layout/PictureStrips"/>
    <dgm:cxn modelId="{6E8361E4-A2AD-4811-8444-A1F144A0CDAC}" type="presParOf" srcId="{81DF5744-60A9-4ACC-BDCA-ED1FC41CA5E9}" destId="{31105EC4-C428-421B-B214-C8B0770529FA}" srcOrd="0" destOrd="0" presId="urn:microsoft.com/office/officeart/2008/layout/PictureStrips"/>
    <dgm:cxn modelId="{3E2B05BD-C6F7-4766-B638-0DED4DF72464}" type="presParOf" srcId="{81DF5744-60A9-4ACC-BDCA-ED1FC41CA5E9}" destId="{B09BA7A8-4DE8-4D7F-878A-75DB836F608C}" srcOrd="1" destOrd="0" presId="urn:microsoft.com/office/officeart/2008/layout/PictureStrips"/>
    <dgm:cxn modelId="{89F50BFA-50D2-46F3-BE2B-A9BBF4ED5FA1}" type="presParOf" srcId="{0A345329-AAA0-4302-9DE4-E99E57DE0212}" destId="{A0AE856A-03DE-4075-9332-1E96BF6E665F}" srcOrd="15" destOrd="0" presId="urn:microsoft.com/office/officeart/2008/layout/PictureStrips"/>
    <dgm:cxn modelId="{97B77CDD-7859-4696-8300-524F00CDACAE}" type="presParOf" srcId="{0A345329-AAA0-4302-9DE4-E99E57DE0212}" destId="{E227520A-0C2D-4CAB-B438-BD98D880CEF5}" srcOrd="16" destOrd="0" presId="urn:microsoft.com/office/officeart/2008/layout/PictureStrips"/>
    <dgm:cxn modelId="{7D102E12-965C-4F25-BBEB-AC666151A894}" type="presParOf" srcId="{E227520A-0C2D-4CAB-B438-BD98D880CEF5}" destId="{99AFCAE3-F988-4E9C-B7E6-977420D4CEF2}" srcOrd="0" destOrd="0" presId="urn:microsoft.com/office/officeart/2008/layout/PictureStrips"/>
    <dgm:cxn modelId="{74AC86D4-F291-4BA4-A224-388597E64CD4}" type="presParOf" srcId="{E227520A-0C2D-4CAB-B438-BD98D880CEF5}" destId="{83626816-78C7-4185-9F02-F1441767BD05}" srcOrd="1" destOrd="0" presId="urn:microsoft.com/office/officeart/2008/layout/PictureStrips"/>
    <dgm:cxn modelId="{FEEE01A3-95B5-48DA-AFDA-AF4284F45788}" type="presParOf" srcId="{0A345329-AAA0-4302-9DE4-E99E57DE0212}" destId="{83D78F1C-3195-41FC-8E2A-CE5FA20973CE}" srcOrd="17" destOrd="0" presId="urn:microsoft.com/office/officeart/2008/layout/PictureStrips"/>
    <dgm:cxn modelId="{19832B0B-ACD4-4D7E-AFE9-DE0AC194A0B3}" type="presParOf" srcId="{0A345329-AAA0-4302-9DE4-E99E57DE0212}" destId="{BA5B4C2B-4D06-4401-8031-95E3252F70A7}" srcOrd="18" destOrd="0" presId="urn:microsoft.com/office/officeart/2008/layout/PictureStrips"/>
    <dgm:cxn modelId="{B620ECE4-2C53-491A-B563-EDE6D9F10198}" type="presParOf" srcId="{BA5B4C2B-4D06-4401-8031-95E3252F70A7}" destId="{B3DA8814-BC8D-4105-838D-97931154C19B}" srcOrd="0" destOrd="0" presId="urn:microsoft.com/office/officeart/2008/layout/PictureStrips"/>
    <dgm:cxn modelId="{CAFD1760-EBF0-4A1C-AEBE-8F25866CF78D}" type="presParOf" srcId="{BA5B4C2B-4D06-4401-8031-95E3252F70A7}" destId="{19828850-6DDD-4B91-997A-A6FF5439BBCA}" srcOrd="1" destOrd="0" presId="urn:microsoft.com/office/officeart/2008/layout/PictureStrips"/>
    <dgm:cxn modelId="{F58CF9DA-7CAF-42E7-B995-789513494DB4}" type="presParOf" srcId="{0A345329-AAA0-4302-9DE4-E99E57DE0212}" destId="{70030512-4274-4324-BE9C-7F75DA20F0A8}" srcOrd="19" destOrd="0" presId="urn:microsoft.com/office/officeart/2008/layout/PictureStrips"/>
    <dgm:cxn modelId="{3ECD8278-7FCF-45EF-A8EF-FB0E79C5FE45}" type="presParOf" srcId="{0A345329-AAA0-4302-9DE4-E99E57DE0212}" destId="{9645C9B7-70BA-4B05-BEEA-12C88FA06C26}" srcOrd="20" destOrd="0" presId="urn:microsoft.com/office/officeart/2008/layout/PictureStrips"/>
    <dgm:cxn modelId="{D132E7BD-78B8-42E3-82C4-1E27336F18A9}" type="presParOf" srcId="{9645C9B7-70BA-4B05-BEEA-12C88FA06C26}" destId="{B45DE81B-6FB9-43B3-87A7-236BA902F93D}" srcOrd="0" destOrd="0" presId="urn:microsoft.com/office/officeart/2008/layout/PictureStrips"/>
    <dgm:cxn modelId="{C96A477C-290E-4A46-9CFB-96A0D5453115}" type="presParOf" srcId="{9645C9B7-70BA-4B05-BEEA-12C88FA06C26}" destId="{BEE85648-7763-4909-935E-DA85D1BF760F}" srcOrd="1" destOrd="0" presId="urn:microsoft.com/office/officeart/2008/layout/PictureStrips"/>
    <dgm:cxn modelId="{F60B8F82-ED97-4C51-A312-207C868CF970}" type="presParOf" srcId="{0A345329-AAA0-4302-9DE4-E99E57DE0212}" destId="{FDBE0692-C499-44E9-B118-9290DC049336}" srcOrd="21" destOrd="0" presId="urn:microsoft.com/office/officeart/2008/layout/PictureStrips"/>
    <dgm:cxn modelId="{CC130419-319A-4697-A83A-A1E44C95FF8A}" type="presParOf" srcId="{0A345329-AAA0-4302-9DE4-E99E57DE0212}" destId="{809F599D-017F-4964-9E7A-B6A3F6B147E3}" srcOrd="22" destOrd="0" presId="urn:microsoft.com/office/officeart/2008/layout/PictureStrips"/>
    <dgm:cxn modelId="{7468A2D1-A431-4159-9398-6B3AA3D60618}" type="presParOf" srcId="{809F599D-017F-4964-9E7A-B6A3F6B147E3}" destId="{F2A6EA8B-C9CF-473C-A6F0-E0E443D4B0B0}" srcOrd="0" destOrd="0" presId="urn:microsoft.com/office/officeart/2008/layout/PictureStrips"/>
    <dgm:cxn modelId="{E8EF25A5-81BA-4082-9B3B-1138CBA07FE0}" type="presParOf" srcId="{809F599D-017F-4964-9E7A-B6A3F6B147E3}" destId="{43627653-C309-47DB-A6CF-BBF32077441C}" srcOrd="1" destOrd="0" presId="urn:microsoft.com/office/officeart/2008/layout/PictureStrips"/>
    <dgm:cxn modelId="{CDB0EDA9-78A9-445C-9FB8-0018E4D6B704}" type="presParOf" srcId="{0A345329-AAA0-4302-9DE4-E99E57DE0212}" destId="{3BE60950-D9B3-4986-ABB9-238205F10CF2}" srcOrd="23" destOrd="0" presId="urn:microsoft.com/office/officeart/2008/layout/PictureStrips"/>
    <dgm:cxn modelId="{F3E66920-D86F-4CEE-9373-839AFD03CC8F}" type="presParOf" srcId="{0A345329-AAA0-4302-9DE4-E99E57DE0212}" destId="{2854343D-6F54-4DAB-95A0-D3BD373026F1}" srcOrd="24" destOrd="0" presId="urn:microsoft.com/office/officeart/2008/layout/PictureStrips"/>
    <dgm:cxn modelId="{EA40D9A1-764B-49E9-BA3A-8A73D0D1CD19}" type="presParOf" srcId="{2854343D-6F54-4DAB-95A0-D3BD373026F1}" destId="{995D448F-763A-4185-945A-8894DCC67E1E}" srcOrd="0" destOrd="0" presId="urn:microsoft.com/office/officeart/2008/layout/PictureStrips"/>
    <dgm:cxn modelId="{3C4A86A0-0020-45E1-B920-AD1C02EBCF4F}" type="presParOf" srcId="{2854343D-6F54-4DAB-95A0-D3BD373026F1}" destId="{D0CDD493-7A6B-4913-86F7-726D899BF563}" srcOrd="1" destOrd="0" presId="urn:microsoft.com/office/officeart/2008/layout/PictureStrips"/>
  </dgm:cxnLst>
  <dgm:bg>
    <a:solidFill>
      <a:srgbClr val="99FF6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7D81E-E725-4AD2-A1AF-FF2BC93F8E2A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6DD34-3B6D-42A8-B8FF-068BC505C0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38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8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153EA-7FF8-4831-9C6C-97766F827D58}" type="slidenum">
              <a:rPr lang="pt-BR" smtClean="0">
                <a:solidFill>
                  <a:prstClr val="black"/>
                </a:solidFill>
              </a:rPr>
              <a:pPr/>
              <a:t>42</a:t>
            </a:fld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1184861" y="762266"/>
            <a:ext cx="4741083" cy="3814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 algn="ctr" eaLnBrk="0" hangingPunct="0"/>
            <a:endParaRPr lang="pt-BR" sz="2600" b="1">
              <a:solidFill>
                <a:prstClr val="black"/>
              </a:solidFill>
              <a:latin typeface="Bodoni MT" pitchFamily="18" charset="0"/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/>
          </p:nvPr>
        </p:nvSpPr>
        <p:spPr>
          <a:xfrm>
            <a:off x="948217" y="4833013"/>
            <a:ext cx="5212727" cy="4665988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3125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790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7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5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4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1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8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3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13/08/2021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06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8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880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4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1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2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1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2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8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6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13/08/2021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49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5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6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2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0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7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2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13/08/2021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9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4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5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34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9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0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0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13/08/2021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4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5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3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2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7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6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1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5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6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1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0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13/08/2021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37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2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55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7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9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1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4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7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7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2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13/08/2021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5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92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5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5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0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8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8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3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0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6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0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514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13/08/2021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429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7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3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6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8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3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16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4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2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9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13/08/2021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815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4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2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7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0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8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090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8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8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6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0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2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13/08/2021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550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4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6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7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8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1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13/08/2021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a.com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images.google.com.br/imgres?imgurl=http://kuryusthelord.files.wordpress.com/2009/07/sucesso.jpg&amp;imgrefurl=http://kuryusthelord.wordpress.com/2009/07/27/fatores-que-determinam-o-sucesso/&amp;usg=__3UyTkIBCnhEFUbMmmi-Sg_3MRCM=&amp;h=403&amp;w=331&amp;sz=39&amp;hl=pt-BR&amp;start=1&amp;sig2=Sic3kr83PmWz8YQptsQ2vQ&amp;um=1&amp;itbs=1&amp;tbnid=xsdn7EA6IoLCkM:&amp;tbnh=124&amp;tbnw=102&amp;prev=/images?q=sucesso&amp;um=1&amp;hl=pt-BR&amp;sa=N&amp;rlz=1T4SKPB_pt-BRBR368BR370&amp;tbs=isch:1&amp;ei=6FLbS5GcKcL6lwfpweCbCw" TargetMode="External"/><Relationship Id="rId7" Type="http://schemas.openxmlformats.org/officeDocument/2006/relationships/hyperlink" Target="http://images.google.com.br/imgres?imgurl=http://pensarseixal.files.wordpress.com/2009/02/o-grito.jpg&amp;imgrefurl=http://pensarseixal.wordpress.com/2009/02/27/o-desespero/&amp;usg=__2LdxXAL8K2t0AsgvDPO97oZqSIc=&amp;h=554&amp;w=418&amp;sz=53&amp;hl=pt-BR&amp;start=1&amp;sig2=XKA_qj6uDtfJSwhiPZa56Q&amp;um=1&amp;itbs=1&amp;tbnid=wYkCXtlS2cvCTM:&amp;tbnh=133&amp;tbnw=100&amp;prev=/images?q=o+grito&amp;um=1&amp;hl=pt-BR&amp;sa=N&amp;rlz=1T4SKPB_pt-BRBR368BR370&amp;tbs=isch:1&amp;ei=j1LbS-GqPMT_lgfju8mjA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jpeg"/><Relationship Id="rId5" Type="http://schemas.openxmlformats.org/officeDocument/2006/relationships/hyperlink" Target="http://images.google.com.br/imgres?imgurl=http://meninalori.files.wordpress.com/2009/06/doutores-da-alegria02.jpg&amp;imgrefurl=http://meninalori.wordpress.com/2009/06/29/coragem-e-alegria/&amp;usg=__DTJ1uHjbIpRpqkVMdD2om9l8yrc=&amp;h=300&amp;w=309&amp;sz=23&amp;hl=pt-BR&amp;start=5&amp;sig2=3j_2Awz-UBOxy2mbnmxilg&amp;um=1&amp;itbs=1&amp;tbnid=xg8LSlsbH0yIEM:&amp;tbnh=114&amp;tbnw=117&amp;prev=/images?q=alegria&amp;um=1&amp;hl=pt-BR&amp;sa=N&amp;rlz=1T4SKPB_pt-BRBR368BR370&amp;tbs=isch:1&amp;ei=v1LbS4KON8HflgfqlrSjAg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532184"/>
            <a:ext cx="9144000" cy="997875"/>
          </a:xfrm>
        </p:spPr>
        <p:txBody>
          <a:bodyPr/>
          <a:lstStyle/>
          <a:p>
            <a:r>
              <a:rPr lang="pt-BR" dirty="0" smtClean="0"/>
              <a:t>RELAÇÕES HUMANAS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302074"/>
            <a:ext cx="9144000" cy="1655762"/>
          </a:xfrm>
        </p:spPr>
        <p:txBody>
          <a:bodyPr/>
          <a:lstStyle/>
          <a:p>
            <a:r>
              <a:rPr lang="pt-BR" dirty="0" err="1" smtClean="0"/>
              <a:t>Ms</a:t>
            </a:r>
            <a:r>
              <a:rPr lang="pt-BR" dirty="0" smtClean="0"/>
              <a:t>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80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Contribuições da Psicologia: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48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52869" y="318699"/>
            <a:ext cx="8683348" cy="1143000"/>
          </a:xfrm>
        </p:spPr>
        <p:txBody>
          <a:bodyPr/>
          <a:lstStyle/>
          <a:p>
            <a:r>
              <a:rPr lang="pt-BR" dirty="0" smtClean="0"/>
              <a:t>PSICOLOGIA: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82805" y="2506662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7200" dirty="0" smtClean="0"/>
              <a:t>Do grego:</a:t>
            </a:r>
          </a:p>
          <a:p>
            <a:pPr marL="0" indent="0">
              <a:buNone/>
            </a:pPr>
            <a:r>
              <a:rPr lang="pt-BR" sz="7200" dirty="0" smtClean="0"/>
              <a:t>“</a:t>
            </a:r>
            <a:r>
              <a:rPr lang="pt-BR" sz="7200" i="1" dirty="0" smtClean="0"/>
              <a:t>psique” – </a:t>
            </a:r>
            <a:r>
              <a:rPr lang="pt-BR" sz="7200" dirty="0" smtClean="0"/>
              <a:t> alma</a:t>
            </a:r>
            <a:endParaRPr lang="pt-BR" sz="7200" i="1" dirty="0" smtClean="0"/>
          </a:p>
          <a:p>
            <a:pPr marL="0" indent="0">
              <a:buNone/>
            </a:pPr>
            <a:r>
              <a:rPr lang="pt-BR" sz="7200" i="1" dirty="0" smtClean="0"/>
              <a:t>“logos” - </a:t>
            </a:r>
            <a:r>
              <a:rPr lang="pt-BR" sz="7200" dirty="0" smtClean="0"/>
              <a:t>estudo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217562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çç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ç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79820" cy="68117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4930" y="2838450"/>
            <a:ext cx="7037070" cy="40195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9945" y="-46228"/>
            <a:ext cx="89249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ç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ççççççççççççççççççççççç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25012" y="0"/>
            <a:ext cx="15825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550140" cy="68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532" y="536149"/>
            <a:ext cx="868334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Vamos começar com um teste de </a:t>
            </a:r>
            <a:br>
              <a:rPr lang="pt-BR" dirty="0" smtClean="0"/>
            </a:br>
            <a:r>
              <a:rPr lang="pt-BR" dirty="0" smtClean="0"/>
              <a:t>PSICOLOGIA?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58801" y="219649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Papel e caneta na mão:</a:t>
            </a:r>
          </a:p>
          <a:p>
            <a:endParaRPr lang="pt-BR" dirty="0"/>
          </a:p>
          <a:p>
            <a:r>
              <a:rPr lang="pt-BR" dirty="0" smtClean="0"/>
              <a:t>Perguntas que ouço no dia-a-dia e tem a ver com psicologia: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	1. Como você está?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2. Você está se sentindo bem?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3. De que você mais gosta?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4. Por que aquela pessoa me odeia?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5.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90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340876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8000" dirty="0" smtClean="0"/>
              <a:t>Elenque 5 defeitos seus:</a:t>
            </a:r>
          </a:p>
        </p:txBody>
      </p:sp>
    </p:spTree>
    <p:extLst>
      <p:ext uri="{BB962C8B-B14F-4D97-AF65-F5344CB8AC3E}">
        <p14:creationId xmlns:p14="http://schemas.microsoft.com/office/powerpoint/2010/main" val="378336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Aula 1. </a:t>
            </a:r>
          </a:p>
          <a:p>
            <a:pPr marL="0" indent="0">
              <a:buNone/>
            </a:pPr>
            <a:r>
              <a:rPr lang="pt-BR" dirty="0" smtClean="0"/>
              <a:t>PRIMEIRAS </a:t>
            </a:r>
            <a:r>
              <a:rPr lang="pt-BR" dirty="0"/>
              <a:t>PALAVRAS, CONCEITOS E BASES DE CONTÉUDO</a:t>
            </a:r>
          </a:p>
          <a:p>
            <a:pPr marL="0" indent="0">
              <a:buNone/>
            </a:pPr>
            <a:r>
              <a:rPr lang="pt-BR" dirty="0"/>
              <a:t>1.1.	Conceito trabalho</a:t>
            </a:r>
          </a:p>
          <a:p>
            <a:pPr marL="0" indent="0">
              <a:buNone/>
            </a:pPr>
            <a:r>
              <a:rPr lang="pt-BR" dirty="0"/>
              <a:t>1.2.	</a:t>
            </a:r>
            <a:r>
              <a:rPr lang="pt-BR" dirty="0" smtClean="0"/>
              <a:t>Conceito </a:t>
            </a:r>
            <a:r>
              <a:rPr lang="pt-BR" dirty="0"/>
              <a:t>de personalidade</a:t>
            </a:r>
          </a:p>
          <a:p>
            <a:pPr marL="0" indent="0">
              <a:buNone/>
            </a:pPr>
            <a:r>
              <a:rPr lang="pt-BR" dirty="0"/>
              <a:t>1.3.	Temperamento, caráter, autoconhecimento</a:t>
            </a:r>
          </a:p>
          <a:p>
            <a:pPr marL="0" indent="0">
              <a:buNone/>
            </a:pPr>
            <a:r>
              <a:rPr lang="pt-BR" dirty="0"/>
              <a:t>1.4.	Tipos de personalidade</a:t>
            </a:r>
          </a:p>
          <a:p>
            <a:pPr marL="0" indent="0">
              <a:buNone/>
            </a:pPr>
            <a:r>
              <a:rPr lang="pt-BR" dirty="0"/>
              <a:t>1.5.	Contribuições da Psicologia</a:t>
            </a:r>
          </a:p>
          <a:p>
            <a:pPr marL="0" indent="0">
              <a:buNone/>
            </a:pPr>
            <a:r>
              <a:rPr lang="pt-BR" dirty="0"/>
              <a:t>1.6.	Mecanismos de defesa: da timidez à megalomania</a:t>
            </a:r>
          </a:p>
          <a:p>
            <a:pPr marL="0" indent="0">
              <a:buNone/>
            </a:pPr>
            <a:r>
              <a:rPr lang="pt-BR" dirty="0"/>
              <a:t>1.7.	Processos motivacionais – O que é motivação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75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2808263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9600" dirty="0" smtClean="0"/>
              <a:t>Agora, 5 qualidades?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44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74176" y="1027906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 smtClean="0"/>
              <a:t>Qual das duas você concluiu mais rapidamente: defeitos ou qualidade?</a:t>
            </a:r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 smtClean="0"/>
              <a:t>“Você sabia que isso pode definir sua personalidade?”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196764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pt-BR" dirty="0"/>
              <a:t>QUESTIONÁRIO DO RITMO DIÁRIO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248937"/>
            <a:ext cx="10515600" cy="4928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dirty="0" smtClean="0"/>
              <a:t>Relacione </a:t>
            </a:r>
            <a:r>
              <a:rPr lang="pt-BR" sz="5400" dirty="0"/>
              <a:t>as coisas que você faz ao acordar</a:t>
            </a:r>
            <a:r>
              <a:rPr lang="pt-BR" sz="5400" dirty="0" smtClean="0"/>
              <a:t>. </a:t>
            </a:r>
          </a:p>
          <a:p>
            <a:pPr marL="0" indent="0">
              <a:buNone/>
            </a:pPr>
            <a:r>
              <a:rPr lang="pt-BR" sz="5400" dirty="0" smtClean="0"/>
              <a:t>Alguém ou o despertador precisa te acordar?</a:t>
            </a:r>
          </a:p>
          <a:p>
            <a:pPr marL="0" indent="0">
              <a:buNone/>
            </a:pPr>
            <a:r>
              <a:rPr lang="pt-BR" sz="5400" dirty="0" smtClean="0"/>
              <a:t>Indique três pensamentos ou sentimentos ao acordar: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906290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21" y="2375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Levantamento de sintomas </a:t>
            </a:r>
            <a:r>
              <a:rPr lang="pt-BR" dirty="0" smtClean="0"/>
              <a:t>de stress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r>
              <a:rPr lang="pt-BR" dirty="0" smtClean="0"/>
              <a:t>– Sintomas </a:t>
            </a:r>
            <a:r>
              <a:rPr lang="pt-BR" dirty="0"/>
              <a:t>Psicológicos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46567" y="1563097"/>
            <a:ext cx="11483163" cy="5092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queda de </a:t>
            </a:r>
            <a:r>
              <a:rPr lang="pt-BR" dirty="0" smtClean="0"/>
              <a:t>produtividade</a:t>
            </a:r>
            <a:endParaRPr lang="pt-BR" dirty="0"/>
          </a:p>
          <a:p>
            <a:r>
              <a:rPr lang="pt-BR" dirty="0" smtClean="0"/>
              <a:t>confusão mental</a:t>
            </a:r>
            <a:endParaRPr lang="pt-BR" dirty="0"/>
          </a:p>
          <a:p>
            <a:r>
              <a:rPr lang="pt-BR" dirty="0" smtClean="0"/>
              <a:t>apatia</a:t>
            </a:r>
            <a:endParaRPr lang="pt-BR" dirty="0"/>
          </a:p>
          <a:p>
            <a:r>
              <a:rPr lang="pt-BR" dirty="0"/>
              <a:t>dificuldade de </a:t>
            </a:r>
            <a:r>
              <a:rPr lang="pt-BR" dirty="0" smtClean="0"/>
              <a:t>concentração</a:t>
            </a:r>
            <a:endParaRPr lang="pt-BR" dirty="0"/>
          </a:p>
          <a:p>
            <a:r>
              <a:rPr lang="pt-BR" dirty="0"/>
              <a:t>sensação de desgaste ao </a:t>
            </a:r>
            <a:r>
              <a:rPr lang="pt-BR" dirty="0" smtClean="0"/>
              <a:t>acordar</a:t>
            </a:r>
            <a:endParaRPr lang="pt-BR" dirty="0"/>
          </a:p>
          <a:p>
            <a:r>
              <a:rPr lang="pt-BR" dirty="0" err="1" smtClean="0"/>
              <a:t>auto-estima</a:t>
            </a:r>
            <a:r>
              <a:rPr lang="pt-BR" dirty="0" smtClean="0"/>
              <a:t> baixa</a:t>
            </a:r>
            <a:endParaRPr lang="pt-BR" dirty="0"/>
          </a:p>
          <a:p>
            <a:r>
              <a:rPr lang="pt-BR" dirty="0"/>
              <a:t>dificuldade com a </a:t>
            </a:r>
            <a:r>
              <a:rPr lang="pt-BR" dirty="0" smtClean="0"/>
              <a:t>memória</a:t>
            </a:r>
            <a:endParaRPr lang="pt-BR" dirty="0"/>
          </a:p>
          <a:p>
            <a:r>
              <a:rPr lang="pt-BR" dirty="0" smtClean="0"/>
              <a:t>depressão</a:t>
            </a:r>
            <a:endParaRPr lang="pt-BR" dirty="0"/>
          </a:p>
          <a:p>
            <a:r>
              <a:rPr lang="pt-BR" dirty="0"/>
              <a:t>irritabilidade acima do justificável</a:t>
            </a:r>
          </a:p>
        </p:txBody>
      </p:sp>
    </p:spTree>
    <p:extLst>
      <p:ext uri="{BB962C8B-B14F-4D97-AF65-F5344CB8AC3E}">
        <p14:creationId xmlns:p14="http://schemas.microsoft.com/office/powerpoint/2010/main" val="4040876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Sintomas Físicos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tensão muscular</a:t>
            </a:r>
            <a:endParaRPr lang="pt-BR" dirty="0"/>
          </a:p>
          <a:p>
            <a:r>
              <a:rPr lang="pt-BR" dirty="0"/>
              <a:t>dores de </a:t>
            </a:r>
            <a:r>
              <a:rPr lang="pt-BR" dirty="0" smtClean="0"/>
              <a:t>cabeça</a:t>
            </a:r>
            <a:endParaRPr lang="pt-BR" dirty="0"/>
          </a:p>
          <a:p>
            <a:r>
              <a:rPr lang="pt-BR" dirty="0"/>
              <a:t>dores de estômago ou </a:t>
            </a:r>
            <a:r>
              <a:rPr lang="pt-BR" dirty="0" smtClean="0"/>
              <a:t>gastrite</a:t>
            </a:r>
            <a:endParaRPr lang="pt-BR" dirty="0"/>
          </a:p>
          <a:p>
            <a:r>
              <a:rPr lang="pt-BR" dirty="0"/>
              <a:t>pressão </a:t>
            </a:r>
            <a:r>
              <a:rPr lang="pt-BR" dirty="0" smtClean="0"/>
              <a:t>alta</a:t>
            </a:r>
            <a:endParaRPr lang="pt-BR" dirty="0"/>
          </a:p>
          <a:p>
            <a:r>
              <a:rPr lang="pt-BR" dirty="0" smtClean="0"/>
              <a:t>herpes</a:t>
            </a:r>
            <a:endParaRPr lang="pt-BR" dirty="0"/>
          </a:p>
          <a:p>
            <a:r>
              <a:rPr lang="pt-BR" dirty="0" smtClean="0"/>
              <a:t>taquicardia</a:t>
            </a:r>
            <a:endParaRPr lang="pt-BR" dirty="0"/>
          </a:p>
          <a:p>
            <a:r>
              <a:rPr lang="pt-BR" dirty="0"/>
              <a:t>problemas </a:t>
            </a:r>
            <a:r>
              <a:rPr lang="pt-BR" dirty="0" smtClean="0"/>
              <a:t>dermatológicos</a:t>
            </a:r>
            <a:endParaRPr lang="pt-BR" dirty="0"/>
          </a:p>
          <a:p>
            <a:r>
              <a:rPr lang="pt-BR" dirty="0"/>
              <a:t>aftas, retração das </a:t>
            </a:r>
            <a:r>
              <a:rPr lang="pt-BR" dirty="0" smtClean="0"/>
              <a:t>gengivas</a:t>
            </a:r>
            <a:endParaRPr lang="pt-BR" dirty="0"/>
          </a:p>
          <a:p>
            <a:r>
              <a:rPr lang="pt-BR" dirty="0" smtClean="0"/>
              <a:t>resfriados</a:t>
            </a:r>
            <a:endParaRPr lang="pt-BR" dirty="0"/>
          </a:p>
          <a:p>
            <a:r>
              <a:rPr lang="pt-BR" dirty="0" smtClean="0"/>
              <a:t>infecções</a:t>
            </a:r>
            <a:endParaRPr lang="pt-BR" dirty="0"/>
          </a:p>
          <a:p>
            <a:r>
              <a:rPr lang="pt-BR" dirty="0"/>
              <a:t>tontura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712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SINTOMAS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/>
              <a:t>acidentes </a:t>
            </a:r>
            <a:r>
              <a:rPr lang="pt-BR" dirty="0"/>
              <a:t>de </a:t>
            </a:r>
            <a:r>
              <a:rPr lang="pt-BR" dirty="0" smtClean="0"/>
              <a:t>carro</a:t>
            </a:r>
            <a:endParaRPr lang="pt-BR" dirty="0"/>
          </a:p>
          <a:p>
            <a:r>
              <a:rPr lang="pt-BR" dirty="0"/>
              <a:t>derrubar documentos ou </a:t>
            </a:r>
            <a:r>
              <a:rPr lang="pt-BR" dirty="0" smtClean="0"/>
              <a:t>objetos</a:t>
            </a:r>
            <a:endParaRPr lang="pt-BR" dirty="0"/>
          </a:p>
          <a:p>
            <a:r>
              <a:rPr lang="pt-BR" dirty="0"/>
              <a:t>sentir-se desnorteado em </a:t>
            </a:r>
            <a:r>
              <a:rPr lang="pt-BR" dirty="0" smtClean="0"/>
              <a:t>lugares conhecidos</a:t>
            </a:r>
            <a:endParaRPr lang="pt-BR" dirty="0"/>
          </a:p>
          <a:p>
            <a:r>
              <a:rPr lang="pt-BR" dirty="0"/>
              <a:t>esbarrar em paredes ou </a:t>
            </a:r>
            <a:r>
              <a:rPr lang="pt-BR" dirty="0" smtClean="0"/>
              <a:t>objetos</a:t>
            </a:r>
            <a:endParaRPr lang="pt-BR" dirty="0"/>
          </a:p>
          <a:p>
            <a:r>
              <a:rPr lang="pt-BR" dirty="0"/>
              <a:t>perder objetos</a:t>
            </a:r>
          </a:p>
          <a:p>
            <a:r>
              <a:rPr lang="pt-BR" dirty="0" smtClean="0"/>
              <a:t>pequenos </a:t>
            </a:r>
            <a:r>
              <a:rPr lang="pt-BR" dirty="0"/>
              <a:t>acidentes (cortes, etc.)</a:t>
            </a:r>
          </a:p>
        </p:txBody>
      </p:sp>
    </p:spTree>
    <p:extLst>
      <p:ext uri="{BB962C8B-B14F-4D97-AF65-F5344CB8AC3E}">
        <p14:creationId xmlns:p14="http://schemas.microsoft.com/office/powerpoint/2010/main" val="56303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18977" y="318976"/>
            <a:ext cx="8995143" cy="653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1. Quando </a:t>
            </a:r>
            <a:r>
              <a:rPr lang="pt-BR" dirty="0"/>
              <a:t>eu estou em pé numa fila por mais de quinze minutos, </a:t>
            </a:r>
            <a:r>
              <a:rPr lang="pt-BR" dirty="0" smtClean="0"/>
              <a:t>ou num </a:t>
            </a:r>
            <a:r>
              <a:rPr lang="pt-BR" dirty="0"/>
              <a:t>engarrafamento no trânsito, começo a sentir ansiedade </a:t>
            </a:r>
            <a:r>
              <a:rPr lang="pt-BR" dirty="0" smtClean="0"/>
              <a:t>e impaciência </a:t>
            </a:r>
            <a:r>
              <a:rPr lang="pt-BR" dirty="0"/>
              <a:t>(meu coração e minha respiração se aceleram). Eu </a:t>
            </a:r>
            <a:r>
              <a:rPr lang="pt-BR" dirty="0" smtClean="0"/>
              <a:t>tento furar </a:t>
            </a:r>
            <a:r>
              <a:rPr lang="pt-BR" dirty="0"/>
              <a:t>a fila ou começo a tocar a buzina agressivamente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2</a:t>
            </a:r>
            <a:r>
              <a:rPr lang="pt-BR" dirty="0"/>
              <a:t>. Quando eu perco nos esportes ou em jogos fico zangado </a:t>
            </a:r>
            <a:r>
              <a:rPr lang="pt-BR" dirty="0" smtClean="0"/>
              <a:t>comigo mesmo </a:t>
            </a:r>
            <a:r>
              <a:rPr lang="pt-BR" dirty="0"/>
              <a:t>ou com os outros</a:t>
            </a:r>
            <a:r>
              <a:rPr lang="pt-BR" dirty="0" smtClean="0"/>
              <a:t>. 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3</a:t>
            </a:r>
            <a:r>
              <a:rPr lang="pt-BR" dirty="0"/>
              <a:t>. Se as pessoas me maltratam eu fico facilmente aborrecido e </a:t>
            </a:r>
            <a:r>
              <a:rPr lang="pt-BR" dirty="0" smtClean="0"/>
              <a:t>sinto vontade </a:t>
            </a:r>
            <a:r>
              <a:rPr lang="pt-BR" dirty="0"/>
              <a:t>de retaliar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4</a:t>
            </a:r>
            <a:r>
              <a:rPr lang="pt-BR" dirty="0"/>
              <a:t>. Eu me torno agitado e preciso me mover toda vez que </a:t>
            </a:r>
            <a:r>
              <a:rPr lang="pt-BR" dirty="0" smtClean="0"/>
              <a:t>tento relaxar.</a:t>
            </a:r>
          </a:p>
          <a:p>
            <a:pPr marL="0" indent="0">
              <a:buNone/>
            </a:pPr>
            <a:r>
              <a:rPr lang="pt-BR" dirty="0" smtClean="0"/>
              <a:t>(   ) </a:t>
            </a:r>
            <a:r>
              <a:rPr lang="pt-BR" dirty="0"/>
              <a:t>SIM ( </a:t>
            </a:r>
            <a:r>
              <a:rPr lang="pt-BR" dirty="0" smtClean="0"/>
              <a:t>  ) </a:t>
            </a:r>
            <a:r>
              <a:rPr lang="pt-BR" dirty="0"/>
              <a:t>NÃO ( </a:t>
            </a:r>
            <a:r>
              <a:rPr lang="pt-BR" dirty="0" smtClean="0"/>
              <a:t>  ) </a:t>
            </a:r>
            <a:r>
              <a:rPr lang="pt-BR" dirty="0"/>
              <a:t>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5</a:t>
            </a:r>
            <a:r>
              <a:rPr lang="pt-BR" dirty="0"/>
              <a:t>. Quando alguém me critica eu fico rapidamente irritado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) </a:t>
            </a:r>
            <a:r>
              <a:rPr lang="pt-BR" dirty="0"/>
              <a:t>NÃO </a:t>
            </a:r>
            <a:r>
              <a:rPr lang="pt-BR" dirty="0" smtClean="0"/>
              <a:t>(   </a:t>
            </a:r>
            <a:r>
              <a:rPr lang="pt-BR" dirty="0"/>
              <a:t>) ÀS VEZES</a:t>
            </a:r>
          </a:p>
        </p:txBody>
      </p:sp>
    </p:spTree>
    <p:extLst>
      <p:ext uri="{BB962C8B-B14F-4D97-AF65-F5344CB8AC3E}">
        <p14:creationId xmlns:p14="http://schemas.microsoft.com/office/powerpoint/2010/main" val="860635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2651" y="209476"/>
            <a:ext cx="8697433" cy="6648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6. Eu fico irritado quando alguém fala muito devagar, ou faz as </a:t>
            </a:r>
            <a:r>
              <a:rPr lang="pt-BR" dirty="0" smtClean="0"/>
              <a:t>coisas muito </a:t>
            </a:r>
            <a:r>
              <a:rPr lang="pt-BR" dirty="0"/>
              <a:t>devagar, eu sempre interrompo a conversa de alguém </a:t>
            </a:r>
            <a:r>
              <a:rPr lang="pt-BR" dirty="0" smtClean="0"/>
              <a:t>na intenção </a:t>
            </a:r>
            <a:r>
              <a:rPr lang="pt-BR" dirty="0"/>
              <a:t>de apressar as coisas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7</a:t>
            </a:r>
            <a:r>
              <a:rPr lang="pt-BR" dirty="0"/>
              <a:t>. Eu discuto com as pessoas que não pensam do meu jeito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8</a:t>
            </a:r>
            <a:r>
              <a:rPr lang="pt-BR" dirty="0"/>
              <a:t>. Quando pequenas coisas dão errado eu tendo a ficar</a:t>
            </a:r>
          </a:p>
          <a:p>
            <a:pPr marL="0" indent="0">
              <a:buNone/>
            </a:pPr>
            <a:r>
              <a:rPr lang="pt-BR" dirty="0"/>
              <a:t>“</a:t>
            </a:r>
            <a:r>
              <a:rPr lang="pt-BR" dirty="0" smtClean="0"/>
              <a:t>de mal”  </a:t>
            </a:r>
            <a:r>
              <a:rPr lang="pt-BR" dirty="0"/>
              <a:t>com </a:t>
            </a:r>
            <a:r>
              <a:rPr lang="pt-BR" dirty="0" smtClean="0"/>
              <a:t>o mundo.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9</a:t>
            </a:r>
            <a:r>
              <a:rPr lang="pt-BR" dirty="0"/>
              <a:t>. Eu fico irritado se alguém me faz esperar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) </a:t>
            </a:r>
            <a:r>
              <a:rPr lang="pt-BR" dirty="0"/>
              <a:t>SIM ( </a:t>
            </a:r>
            <a:r>
              <a:rPr lang="pt-BR" dirty="0" smtClean="0"/>
              <a:t>  ) </a:t>
            </a:r>
            <a:r>
              <a:rPr lang="pt-BR" dirty="0"/>
              <a:t>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10</a:t>
            </a:r>
            <a:r>
              <a:rPr lang="pt-BR" dirty="0"/>
              <a:t>. Quando outras pessoas erram ou são bagunceiras ou </a:t>
            </a:r>
            <a:r>
              <a:rPr lang="pt-BR" dirty="0" smtClean="0"/>
              <a:t>me desconsideram </a:t>
            </a:r>
            <a:r>
              <a:rPr lang="pt-BR" dirty="0"/>
              <a:t>eu facilmente me irrito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) </a:t>
            </a:r>
            <a:r>
              <a:rPr lang="pt-BR" dirty="0"/>
              <a:t>ÀS VEZES</a:t>
            </a:r>
          </a:p>
        </p:txBody>
      </p:sp>
    </p:spTree>
    <p:extLst>
      <p:ext uri="{BB962C8B-B14F-4D97-AF65-F5344CB8AC3E}">
        <p14:creationId xmlns:p14="http://schemas.microsoft.com/office/powerpoint/2010/main" val="74662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2651" y="531628"/>
            <a:ext cx="11141149" cy="439721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Menos de três respostas “sim”: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0000FF"/>
                </a:solidFill>
                <a:latin typeface="ff7"/>
              </a:rPr>
              <a:t>você é de bem com a </a:t>
            </a:r>
            <a:r>
              <a:rPr lang="pt-BR" sz="4000" b="1" dirty="0" smtClean="0">
                <a:solidFill>
                  <a:srgbClr val="0000FF"/>
                </a:solidFill>
                <a:latin typeface="ff7"/>
              </a:rPr>
              <a:t>vida</a:t>
            </a:r>
          </a:p>
          <a:p>
            <a:pPr marL="0" indent="0">
              <a:buNone/>
            </a:pP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Três ou mais respostas “sim”: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rgbClr val="0000FF"/>
                </a:solidFill>
                <a:latin typeface="ff7"/>
              </a:rPr>
              <a:t>Está na </a:t>
            </a:r>
            <a:r>
              <a:rPr lang="pt-BR" sz="4000" b="1" dirty="0">
                <a:solidFill>
                  <a:srgbClr val="0000FF"/>
                </a:solidFill>
                <a:latin typeface="ff7"/>
              </a:rPr>
              <a:t>hora de aprender a </a:t>
            </a:r>
            <a:r>
              <a:rPr lang="pt-BR" sz="4000" b="1" dirty="0" smtClean="0">
                <a:solidFill>
                  <a:srgbClr val="0000FF"/>
                </a:solidFill>
                <a:latin typeface="ff7"/>
              </a:rPr>
              <a:t>relaxar</a:t>
            </a:r>
          </a:p>
          <a:p>
            <a:pPr marL="0" indent="0">
              <a:buNone/>
            </a:pP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(duas respostas “às vezes” são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0000FF"/>
                </a:solidFill>
                <a:latin typeface="ff12"/>
              </a:rPr>
              <a:t>equivalentes a uma resposta sim).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7016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370" y="339820"/>
            <a:ext cx="10635430" cy="1143000"/>
          </a:xfrm>
        </p:spPr>
        <p:txBody>
          <a:bodyPr/>
          <a:lstStyle/>
          <a:p>
            <a:r>
              <a:rPr lang="pt-BR" dirty="0" smtClean="0"/>
              <a:t>Qual a importância da psicologia </a:t>
            </a:r>
            <a:br>
              <a:rPr lang="pt-BR" dirty="0" smtClean="0"/>
            </a:br>
            <a:r>
              <a:rPr lang="pt-BR" dirty="0" smtClean="0"/>
              <a:t>para as profissões?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196498"/>
            <a:ext cx="113538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LcPeriod"/>
            </a:pPr>
            <a:r>
              <a:rPr lang="pt-BR" sz="3200" dirty="0" smtClean="0"/>
              <a:t>Procurar entender as necessidades do individuo e sociedade e estratégias para supri-las e preveni-las;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Estudar o papel da inteligência emocional; Orientar, selecionar e identificar métodos e técnicas para uma vida melhor;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Identificar distúrbios, falhas e procurar meios de saná-los ou amenizá-los;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Trabalhar relacionamento intrapessoal e interpessoal;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Identificar perfil, potencial, treiná-los e acompanhá-los.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586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714" y="2661313"/>
            <a:ext cx="11756572" cy="3907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/>
              <a:t>Treinar profissionais técnicos, conforme a especificidade de sua ocupação, a fim de que exerçam suas funções com mais habilidade no relacionamento interpessoal aplicando os recursos humanos na atividade profissional como princípio norteador nas mesmas relações.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60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4439816" y="291275"/>
          <a:ext cx="53285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ágrima 2"/>
          <p:cNvSpPr/>
          <p:nvPr/>
        </p:nvSpPr>
        <p:spPr>
          <a:xfrm>
            <a:off x="1703512" y="1484785"/>
            <a:ext cx="2376264" cy="2016125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rgbClr val="6600CC"/>
                </a:solidFill>
              </a:rPr>
              <a:t>STRESS</a:t>
            </a:r>
            <a:endParaRPr lang="pt-BR" sz="20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775520" y="332656"/>
          <a:ext cx="61926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ágrima 2"/>
          <p:cNvSpPr/>
          <p:nvPr/>
        </p:nvSpPr>
        <p:spPr>
          <a:xfrm rot="12634951">
            <a:off x="8048399" y="1308260"/>
            <a:ext cx="1785671" cy="2218748"/>
          </a:xfrm>
          <a:prstGeom prst="teardrop">
            <a:avLst>
              <a:gd name="adj" fmla="val 959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3F2DC">
                  <a:lumMod val="10000"/>
                </a:srgbClr>
              </a:solidFill>
            </a:endParaRPr>
          </a:p>
        </p:txBody>
      </p:sp>
      <p:sp>
        <p:nvSpPr>
          <p:cNvPr id="4" name="Arredondar Retângulo em um Canto Único 3"/>
          <p:cNvSpPr/>
          <p:nvPr/>
        </p:nvSpPr>
        <p:spPr>
          <a:xfrm>
            <a:off x="8124776" y="2204864"/>
            <a:ext cx="1571625" cy="4318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BALANCE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052736"/>
            <a:ext cx="7620000" cy="4608512"/>
          </a:xfrm>
        </p:spPr>
        <p:txBody>
          <a:bodyPr>
            <a:noAutofit/>
          </a:bodyPr>
          <a:lstStyle/>
          <a:p>
            <a:r>
              <a:rPr lang="pt-BR" sz="5400" dirty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Sem trabalho a vida apodrece, mas sob um trabalho sem alma a vida sufoca e morre.</a:t>
            </a:r>
            <a:r>
              <a:rPr lang="pt-BR" sz="4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4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4800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pt-BR" sz="3200" dirty="0">
                <a:solidFill>
                  <a:schemeClr val="accent5">
                    <a:lumMod val="50000"/>
                  </a:schemeClr>
                </a:solidFill>
              </a:rPr>
              <a:t>Albert Camus, 1955</a:t>
            </a:r>
            <a:endParaRPr lang="pt-B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/>
          <p:cNvSpPr txBox="1">
            <a:spLocks noChangeArrowheads="1"/>
          </p:cNvSpPr>
          <p:nvPr/>
        </p:nvSpPr>
        <p:spPr bwMode="auto">
          <a:xfrm>
            <a:off x="0" y="0"/>
            <a:ext cx="886968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5400" dirty="0">
                <a:latin typeface="+mj-lt"/>
              </a:rPr>
              <a:t>É importante compreender a motivação porque ela influenciará diretamente os nossos </a:t>
            </a:r>
            <a:r>
              <a:rPr lang="pt-BR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comportamentos. </a:t>
            </a:r>
          </a:p>
          <a:p>
            <a:pPr algn="just"/>
            <a:endParaRPr lang="pt-BR" sz="3200" dirty="0">
              <a:latin typeface="+mj-lt"/>
            </a:endParaRPr>
          </a:p>
        </p:txBody>
      </p:sp>
      <p:pic>
        <p:nvPicPr>
          <p:cNvPr id="17410" name="Picture 2" descr="http://www.faelba.com.br/wp-content/uploads/2012/02/team-buildi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99" y="3573016"/>
            <a:ext cx="42862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28" y="205779"/>
            <a:ext cx="88386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Importante também:</a:t>
            </a:r>
          </a:p>
          <a:p>
            <a:pPr algn="ctr">
              <a:defRPr/>
            </a:pPr>
            <a:endParaRPr lang="pt-BR" sz="44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Esteja sempre atento as suas motivações, comportamentos e ao seu </a:t>
            </a:r>
            <a:r>
              <a:rPr lang="pt-BR" sz="4400" b="1" dirty="0">
                <a:solidFill>
                  <a:srgbClr val="C00000"/>
                </a:solidFill>
              </a:rPr>
              <a:t>temperamento! </a:t>
            </a:r>
          </a:p>
          <a:p>
            <a:pPr algn="ctr">
              <a:defRPr/>
            </a:pP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2.bp.blogspot.com/_cvZph-glEmo/S98k494ZicI/AAAAAAAAAb0/ByvsbSNXM_g/s1600/tea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36" y="4114541"/>
            <a:ext cx="2317458" cy="24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2982" y="541633"/>
            <a:ext cx="7716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Temperamentos</a:t>
            </a:r>
          </a:p>
        </p:txBody>
      </p:sp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0501" y="2476585"/>
            <a:ext cx="3877522" cy="38182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81438" y="2476584"/>
            <a:ext cx="7251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</a:p>
        </p:txBody>
      </p:sp>
    </p:spTree>
    <p:extLst>
      <p:ext uri="{BB962C8B-B14F-4D97-AF65-F5344CB8AC3E}">
        <p14:creationId xmlns:p14="http://schemas.microsoft.com/office/powerpoint/2010/main" val="31662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1628" y="245288"/>
            <a:ext cx="10942652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Pessoa que se reconhece pela vivacidade, por ser ativa, alegre e com vontade de viver.</a:t>
            </a:r>
          </a:p>
          <a:p>
            <a:pPr algn="just">
              <a:defRPr/>
            </a:pPr>
            <a:r>
              <a:rPr lang="pt-BR" sz="3600" b="1" dirty="0" smtClean="0"/>
              <a:t>Caminha </a:t>
            </a:r>
            <a:r>
              <a:rPr lang="pt-BR" sz="3600" b="1" dirty="0"/>
              <a:t>de modo desenvolto, seus músculos são ágeis. O modo de falar é vivaz e o olhar é aberto. Os sentimentos ocupam parte importante em sua vida.</a:t>
            </a:r>
          </a:p>
          <a:p>
            <a:pPr algn="just">
              <a:defRPr/>
            </a:pPr>
            <a:r>
              <a:rPr lang="pt-BR" sz="3600" b="1" dirty="0" smtClean="0">
                <a:solidFill>
                  <a:schemeClr val="tx2"/>
                </a:solidFill>
              </a:rPr>
              <a:t>Pontos </a:t>
            </a:r>
            <a:r>
              <a:rPr lang="pt-BR" sz="3600" b="1" dirty="0">
                <a:solidFill>
                  <a:schemeClr val="tx2"/>
                </a:solidFill>
              </a:rPr>
              <a:t>favoráveis:  </a:t>
            </a:r>
            <a:r>
              <a:rPr lang="pt-BR" sz="3600" b="1" dirty="0"/>
              <a:t>comunicativo; simpático; compreensivo...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indisciplinado; exagerado;  impulsivo; barulhento...</a:t>
            </a:r>
          </a:p>
          <a:p>
            <a:pPr algn="ctr">
              <a:defRPr/>
            </a:pPr>
            <a:endParaRPr lang="pt-BR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877" y="302762"/>
            <a:ext cx="1129856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Pessoa brusca, enérgica, irritável, que despreza tudo aquilo que é delicado e sensível. 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Seu comportamento também é mais enérgico e os músculos mais esticados. O rosto é teso, o olhar freqüentemente fixo e os lábios fechados.</a:t>
            </a:r>
          </a:p>
          <a:p>
            <a:pPr algn="just">
              <a:defRPr/>
            </a:pPr>
            <a:r>
              <a:rPr lang="pt-BR" sz="3200" b="1" dirty="0"/>
              <a:t>Seu modo de falar é veloz, sintético e o tom de voz é geralmente um pouco alto. Privilegia o movimento e não os sentimentos.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enérgico; independente;  prático; audacioso...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sarcástico; impaciente; prepotente; intolerante; insensível...</a:t>
            </a:r>
          </a:p>
        </p:txBody>
      </p:sp>
    </p:spTree>
    <p:extLst>
      <p:ext uri="{BB962C8B-B14F-4D97-AF65-F5344CB8AC3E}">
        <p14:creationId xmlns:p14="http://schemas.microsoft.com/office/powerpoint/2010/main" val="7590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71691"/>
            <a:ext cx="115443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600" b="1" dirty="0"/>
              <a:t>Prefere permanecer imerso nos sentimentos e reprime quase completamente o movimento. É um sonhador pensativo, que não encontra alegria na vida e, assim, tende a procurar a solidão. </a:t>
            </a: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Seu caminhar é lento, arrastado e seu jeito de falar monótono.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favoráveis: </a:t>
            </a:r>
            <a:r>
              <a:rPr lang="pt-BR" sz="3600" b="1" dirty="0"/>
              <a:t>Minucioso; sensível; idealista; leal...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pessimista; teórico; confuso</a:t>
            </a:r>
            <a:r>
              <a:rPr lang="pt-BR" sz="3600" b="1" dirty="0" smtClean="0"/>
              <a:t>...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6465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00043"/>
            <a:ext cx="114757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Como o melancólico, também é lento, “pesado” e freqüentemente desajeitado, diferenciando-se do melancólico por sua passividade. </a:t>
            </a:r>
          </a:p>
          <a:p>
            <a:pPr algn="just">
              <a:defRPr/>
            </a:pPr>
            <a:r>
              <a:rPr lang="pt-BR" sz="3200" b="1" dirty="0"/>
              <a:t>Seu olhar é sem expressão, seu modo de falar é lento e incerto.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É uma pessoa lenta, seja nos afetos, seja nos movimentos. Diz-se que é a “calma indiferente”. É uma pessoa difícil de ser motivada e na tomada de decisão (necessita pensar longamente sobre tudo).  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Calmo; tranquilo; conservador...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Temeroso; indeciso; introvertido; desmotivado...</a:t>
            </a:r>
          </a:p>
        </p:txBody>
      </p:sp>
    </p:spTree>
    <p:extLst>
      <p:ext uri="{BB962C8B-B14F-4D97-AF65-F5344CB8AC3E}">
        <p14:creationId xmlns:p14="http://schemas.microsoft.com/office/powerpoint/2010/main" val="27789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75568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Correlacionar os estudos específicos da área profissional aos principais conceitos e bases teóricas da política, sociedade e psicologia do trabalho e com a vida e saúde da pessoa;</a:t>
            </a:r>
          </a:p>
          <a:p>
            <a:r>
              <a:rPr lang="pt-BR" dirty="0"/>
              <a:t>2. Identificar nos aspectos econômicos e tecnológicos os processos que interferem a qualidade de vida no trabalho;</a:t>
            </a:r>
          </a:p>
          <a:p>
            <a:r>
              <a:rPr lang="pt-BR" dirty="0"/>
              <a:t>3. Conhecer as princípios valorativos que referenciam o trabalho e a pessoa bem como os desvios de conduta nas organizações;</a:t>
            </a:r>
          </a:p>
          <a:p>
            <a:r>
              <a:rPr lang="pt-BR" dirty="0"/>
              <a:t>4. Dinamizar os modos e estratégias de comunicação como instrumento de trabalho e evitar os seus limites.</a:t>
            </a:r>
          </a:p>
        </p:txBody>
      </p:sp>
    </p:spTree>
    <p:extLst>
      <p:ext uri="{BB962C8B-B14F-4D97-AF65-F5344CB8AC3E}">
        <p14:creationId xmlns:p14="http://schemas.microsoft.com/office/powerpoint/2010/main" val="41749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dremarcelorossi.com.br/2009/IMGS_FORMACOES/img_temperam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3" y="0"/>
            <a:ext cx="11035247" cy="68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15612" y="331293"/>
            <a:ext cx="96796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</a:rPr>
              <a:t>Qual o meu temperamento predominante?</a:t>
            </a: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r>
              <a:rPr lang="pt-BR" sz="4000" b="1" dirty="0">
                <a:solidFill>
                  <a:schemeClr val="tx2"/>
                </a:solidFill>
              </a:rPr>
              <a:t>Teste para analisar o seu temperamento.</a:t>
            </a:r>
          </a:p>
        </p:txBody>
      </p:sp>
      <p:pic>
        <p:nvPicPr>
          <p:cNvPr id="18434" name="Picture 2" descr="http://3.bp.blogspot.com/-MXS6XUhy7Gk/UpSVUGu603I/AAAAAAAADDk/zShLg3nDLtk/s1600/TEMPERAMENT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1710128"/>
            <a:ext cx="9029700" cy="43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57189"/>
            <a:ext cx="6553200" cy="642937"/>
          </a:xfrm>
        </p:spPr>
        <p:txBody>
          <a:bodyPr vert="horz" lIns="92160" tIns="46080" rIns="92160" bIns="46080" rtlCol="0" anchor="t" anchorCtr="0">
            <a:normAutofit/>
          </a:bodyPr>
          <a:lstStyle/>
          <a:p>
            <a:pPr marL="0" indent="0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Referências</a:t>
            </a: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bibliográficas</a:t>
            </a: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51584" y="1268413"/>
            <a:ext cx="7848872" cy="5072062"/>
          </a:xfrm>
        </p:spPr>
        <p:txBody>
          <a:bodyPr vert="horz" lIns="92160" tIns="46080" rIns="92160" bIns="46080" rtlCol="0">
            <a:normAutofit lnSpcReduction="10000"/>
          </a:bodyPr>
          <a:lstStyle/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/>
              <a:t>Stress &amp; Trabalho – </a:t>
            </a:r>
            <a:r>
              <a:rPr lang="en-GB" sz="1600" i="1" u="sng" dirty="0" err="1"/>
              <a:t>uma</a:t>
            </a:r>
            <a:r>
              <a:rPr lang="en-GB" sz="1600" i="1" u="sng" dirty="0"/>
              <a:t> </a:t>
            </a:r>
            <a:r>
              <a:rPr lang="en-GB" sz="1600" i="1" u="sng" dirty="0" err="1"/>
              <a:t>abordagem</a:t>
            </a:r>
            <a:r>
              <a:rPr lang="en-GB" sz="1600" i="1" u="sng" dirty="0"/>
              <a:t> </a:t>
            </a:r>
            <a:r>
              <a:rPr lang="en-GB" sz="1600" i="1" u="sng" dirty="0" err="1"/>
              <a:t>biopsicossocial</a:t>
            </a:r>
            <a:r>
              <a:rPr lang="en-GB" sz="1600" dirty="0"/>
              <a:t>. São Paulo Editora Atlas. </a:t>
            </a:r>
            <a:r>
              <a:rPr lang="en-GB" sz="1600" dirty="0" err="1"/>
              <a:t>Autores</a:t>
            </a:r>
            <a:r>
              <a:rPr lang="en-GB" sz="1600" dirty="0"/>
              <a:t>: Limongi França, AC &amp; Rodrigues, AL.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/>
              <a:t>Qualidade de Vida no Trabalho – </a:t>
            </a:r>
            <a:r>
              <a:rPr lang="en-GB" sz="1600" i="1" u="sng" dirty="0" err="1"/>
              <a:t>práticas</a:t>
            </a:r>
            <a:r>
              <a:rPr lang="en-GB" sz="1600" i="1" u="sng" dirty="0"/>
              <a:t> e </a:t>
            </a:r>
            <a:r>
              <a:rPr lang="en-GB" sz="1600" i="1" u="sng" dirty="0" err="1"/>
              <a:t>conceitos</a:t>
            </a:r>
            <a:r>
              <a:rPr lang="en-GB" sz="1600" i="1" u="sng" dirty="0"/>
              <a:t> </a:t>
            </a:r>
            <a:r>
              <a:rPr lang="en-GB" sz="1600" i="1" u="sng" dirty="0" err="1"/>
              <a:t>na</a:t>
            </a:r>
            <a:r>
              <a:rPr lang="en-GB" sz="1600" i="1" u="sng" dirty="0"/>
              <a:t> </a:t>
            </a:r>
            <a:r>
              <a:rPr lang="en-GB" sz="1600" i="1" u="sng" dirty="0" err="1"/>
              <a:t>sociedade</a:t>
            </a:r>
            <a:r>
              <a:rPr lang="en-GB" sz="1600" i="1" u="sng" dirty="0"/>
              <a:t> </a:t>
            </a:r>
            <a:r>
              <a:rPr lang="en-GB" sz="1600" i="1" u="sng" dirty="0" err="1"/>
              <a:t>pós</a:t>
            </a:r>
            <a:r>
              <a:rPr lang="en-GB" sz="1600" i="1" u="sng" dirty="0"/>
              <a:t>-industrial</a:t>
            </a:r>
            <a:r>
              <a:rPr lang="en-GB" sz="1600" dirty="0"/>
              <a:t>. São </a:t>
            </a:r>
            <a:r>
              <a:rPr lang="en-GB" sz="1600" dirty="0" err="1"/>
              <a:t>Paulo:Editora</a:t>
            </a:r>
            <a:r>
              <a:rPr lang="en-GB" sz="1600" dirty="0"/>
              <a:t> Atlas. </a:t>
            </a:r>
            <a:r>
              <a:rPr lang="en-GB" sz="1600" dirty="0" err="1"/>
              <a:t>Autoria</a:t>
            </a:r>
            <a:r>
              <a:rPr lang="en-GB" sz="1600" dirty="0"/>
              <a:t>: Limongi França, AC.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 err="1"/>
              <a:t>Práticas</a:t>
            </a:r>
            <a:r>
              <a:rPr lang="en-GB" sz="1600" i="1" u="sng" dirty="0"/>
              <a:t> de Recursos Humanos</a:t>
            </a:r>
            <a:r>
              <a:rPr lang="en-GB" sz="1600" dirty="0"/>
              <a:t>. São Paulo: Editora Atlas. Limongi-França, AC.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 err="1"/>
              <a:t>Comportamento</a:t>
            </a:r>
            <a:r>
              <a:rPr lang="en-GB" sz="1600" i="1" u="sng" dirty="0"/>
              <a:t> </a:t>
            </a:r>
            <a:r>
              <a:rPr lang="en-GB" sz="1600" i="1" u="sng" dirty="0" err="1"/>
              <a:t>Organizacional</a:t>
            </a:r>
            <a:r>
              <a:rPr lang="en-GB" sz="1600" dirty="0"/>
              <a:t>. São Paulo: Editora </a:t>
            </a:r>
            <a:r>
              <a:rPr lang="en-GB" sz="1600" dirty="0" err="1"/>
              <a:t>Saraiva</a:t>
            </a:r>
            <a:r>
              <a:rPr lang="en-GB" sz="1600" dirty="0"/>
              <a:t>. Limongi-França, AC.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/>
              <a:t>As Pessoas </a:t>
            </a:r>
            <a:r>
              <a:rPr lang="en-GB" sz="1600" i="1" u="sng" dirty="0" err="1"/>
              <a:t>na</a:t>
            </a:r>
            <a:r>
              <a:rPr lang="en-GB" sz="1600" i="1" u="sng" dirty="0"/>
              <a:t> </a:t>
            </a:r>
            <a:r>
              <a:rPr lang="en-GB" sz="1600" i="1" u="sng" dirty="0" err="1"/>
              <a:t>Organização</a:t>
            </a:r>
            <a:r>
              <a:rPr lang="en-GB" sz="1600" dirty="0"/>
              <a:t>. São Paulo: Editora </a:t>
            </a:r>
            <a:r>
              <a:rPr lang="en-GB" sz="1600" dirty="0" err="1"/>
              <a:t>Gente</a:t>
            </a:r>
            <a:r>
              <a:rPr lang="en-GB" sz="1600" dirty="0"/>
              <a:t>. </a:t>
            </a:r>
            <a:r>
              <a:rPr lang="en-GB" sz="1600" dirty="0" err="1"/>
              <a:t>Fleury</a:t>
            </a:r>
            <a:r>
              <a:rPr lang="en-GB" sz="1600" dirty="0"/>
              <a:t>, MTL (</a:t>
            </a:r>
            <a:r>
              <a:rPr lang="en-GB" sz="1600" dirty="0" err="1"/>
              <a:t>organizadora</a:t>
            </a:r>
            <a:r>
              <a:rPr lang="en-GB" sz="1600" dirty="0"/>
              <a:t>).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u="sng" dirty="0"/>
              <a:t>Psicologia do Trabalho</a:t>
            </a:r>
            <a:r>
              <a:rPr lang="en-GB" sz="1600" dirty="0"/>
              <a:t>. </a:t>
            </a:r>
            <a:r>
              <a:rPr lang="en-GB" sz="1600" dirty="0" err="1"/>
              <a:t>Psicossomática</a:t>
            </a:r>
            <a:r>
              <a:rPr lang="en-GB" sz="1600" dirty="0"/>
              <a:t>, </a:t>
            </a:r>
            <a:r>
              <a:rPr lang="en-GB" sz="1600" dirty="0" err="1"/>
              <a:t>práticas</a:t>
            </a:r>
            <a:r>
              <a:rPr lang="en-GB" sz="1600" dirty="0"/>
              <a:t> e </a:t>
            </a:r>
            <a:r>
              <a:rPr lang="en-GB" sz="1600" dirty="0" err="1"/>
              <a:t>valores</a:t>
            </a:r>
            <a:r>
              <a:rPr lang="en-GB" sz="1600" dirty="0"/>
              <a:t> </a:t>
            </a:r>
            <a:r>
              <a:rPr lang="en-GB" sz="1600" dirty="0" err="1"/>
              <a:t>organizacionais</a:t>
            </a:r>
            <a:r>
              <a:rPr lang="en-GB" sz="1600" dirty="0"/>
              <a:t>. São Paulo: Editora Atlas, 2008.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/>
          </a:p>
          <a:p>
            <a:pPr marL="609600" indent="-609600">
              <a:lnSpc>
                <a:spcPct val="9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u="sng" dirty="0"/>
              <a:t>Cursos FIAPROGEP de Gestão da Qualidade de Vida no Trabalho  </a:t>
            </a:r>
            <a:r>
              <a:rPr lang="en-GB" sz="1600" u="sng" dirty="0">
                <a:hlinkClick r:id="rId3"/>
              </a:rPr>
              <a:t>   </a:t>
            </a:r>
            <a:r>
              <a:rPr lang="en-GB" sz="1600" dirty="0">
                <a:hlinkClick r:id="rId3"/>
              </a:rPr>
              <a:t>www.fia.com.br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48294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1213" y="1844676"/>
            <a:ext cx="8001000" cy="4379913"/>
            <a:chOff x="285" y="672"/>
            <a:chExt cx="5040" cy="2759"/>
          </a:xfrm>
        </p:grpSpPr>
        <p:sp>
          <p:nvSpPr>
            <p:cNvPr id="1160195" name="Oval 3"/>
            <p:cNvSpPr>
              <a:spLocks noChangeArrowheads="1"/>
            </p:cNvSpPr>
            <p:nvPr/>
          </p:nvSpPr>
          <p:spPr bwMode="auto">
            <a:xfrm>
              <a:off x="2136" y="1752"/>
              <a:ext cx="1488" cy="52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pt-BR" sz="320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Pessoa</a:t>
              </a:r>
            </a:p>
          </p:txBody>
        </p:sp>
        <p:sp>
          <p:nvSpPr>
            <p:cNvPr id="1160196" name="Text Box 4"/>
            <p:cNvSpPr txBox="1">
              <a:spLocks noChangeArrowheads="1"/>
            </p:cNvSpPr>
            <p:nvPr/>
          </p:nvSpPr>
          <p:spPr bwMode="auto">
            <a:xfrm>
              <a:off x="2352" y="672"/>
              <a:ext cx="1324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edifícios inteligentes</a:t>
              </a:r>
            </a:p>
          </p:txBody>
        </p:sp>
        <p:sp>
          <p:nvSpPr>
            <p:cNvPr id="1160197" name="Text Box 5"/>
            <p:cNvSpPr txBox="1">
              <a:spLocks noChangeArrowheads="1"/>
            </p:cNvSpPr>
            <p:nvPr/>
          </p:nvSpPr>
          <p:spPr bwMode="auto">
            <a:xfrm>
              <a:off x="4320" y="1467"/>
              <a:ext cx="1005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chão de fábrica</a:t>
              </a:r>
            </a:p>
          </p:txBody>
        </p:sp>
        <p:sp>
          <p:nvSpPr>
            <p:cNvPr id="1160198" name="Text Box 6"/>
            <p:cNvSpPr txBox="1">
              <a:spLocks noChangeArrowheads="1"/>
            </p:cNvSpPr>
            <p:nvPr/>
          </p:nvSpPr>
          <p:spPr bwMode="auto">
            <a:xfrm>
              <a:off x="4220" y="2676"/>
              <a:ext cx="827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i="1">
                  <a:solidFill>
                    <a:srgbClr val="4B4BFF"/>
                  </a:solidFill>
                  <a:latin typeface="Times New Roman" pitchFamily="18" charset="0"/>
                </a:rPr>
                <a:t>teletrabalho</a:t>
              </a:r>
            </a:p>
          </p:txBody>
        </p:sp>
        <p:sp>
          <p:nvSpPr>
            <p:cNvPr id="1160199" name="Text Box 7"/>
            <p:cNvSpPr txBox="1">
              <a:spLocks noChangeArrowheads="1"/>
            </p:cNvSpPr>
            <p:nvPr/>
          </p:nvSpPr>
          <p:spPr bwMode="auto">
            <a:xfrm>
              <a:off x="2031" y="3024"/>
              <a:ext cx="1243" cy="4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veículos terrestres, </a:t>
              </a:r>
            </a:p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fluviais, aéreos</a:t>
              </a:r>
            </a:p>
          </p:txBody>
        </p:sp>
        <p:sp>
          <p:nvSpPr>
            <p:cNvPr id="1160200" name="Text Box 8"/>
            <p:cNvSpPr txBox="1">
              <a:spLocks noChangeArrowheads="1"/>
            </p:cNvSpPr>
            <p:nvPr/>
          </p:nvSpPr>
          <p:spPr bwMode="auto">
            <a:xfrm>
              <a:off x="285" y="2544"/>
              <a:ext cx="916" cy="4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atividades de </a:t>
              </a:r>
            </a:p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alto risco</a:t>
              </a:r>
            </a:p>
          </p:txBody>
        </p:sp>
        <p:sp>
          <p:nvSpPr>
            <p:cNvPr id="1160201" name="Text Box 9"/>
            <p:cNvSpPr txBox="1">
              <a:spLocks noChangeArrowheads="1"/>
            </p:cNvSpPr>
            <p:nvPr/>
          </p:nvSpPr>
          <p:spPr bwMode="auto">
            <a:xfrm>
              <a:off x="336" y="936"/>
              <a:ext cx="1195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4B4BFF"/>
                  </a:solidFill>
                  <a:latin typeface="Times New Roman" pitchFamily="18" charset="0"/>
                </a:rPr>
                <a:t>escritórios virtuais</a:t>
              </a:r>
            </a:p>
          </p:txBody>
        </p:sp>
        <p:sp>
          <p:nvSpPr>
            <p:cNvPr id="11275" name="Line 10"/>
            <p:cNvSpPr>
              <a:spLocks noChangeShapeType="1"/>
            </p:cNvSpPr>
            <p:nvPr/>
          </p:nvSpPr>
          <p:spPr bwMode="auto">
            <a:xfrm flipV="1">
              <a:off x="1488" y="2256"/>
              <a:ext cx="672" cy="3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6" name="Line 11"/>
            <p:cNvSpPr>
              <a:spLocks noChangeShapeType="1"/>
            </p:cNvSpPr>
            <p:nvPr/>
          </p:nvSpPr>
          <p:spPr bwMode="auto">
            <a:xfrm flipV="1">
              <a:off x="2880" y="2496"/>
              <a:ext cx="0" cy="5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7" name="Line 12"/>
            <p:cNvSpPr>
              <a:spLocks noChangeShapeType="1"/>
            </p:cNvSpPr>
            <p:nvPr/>
          </p:nvSpPr>
          <p:spPr bwMode="auto">
            <a:xfrm rot="14853112" flipV="1">
              <a:off x="3550" y="2352"/>
              <a:ext cx="672" cy="3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8" name="Line 13"/>
            <p:cNvSpPr>
              <a:spLocks noChangeShapeType="1"/>
            </p:cNvSpPr>
            <p:nvPr/>
          </p:nvSpPr>
          <p:spPr bwMode="auto">
            <a:xfrm rot="9453112">
              <a:off x="3634" y="1769"/>
              <a:ext cx="640" cy="3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 rot="10800000" flipV="1">
              <a:off x="2880" y="960"/>
              <a:ext cx="0" cy="5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80" name="Line 15"/>
            <p:cNvSpPr>
              <a:spLocks noChangeShapeType="1"/>
            </p:cNvSpPr>
            <p:nvPr/>
          </p:nvSpPr>
          <p:spPr bwMode="auto">
            <a:xfrm rot="1346888">
              <a:off x="1588" y="1440"/>
              <a:ext cx="764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</p:grpSp>
      <p:sp>
        <p:nvSpPr>
          <p:cNvPr id="11267" name="Rectangle 16"/>
          <p:cNvSpPr>
            <a:spLocks noGrp="1" noChangeArrowheads="1"/>
          </p:cNvSpPr>
          <p:nvPr>
            <p:ph type="title"/>
          </p:nvPr>
        </p:nvSpPr>
        <p:spPr>
          <a:xfrm>
            <a:off x="1919289" y="260351"/>
            <a:ext cx="8497887" cy="792163"/>
          </a:xfrm>
        </p:spPr>
        <p:txBody>
          <a:bodyPr>
            <a:noAutofit/>
          </a:bodyPr>
          <a:lstStyle/>
          <a:p>
            <a:pPr algn="ctr">
              <a:buFont typeface="Times New Roman" charset="0"/>
              <a:buNone/>
            </a:pPr>
            <a:r>
              <a:rPr lang="pt-BR" sz="2800" dirty="0">
                <a:solidFill>
                  <a:srgbClr val="FFFF99"/>
                </a:solidFill>
                <a:latin typeface="Bauhaus 93" pitchFamily="82" charset="0"/>
              </a:rPr>
              <a:t>A arquitetura e o espaço do trabalho:</a:t>
            </a:r>
            <a:br>
              <a:rPr lang="pt-BR" sz="2800" dirty="0">
                <a:solidFill>
                  <a:srgbClr val="FFFF99"/>
                </a:solidFill>
                <a:latin typeface="Bauhaus 93" pitchFamily="82" charset="0"/>
              </a:rPr>
            </a:br>
            <a:r>
              <a:rPr lang="pt-BR" sz="2800" dirty="0">
                <a:solidFill>
                  <a:srgbClr val="FFFF99"/>
                </a:solidFill>
                <a:latin typeface="Bauhaus 93" pitchFamily="82" charset="0"/>
              </a:rPr>
              <a:t>diferentes adaptações e comportamentos laborais</a:t>
            </a:r>
          </a:p>
        </p:txBody>
      </p:sp>
    </p:spTree>
    <p:extLst>
      <p:ext uri="{BB962C8B-B14F-4D97-AF65-F5344CB8AC3E}">
        <p14:creationId xmlns:p14="http://schemas.microsoft.com/office/powerpoint/2010/main" val="7894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imagesCAJVQNA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418" b="22418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2135560" y="1052736"/>
            <a:ext cx="3888432" cy="43924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 nas Organizações</a:t>
            </a: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Emoções, produtividade,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 Sucesso!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O que emociona?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Quem emociona?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O que não emociona?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Perfil, competências, talentos,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Políticas e estratégias de RH..</a:t>
            </a:r>
          </a:p>
          <a:p>
            <a:pPr>
              <a:buFontTx/>
              <a:buChar char="-"/>
              <a:defRPr/>
            </a:pPr>
            <a:endParaRPr lang="pt-BR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Choro...Raiva</a:t>
            </a:r>
          </a:p>
          <a:p>
            <a:pPr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Grito...Silêncio</a:t>
            </a:r>
          </a:p>
          <a:p>
            <a:pPr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......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3974" name="Picture 6" descr="http://t3.gstatic.com/images?q=tbn:xsdn7EA6IoLCkM:http://kuryusthelord.files.wordpress.com/2009/07/sucess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152" y="548681"/>
            <a:ext cx="2748844" cy="3140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3972" name="Picture 4" descr="http://t3.gstatic.com/images?q=tbn:xg8LSlsbH0yIEM:http://meninalori.files.wordpress.com/2009/06/doutores-da-alegria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7928" y="188640"/>
            <a:ext cx="2143140" cy="208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3970" name="Picture 2" descr="http://t2.gstatic.com/images?q=tbn:wYkCXtlS2cvCTM:http://pensarseixal.files.wordpress.com/2009/02/o-grit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28248" y="3501008"/>
            <a:ext cx="205737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8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9616" y="548680"/>
            <a:ext cx="5616624" cy="85010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</p:nvPr>
        </p:nvGraphicFramePr>
        <p:xfrm>
          <a:off x="2351584" y="1772816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6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351584" y="428358"/>
            <a:ext cx="7543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>
                <a:solidFill>
                  <a:srgbClr val="F3F2DC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saúde?</a:t>
            </a:r>
          </a:p>
        </p:txBody>
      </p:sp>
      <p:sp>
        <p:nvSpPr>
          <p:cNvPr id="3" name="Espaço Reservado para Texto 4"/>
          <p:cNvSpPr txBox="1">
            <a:spLocks/>
          </p:cNvSpPr>
          <p:nvPr/>
        </p:nvSpPr>
        <p:spPr>
          <a:xfrm>
            <a:off x="1631504" y="1888954"/>
            <a:ext cx="4184650" cy="3413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spcBef>
                <a:spcPts val="600"/>
              </a:spcBef>
              <a:buClr>
                <a:srgbClr val="93A299"/>
              </a:buClr>
              <a:buSzPct val="80000"/>
              <a:buNone/>
              <a:defRPr/>
            </a:pPr>
            <a:r>
              <a:rPr lang="pt-BR" sz="3200" b="1" dirty="0">
                <a:solidFill>
                  <a:srgbClr val="002060"/>
                </a:solidFill>
              </a:rPr>
              <a:t>Saúde é o completo bem-estar biológico, psicológico e social e não apenas ausência de doença (OMS, 1986).</a:t>
            </a:r>
          </a:p>
        </p:txBody>
      </p:sp>
      <p:pic>
        <p:nvPicPr>
          <p:cNvPr id="4" name="Picture 2" descr="C:\Documents and Settings\Ana Cristina\Configurações locais\Temporary Internet Files\Content.IE5\OKAGU0ZJ\MCj043440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10798" y="2053396"/>
            <a:ext cx="3684587" cy="37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1.bp.blogspot.com/_h1IsH-N7Cac/S-2cO4mOWoI/AAAAAAAAAC0/lMM_f_QYB_Q/s1600/Saude+e+qualidade+de+v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2636912"/>
            <a:ext cx="4381500" cy="3286126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99657" y="116632"/>
            <a:ext cx="6512511" cy="1143000"/>
          </a:xfrm>
        </p:spPr>
        <p:txBody>
          <a:bodyPr>
            <a:noAutofit/>
          </a:bodyPr>
          <a:lstStyle/>
          <a:p>
            <a:r>
              <a:rPr lang="pt-BR" sz="2800" dirty="0"/>
              <a:t>PROMOÇÃO DA Saúde e Gestão da Qualidade de vida nas organizações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47528" y="1844824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292934"/>
                </a:solidFill>
              </a:rPr>
              <a:t>Ampliação da atuação sobre a saúde com abordagem sistêmica:</a:t>
            </a:r>
          </a:p>
          <a:p>
            <a:endParaRPr lang="pt-BR" sz="2400" dirty="0">
              <a:solidFill>
                <a:srgbClr val="292934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cuidados clínicos,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nutricionais,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culturais, 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familiares,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econômicos,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espirituais,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 outras dimensões.</a:t>
            </a:r>
          </a:p>
        </p:txBody>
      </p:sp>
    </p:spTree>
    <p:extLst>
      <p:ext uri="{BB962C8B-B14F-4D97-AF65-F5344CB8AC3E}">
        <p14:creationId xmlns:p14="http://schemas.microsoft.com/office/powerpoint/2010/main" val="30067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4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5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6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1496</Words>
  <Application>Microsoft Office PowerPoint</Application>
  <PresentationFormat>Widescreen</PresentationFormat>
  <Paragraphs>250</Paragraphs>
  <Slides>42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42</vt:i4>
      </vt:variant>
    </vt:vector>
  </HeadingPairs>
  <TitlesOfParts>
    <vt:vector size="65" baseType="lpstr">
      <vt:lpstr>Arial</vt:lpstr>
      <vt:lpstr>Baskerville Old Face</vt:lpstr>
      <vt:lpstr>Bauhaus 93</vt:lpstr>
      <vt:lpstr>Bodoni MT</vt:lpstr>
      <vt:lpstr>Calibri</vt:lpstr>
      <vt:lpstr>Calibri Light</vt:lpstr>
      <vt:lpstr>ff12</vt:lpstr>
      <vt:lpstr>ff7</vt:lpstr>
      <vt:lpstr>ff8</vt:lpstr>
      <vt:lpstr>Georgia</vt:lpstr>
      <vt:lpstr>Roboto</vt:lpstr>
      <vt:lpstr>Times New Roman</vt:lpstr>
      <vt:lpstr>Trebuchet MS</vt:lpstr>
      <vt:lpstr>1_Tema do Office</vt:lpstr>
      <vt:lpstr>7_Integração</vt:lpstr>
      <vt:lpstr>8_Integração</vt:lpstr>
      <vt:lpstr>12_Integração</vt:lpstr>
      <vt:lpstr>17_Integração</vt:lpstr>
      <vt:lpstr>18_Integração</vt:lpstr>
      <vt:lpstr>24_Integração</vt:lpstr>
      <vt:lpstr>25_Integração</vt:lpstr>
      <vt:lpstr>26_Integração</vt:lpstr>
      <vt:lpstr>28_Integração</vt:lpstr>
      <vt:lpstr>RELAÇÕES HUMANAS</vt:lpstr>
      <vt:lpstr>Apresentação do PowerPoint</vt:lpstr>
      <vt:lpstr>Objetivo Geral</vt:lpstr>
      <vt:lpstr>Objetivos Específicos</vt:lpstr>
      <vt:lpstr>A arquitetura e o espaço do trabalho: diferentes adaptações e comportamentos laborais</vt:lpstr>
      <vt:lpstr>Apresentação do PowerPoint</vt:lpstr>
      <vt:lpstr>TRABALHO</vt:lpstr>
      <vt:lpstr>Apresentação do PowerPoint</vt:lpstr>
      <vt:lpstr>PROMOÇÃO DA Saúde e Gestão da Qualidade de vida nas organizações</vt:lpstr>
      <vt:lpstr>Contribuições da Psicologia:</vt:lpstr>
      <vt:lpstr>PSICOLOGIA:</vt:lpstr>
      <vt:lpstr>çç</vt:lpstr>
      <vt:lpstr>ç</vt:lpstr>
      <vt:lpstr>ç</vt:lpstr>
      <vt:lpstr>ççççççççççççççççççççççç</vt:lpstr>
      <vt:lpstr>Apresentação do PowerPoint</vt:lpstr>
      <vt:lpstr>Apresentação do PowerPoint</vt:lpstr>
      <vt:lpstr>Vamos começar com um teste de  PSICOLOGIA?</vt:lpstr>
      <vt:lpstr>Apresentação do PowerPoint</vt:lpstr>
      <vt:lpstr>Apresentação do PowerPoint</vt:lpstr>
      <vt:lpstr>Apresentação do PowerPoint</vt:lpstr>
      <vt:lpstr>QUESTIONÁRIO DO RITMO DIÁRIO</vt:lpstr>
      <vt:lpstr>Levantamento de sintomas de stress  – Sintomas Psicológicos</vt:lpstr>
      <vt:lpstr>Sintomas Físicos</vt:lpstr>
      <vt:lpstr>OUTROS SINTOMAS</vt:lpstr>
      <vt:lpstr>Apresentação do PowerPoint</vt:lpstr>
      <vt:lpstr>Apresentação do PowerPoint</vt:lpstr>
      <vt:lpstr>Apresentação do PowerPoint</vt:lpstr>
      <vt:lpstr>Qual a importância da psicologia  para as profissões? </vt:lpstr>
      <vt:lpstr>Apresentação do PowerPoint</vt:lpstr>
      <vt:lpstr>Apresentação do PowerPoint</vt:lpstr>
      <vt:lpstr>Sem trabalho a vida apodrece, mas sob um trabalho sem alma a vida sufoca e morre.     Albert Camus, 1955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bibliográficas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DO TRABALHO</dc:title>
  <dc:creator>Padre Valmir</dc:creator>
  <cp:lastModifiedBy>User</cp:lastModifiedBy>
  <cp:revision>14</cp:revision>
  <dcterms:created xsi:type="dcterms:W3CDTF">2019-05-25T01:33:06Z</dcterms:created>
  <dcterms:modified xsi:type="dcterms:W3CDTF">2021-08-13T20:03:57Z</dcterms:modified>
</cp:coreProperties>
</file>