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0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7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26" r:id="rId3"/>
    <p:sldMasterId id="2147483729" r:id="rId4"/>
    <p:sldMasterId id="2147483732" r:id="rId5"/>
    <p:sldMasterId id="2147483735" r:id="rId6"/>
    <p:sldMasterId id="2147483738" r:id="rId7"/>
    <p:sldMasterId id="2147483741" r:id="rId8"/>
    <p:sldMasterId id="2147483744" r:id="rId9"/>
    <p:sldMasterId id="2147483747" r:id="rId10"/>
    <p:sldMasterId id="2147483759" r:id="rId11"/>
    <p:sldMasterId id="2147483771" r:id="rId12"/>
    <p:sldMasterId id="2147483783" r:id="rId13"/>
    <p:sldMasterId id="2147483796" r:id="rId14"/>
    <p:sldMasterId id="2147483809" r:id="rId15"/>
    <p:sldMasterId id="2147483822" r:id="rId16"/>
    <p:sldMasterId id="2147483835" r:id="rId17"/>
    <p:sldMasterId id="2147483848" r:id="rId18"/>
  </p:sldMasterIdLst>
  <p:notesMasterIdLst>
    <p:notesMasterId r:id="rId63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8" r:id="rId39"/>
    <p:sldId id="279" r:id="rId40"/>
    <p:sldId id="280" r:id="rId41"/>
    <p:sldId id="281" r:id="rId42"/>
    <p:sldId id="277" r:id="rId43"/>
    <p:sldId id="282" r:id="rId44"/>
    <p:sldId id="284" r:id="rId45"/>
    <p:sldId id="285" r:id="rId46"/>
    <p:sldId id="286" r:id="rId47"/>
    <p:sldId id="287" r:id="rId48"/>
    <p:sldId id="283" r:id="rId49"/>
    <p:sldId id="288" r:id="rId50"/>
    <p:sldId id="289" r:id="rId51"/>
    <p:sldId id="290" r:id="rId52"/>
    <p:sldId id="291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268" r:id="rId6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1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4.xml"/><Relationship Id="rId1" Type="http://schemas.openxmlformats.org/officeDocument/2006/relationships/slide" Target="../slides/slide7.xml"/><Relationship Id="rId5" Type="http://schemas.openxmlformats.org/officeDocument/2006/relationships/slide" Target="../slides/slide12.xml"/><Relationship Id="rId4" Type="http://schemas.openxmlformats.org/officeDocument/2006/relationships/slide" Target="../slides/slide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slide" Target="../slides/slide4.xml"/><Relationship Id="rId1" Type="http://schemas.openxmlformats.org/officeDocument/2006/relationships/slide" Target="../slides/slide12.xml"/><Relationship Id="rId5" Type="http://schemas.openxmlformats.org/officeDocument/2006/relationships/slide" Target="../slides/slide17.xml"/><Relationship Id="rId4" Type="http://schemas.openxmlformats.org/officeDocument/2006/relationships/slide" Target="../slides/slide1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CB47D2-2322-40B2-B074-8D9B401F658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C27333A-CC7C-44BC-859A-9F8A661FE525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C000"/>
              </a:solidFill>
            </a:rPr>
            <a:t>NOVAS </a:t>
          </a:r>
          <a:r>
            <a:rPr lang="pt-BR" sz="2800" b="1" u="none" dirty="0"/>
            <a:t>HIPÓTESES CONTRATUAIS DE TRABALHO</a:t>
          </a:r>
          <a:endParaRPr lang="pt-BR" sz="2800" u="none" dirty="0">
            <a:latin typeface="+mn-lt"/>
          </a:endParaRPr>
        </a:p>
      </dgm:t>
    </dgm:pt>
    <dgm:pt modelId="{A1108F34-7F38-4AC1-94F3-66CE546C5175}" type="parTrans" cxnId="{DCEDA004-94C5-4528-B81F-29B894E727D2}">
      <dgm:prSet/>
      <dgm:spPr/>
      <dgm:t>
        <a:bodyPr/>
        <a:lstStyle/>
        <a:p>
          <a:endParaRPr lang="pt-BR"/>
        </a:p>
      </dgm:t>
    </dgm:pt>
    <dgm:pt modelId="{0052BA40-4A8D-4F56-8376-DAFE75EE06C5}" type="sibTrans" cxnId="{DCEDA004-94C5-4528-B81F-29B894E727D2}">
      <dgm:prSet/>
      <dgm:spPr/>
      <dgm:t>
        <a:bodyPr/>
        <a:lstStyle/>
        <a:p>
          <a:endParaRPr lang="pt-BR"/>
        </a:p>
      </dgm:t>
    </dgm:pt>
    <dgm:pt modelId="{B178011C-57F2-41C2-8BD8-A5A33C1B2D55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pt-BR" sz="2800" dirty="0">
              <a:hlinkClick xmlns:r="http://schemas.openxmlformats.org/officeDocument/2006/relationships" r:id="rId1" action="ppaction://hlinksldjump"/>
            </a:rPr>
            <a:t>Trabalho Intermitente</a:t>
          </a:r>
          <a:endParaRPr lang="pt-BR" sz="280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DC6FE7B-B2D9-4AC7-9466-C614F1F58F18}" type="parTrans" cxnId="{A71CEBFC-FA0E-4283-828B-844EAF48352D}">
      <dgm:prSet/>
      <dgm:spPr/>
      <dgm:t>
        <a:bodyPr/>
        <a:lstStyle/>
        <a:p>
          <a:endParaRPr lang="pt-BR"/>
        </a:p>
      </dgm:t>
    </dgm:pt>
    <dgm:pt modelId="{A8F5FC15-6EF4-42C8-BBE8-D003202D616C}" type="sibTrans" cxnId="{A71CEBFC-FA0E-4283-828B-844EAF48352D}">
      <dgm:prSet/>
      <dgm:spPr/>
      <dgm:t>
        <a:bodyPr/>
        <a:lstStyle/>
        <a:p>
          <a:endParaRPr lang="pt-BR"/>
        </a:p>
      </dgm:t>
    </dgm:pt>
    <dgm:pt modelId="{3E6B0851-EC1F-4D19-9196-88CC5C7CFF83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pt-BR" sz="2800" dirty="0">
              <a:hlinkClick xmlns:r="http://schemas.openxmlformats.org/officeDocument/2006/relationships" r:id="rId3" action="ppaction://hlinksldjump"/>
            </a:rPr>
            <a:t>Teletrabalho</a:t>
          </a:r>
          <a:endParaRPr lang="pt-BR" sz="2800" dirty="0"/>
        </a:p>
      </dgm:t>
    </dgm:pt>
    <dgm:pt modelId="{777E78B9-BB13-4B31-BA13-A062A2214A28}" type="parTrans" cxnId="{4B33B531-602B-415D-AA89-EDBEB6C60994}">
      <dgm:prSet/>
      <dgm:spPr/>
      <dgm:t>
        <a:bodyPr/>
        <a:lstStyle/>
        <a:p>
          <a:endParaRPr lang="pt-BR"/>
        </a:p>
      </dgm:t>
    </dgm:pt>
    <dgm:pt modelId="{5BE80DE9-1CC2-4467-814B-F173ACD65050}" type="sibTrans" cxnId="{4B33B531-602B-415D-AA89-EDBEB6C60994}">
      <dgm:prSet/>
      <dgm:spPr/>
      <dgm:t>
        <a:bodyPr/>
        <a:lstStyle/>
        <a:p>
          <a:endParaRPr lang="pt-BR"/>
        </a:p>
      </dgm:t>
    </dgm:pt>
    <dgm:pt modelId="{B3176269-B429-439C-921F-48762F4033A5}">
      <dgm:prSet custT="1"/>
      <dgm:spPr>
        <a:solidFill>
          <a:schemeClr val="accent4"/>
        </a:solidFill>
      </dgm:spPr>
      <dgm:t>
        <a:bodyPr/>
        <a:lstStyle/>
        <a:p>
          <a:r>
            <a:rPr lang="pt-BR" sz="2800" dirty="0">
              <a:solidFill>
                <a:prstClr val="white"/>
              </a:solidFill>
              <a:latin typeface="Calibri" panose="020F0502020204030204"/>
              <a:hlinkClick xmlns:r="http://schemas.openxmlformats.org/officeDocument/2006/relationships" r:id="rId4" action="ppaction://hlinksldjump"/>
            </a:rPr>
            <a:t>Trabalhador Autônomo</a:t>
          </a:r>
          <a:endParaRPr lang="pt-BR" sz="2800" dirty="0"/>
        </a:p>
      </dgm:t>
    </dgm:pt>
    <dgm:pt modelId="{8FD58F39-1F53-4DC3-AE4A-887A63D88E6F}" type="parTrans" cxnId="{3A528A2F-9AD6-46A3-A109-E14DE7C858E3}">
      <dgm:prSet/>
      <dgm:spPr/>
      <dgm:t>
        <a:bodyPr/>
        <a:lstStyle/>
        <a:p>
          <a:endParaRPr lang="pt-BR"/>
        </a:p>
      </dgm:t>
    </dgm:pt>
    <dgm:pt modelId="{46F6E919-3404-4B1C-979E-DABE5232DCFF}" type="sibTrans" cxnId="{3A528A2F-9AD6-46A3-A109-E14DE7C858E3}">
      <dgm:prSet/>
      <dgm:spPr/>
      <dgm:t>
        <a:bodyPr/>
        <a:lstStyle/>
        <a:p>
          <a:endParaRPr lang="pt-BR"/>
        </a:p>
      </dgm:t>
    </dgm:pt>
    <dgm:pt modelId="{A1863EC4-4EDB-4F9E-9C31-CE78B292D348}">
      <dgm:prSet custT="1"/>
      <dgm:spPr>
        <a:solidFill>
          <a:schemeClr val="accent4"/>
        </a:solidFill>
      </dgm:spPr>
      <dgm:t>
        <a:bodyPr/>
        <a:lstStyle/>
        <a:p>
          <a:r>
            <a:rPr lang="pt-BR" sz="2800" dirty="0">
              <a:hlinkClick xmlns:r="http://schemas.openxmlformats.org/officeDocument/2006/relationships" r:id="rId5" action="ppaction://hlinksldjump"/>
            </a:rPr>
            <a:t>Trabalho em Regime Parcial</a:t>
          </a:r>
          <a:endParaRPr lang="pt-BR" sz="2800" dirty="0"/>
        </a:p>
      </dgm:t>
    </dgm:pt>
    <dgm:pt modelId="{90D8FC59-6D74-4CA8-8C57-4E5C7BC9A2F9}" type="parTrans" cxnId="{FC32F52D-E1C6-4148-9828-B56272654FA0}">
      <dgm:prSet/>
      <dgm:spPr/>
      <dgm:t>
        <a:bodyPr/>
        <a:lstStyle/>
        <a:p>
          <a:endParaRPr lang="pt-BR"/>
        </a:p>
      </dgm:t>
    </dgm:pt>
    <dgm:pt modelId="{4DF4ABCE-1D81-4C8F-AFAB-3C86672B82E3}" type="sibTrans" cxnId="{FC32F52D-E1C6-4148-9828-B56272654FA0}">
      <dgm:prSet/>
      <dgm:spPr/>
      <dgm:t>
        <a:bodyPr/>
        <a:lstStyle/>
        <a:p>
          <a:endParaRPr lang="pt-BR"/>
        </a:p>
      </dgm:t>
    </dgm:pt>
    <dgm:pt modelId="{9207C8FA-0F35-4428-B4F3-C0081E20F1C0}" type="pres">
      <dgm:prSet presAssocID="{C2CB47D2-2322-40B2-B074-8D9B401F658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95403C4-3431-49CE-9D21-023F9896454E}" type="pres">
      <dgm:prSet presAssocID="{7C27333A-CC7C-44BC-859A-9F8A661FE525}" presName="root1" presStyleCnt="0"/>
      <dgm:spPr/>
    </dgm:pt>
    <dgm:pt modelId="{E3EAB2BC-E3A2-4E86-8BC2-8184E268E373}" type="pres">
      <dgm:prSet presAssocID="{7C27333A-CC7C-44BC-859A-9F8A661FE525}" presName="LevelOneTextNode" presStyleLbl="node0" presStyleIdx="0" presStyleCnt="1" custAng="5400000" custScaleX="133255" custScaleY="59135" custLinFactX="-1944" custLinFactNeighborX="-100000" custLinFactNeighborY="38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121B5C7-7DB1-4A1F-A7B1-32CEC6B60E63}" type="pres">
      <dgm:prSet presAssocID="{7C27333A-CC7C-44BC-859A-9F8A661FE525}" presName="level2hierChild" presStyleCnt="0"/>
      <dgm:spPr/>
    </dgm:pt>
    <dgm:pt modelId="{F8D4293A-4100-4DD4-917A-E7DD3B961EAD}" type="pres">
      <dgm:prSet presAssocID="{BDC6FE7B-B2D9-4AC7-9466-C614F1F58F18}" presName="conn2-1" presStyleLbl="parChTrans1D2" presStyleIdx="0" presStyleCnt="4"/>
      <dgm:spPr/>
      <dgm:t>
        <a:bodyPr/>
        <a:lstStyle/>
        <a:p>
          <a:endParaRPr lang="pt-BR"/>
        </a:p>
      </dgm:t>
    </dgm:pt>
    <dgm:pt modelId="{815C42EF-B020-4DE1-8977-602AADB6D462}" type="pres">
      <dgm:prSet presAssocID="{BDC6FE7B-B2D9-4AC7-9466-C614F1F58F18}" presName="connTx" presStyleLbl="parChTrans1D2" presStyleIdx="0" presStyleCnt="4"/>
      <dgm:spPr/>
      <dgm:t>
        <a:bodyPr/>
        <a:lstStyle/>
        <a:p>
          <a:endParaRPr lang="pt-BR"/>
        </a:p>
      </dgm:t>
    </dgm:pt>
    <dgm:pt modelId="{AFC54BD6-66E3-4454-9669-FDFE0E7058A7}" type="pres">
      <dgm:prSet presAssocID="{B178011C-57F2-41C2-8BD8-A5A33C1B2D55}" presName="root2" presStyleCnt="0"/>
      <dgm:spPr/>
    </dgm:pt>
    <dgm:pt modelId="{0BF7D959-F034-4D8A-B3E9-89E28F0A5DFC}" type="pres">
      <dgm:prSet presAssocID="{B178011C-57F2-41C2-8BD8-A5A33C1B2D55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8937CCC-D349-4298-8F8D-3F90972B9A50}" type="pres">
      <dgm:prSet presAssocID="{B178011C-57F2-41C2-8BD8-A5A33C1B2D55}" presName="level3hierChild" presStyleCnt="0"/>
      <dgm:spPr/>
    </dgm:pt>
    <dgm:pt modelId="{36B1CF65-1BFD-48B2-8E1E-39BC6A1B99FF}" type="pres">
      <dgm:prSet presAssocID="{777E78B9-BB13-4B31-BA13-A062A2214A28}" presName="conn2-1" presStyleLbl="parChTrans1D2" presStyleIdx="1" presStyleCnt="4"/>
      <dgm:spPr/>
      <dgm:t>
        <a:bodyPr/>
        <a:lstStyle/>
        <a:p>
          <a:endParaRPr lang="pt-BR"/>
        </a:p>
      </dgm:t>
    </dgm:pt>
    <dgm:pt modelId="{BFC748A6-48C5-4BCE-9FA7-F674E1495D6D}" type="pres">
      <dgm:prSet presAssocID="{777E78B9-BB13-4B31-BA13-A062A2214A28}" presName="connTx" presStyleLbl="parChTrans1D2" presStyleIdx="1" presStyleCnt="4"/>
      <dgm:spPr/>
      <dgm:t>
        <a:bodyPr/>
        <a:lstStyle/>
        <a:p>
          <a:endParaRPr lang="pt-BR"/>
        </a:p>
      </dgm:t>
    </dgm:pt>
    <dgm:pt modelId="{D213BB45-D9AD-403C-981F-554654289A90}" type="pres">
      <dgm:prSet presAssocID="{3E6B0851-EC1F-4D19-9196-88CC5C7CFF83}" presName="root2" presStyleCnt="0"/>
      <dgm:spPr/>
    </dgm:pt>
    <dgm:pt modelId="{EBADA99E-B469-44AE-993F-735FCB2459D0}" type="pres">
      <dgm:prSet presAssocID="{3E6B0851-EC1F-4D19-9196-88CC5C7CFF83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0F59741-AE32-4071-BCDB-A984103BEF19}" type="pres">
      <dgm:prSet presAssocID="{3E6B0851-EC1F-4D19-9196-88CC5C7CFF83}" presName="level3hierChild" presStyleCnt="0"/>
      <dgm:spPr/>
    </dgm:pt>
    <dgm:pt modelId="{08061D2C-D885-40E5-A958-3C1594AE27AD}" type="pres">
      <dgm:prSet presAssocID="{8FD58F39-1F53-4DC3-AE4A-887A63D88E6F}" presName="conn2-1" presStyleLbl="parChTrans1D2" presStyleIdx="2" presStyleCnt="4"/>
      <dgm:spPr/>
      <dgm:t>
        <a:bodyPr/>
        <a:lstStyle/>
        <a:p>
          <a:endParaRPr lang="pt-BR"/>
        </a:p>
      </dgm:t>
    </dgm:pt>
    <dgm:pt modelId="{A339FA85-B324-44DE-BC1E-1E94010EFD15}" type="pres">
      <dgm:prSet presAssocID="{8FD58F39-1F53-4DC3-AE4A-887A63D88E6F}" presName="connTx" presStyleLbl="parChTrans1D2" presStyleIdx="2" presStyleCnt="4"/>
      <dgm:spPr/>
      <dgm:t>
        <a:bodyPr/>
        <a:lstStyle/>
        <a:p>
          <a:endParaRPr lang="pt-BR"/>
        </a:p>
      </dgm:t>
    </dgm:pt>
    <dgm:pt modelId="{B3413ACF-53C2-4052-B86C-483BDE792105}" type="pres">
      <dgm:prSet presAssocID="{B3176269-B429-439C-921F-48762F4033A5}" presName="root2" presStyleCnt="0"/>
      <dgm:spPr/>
    </dgm:pt>
    <dgm:pt modelId="{77683AE3-487D-464A-AE95-AE63EF4D86E4}" type="pres">
      <dgm:prSet presAssocID="{B3176269-B429-439C-921F-48762F4033A5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8885DF9-A8A6-44CF-813D-51070BC2625E}" type="pres">
      <dgm:prSet presAssocID="{B3176269-B429-439C-921F-48762F4033A5}" presName="level3hierChild" presStyleCnt="0"/>
      <dgm:spPr/>
    </dgm:pt>
    <dgm:pt modelId="{8EFDE50A-1FE5-4CEF-AD67-692593516C35}" type="pres">
      <dgm:prSet presAssocID="{90D8FC59-6D74-4CA8-8C57-4E5C7BC9A2F9}" presName="conn2-1" presStyleLbl="parChTrans1D2" presStyleIdx="3" presStyleCnt="4"/>
      <dgm:spPr/>
      <dgm:t>
        <a:bodyPr/>
        <a:lstStyle/>
        <a:p>
          <a:endParaRPr lang="pt-BR"/>
        </a:p>
      </dgm:t>
    </dgm:pt>
    <dgm:pt modelId="{D9641952-38F4-4DCE-893F-0947475F2938}" type="pres">
      <dgm:prSet presAssocID="{90D8FC59-6D74-4CA8-8C57-4E5C7BC9A2F9}" presName="connTx" presStyleLbl="parChTrans1D2" presStyleIdx="3" presStyleCnt="4"/>
      <dgm:spPr/>
      <dgm:t>
        <a:bodyPr/>
        <a:lstStyle/>
        <a:p>
          <a:endParaRPr lang="pt-BR"/>
        </a:p>
      </dgm:t>
    </dgm:pt>
    <dgm:pt modelId="{4753D913-864E-44D0-B459-3FDF380EF233}" type="pres">
      <dgm:prSet presAssocID="{A1863EC4-4EDB-4F9E-9C31-CE78B292D348}" presName="root2" presStyleCnt="0"/>
      <dgm:spPr/>
    </dgm:pt>
    <dgm:pt modelId="{8138A029-0BE1-450E-8DE7-37FAE0EFC310}" type="pres">
      <dgm:prSet presAssocID="{A1863EC4-4EDB-4F9E-9C31-CE78B292D348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0612D09-FDDF-4673-AB46-AF2841DE6F93}" type="pres">
      <dgm:prSet presAssocID="{A1863EC4-4EDB-4F9E-9C31-CE78B292D348}" presName="level3hierChild" presStyleCnt="0"/>
      <dgm:spPr/>
    </dgm:pt>
  </dgm:ptLst>
  <dgm:cxnLst>
    <dgm:cxn modelId="{5D0C759D-39FA-464C-B254-F3BC3CAE50F8}" type="presOf" srcId="{BDC6FE7B-B2D9-4AC7-9466-C614F1F58F18}" destId="{F8D4293A-4100-4DD4-917A-E7DD3B961EAD}" srcOrd="0" destOrd="0" presId="urn:microsoft.com/office/officeart/2008/layout/HorizontalMultiLevelHierarchy"/>
    <dgm:cxn modelId="{69B7C54B-901B-457C-84C1-14ED4987C237}" type="presOf" srcId="{3E6B0851-EC1F-4D19-9196-88CC5C7CFF83}" destId="{EBADA99E-B469-44AE-993F-735FCB2459D0}" srcOrd="0" destOrd="0" presId="urn:microsoft.com/office/officeart/2008/layout/HorizontalMultiLevelHierarchy"/>
    <dgm:cxn modelId="{0EEF4925-76D5-433C-AB32-E0B70996901C}" type="presOf" srcId="{B178011C-57F2-41C2-8BD8-A5A33C1B2D55}" destId="{0BF7D959-F034-4D8A-B3E9-89E28F0A5DFC}" srcOrd="0" destOrd="0" presId="urn:microsoft.com/office/officeart/2008/layout/HorizontalMultiLevelHierarchy"/>
    <dgm:cxn modelId="{E83F9612-1D41-4CA5-ABCE-7BC8A3BF47DA}" type="presOf" srcId="{8FD58F39-1F53-4DC3-AE4A-887A63D88E6F}" destId="{08061D2C-D885-40E5-A958-3C1594AE27AD}" srcOrd="0" destOrd="0" presId="urn:microsoft.com/office/officeart/2008/layout/HorizontalMultiLevelHierarchy"/>
    <dgm:cxn modelId="{5E569039-1C86-4753-960C-F06E2085DAC3}" type="presOf" srcId="{8FD58F39-1F53-4DC3-AE4A-887A63D88E6F}" destId="{A339FA85-B324-44DE-BC1E-1E94010EFD15}" srcOrd="1" destOrd="0" presId="urn:microsoft.com/office/officeart/2008/layout/HorizontalMultiLevelHierarchy"/>
    <dgm:cxn modelId="{399880C5-059B-4D98-A3C1-A849518B401C}" type="presOf" srcId="{777E78B9-BB13-4B31-BA13-A062A2214A28}" destId="{36B1CF65-1BFD-48B2-8E1E-39BC6A1B99FF}" srcOrd="0" destOrd="0" presId="urn:microsoft.com/office/officeart/2008/layout/HorizontalMultiLevelHierarchy"/>
    <dgm:cxn modelId="{FC32F52D-E1C6-4148-9828-B56272654FA0}" srcId="{7C27333A-CC7C-44BC-859A-9F8A661FE525}" destId="{A1863EC4-4EDB-4F9E-9C31-CE78B292D348}" srcOrd="3" destOrd="0" parTransId="{90D8FC59-6D74-4CA8-8C57-4E5C7BC9A2F9}" sibTransId="{4DF4ABCE-1D81-4C8F-AFAB-3C86672B82E3}"/>
    <dgm:cxn modelId="{A71CEBFC-FA0E-4283-828B-844EAF48352D}" srcId="{7C27333A-CC7C-44BC-859A-9F8A661FE525}" destId="{B178011C-57F2-41C2-8BD8-A5A33C1B2D55}" srcOrd="0" destOrd="0" parTransId="{BDC6FE7B-B2D9-4AC7-9466-C614F1F58F18}" sibTransId="{A8F5FC15-6EF4-42C8-BBE8-D003202D616C}"/>
    <dgm:cxn modelId="{41957E44-25AB-42D0-B881-E9ADF7537A21}" type="presOf" srcId="{90D8FC59-6D74-4CA8-8C57-4E5C7BC9A2F9}" destId="{8EFDE50A-1FE5-4CEF-AD67-692593516C35}" srcOrd="0" destOrd="0" presId="urn:microsoft.com/office/officeart/2008/layout/HorizontalMultiLevelHierarchy"/>
    <dgm:cxn modelId="{4B33B531-602B-415D-AA89-EDBEB6C60994}" srcId="{7C27333A-CC7C-44BC-859A-9F8A661FE525}" destId="{3E6B0851-EC1F-4D19-9196-88CC5C7CFF83}" srcOrd="1" destOrd="0" parTransId="{777E78B9-BB13-4B31-BA13-A062A2214A28}" sibTransId="{5BE80DE9-1CC2-4467-814B-F173ACD65050}"/>
    <dgm:cxn modelId="{11E32206-3874-4BD0-905B-FCA5AD0620D0}" type="presOf" srcId="{BDC6FE7B-B2D9-4AC7-9466-C614F1F58F18}" destId="{815C42EF-B020-4DE1-8977-602AADB6D462}" srcOrd="1" destOrd="0" presId="urn:microsoft.com/office/officeart/2008/layout/HorizontalMultiLevelHierarchy"/>
    <dgm:cxn modelId="{3A528A2F-9AD6-46A3-A109-E14DE7C858E3}" srcId="{7C27333A-CC7C-44BC-859A-9F8A661FE525}" destId="{B3176269-B429-439C-921F-48762F4033A5}" srcOrd="2" destOrd="0" parTransId="{8FD58F39-1F53-4DC3-AE4A-887A63D88E6F}" sibTransId="{46F6E919-3404-4B1C-979E-DABE5232DCFF}"/>
    <dgm:cxn modelId="{4F79EAFD-F17D-4822-993A-E8DA425228E0}" type="presOf" srcId="{777E78B9-BB13-4B31-BA13-A062A2214A28}" destId="{BFC748A6-48C5-4BCE-9FA7-F674E1495D6D}" srcOrd="1" destOrd="0" presId="urn:microsoft.com/office/officeart/2008/layout/HorizontalMultiLevelHierarchy"/>
    <dgm:cxn modelId="{964366D7-95B1-4D1A-9F2A-C893FDCBEB72}" type="presOf" srcId="{A1863EC4-4EDB-4F9E-9C31-CE78B292D348}" destId="{8138A029-0BE1-450E-8DE7-37FAE0EFC310}" srcOrd="0" destOrd="0" presId="urn:microsoft.com/office/officeart/2008/layout/HorizontalMultiLevelHierarchy"/>
    <dgm:cxn modelId="{391AEC21-4CBF-4F6E-8AB0-537E68724118}" type="presOf" srcId="{C2CB47D2-2322-40B2-B074-8D9B401F658E}" destId="{9207C8FA-0F35-4428-B4F3-C0081E20F1C0}" srcOrd="0" destOrd="0" presId="urn:microsoft.com/office/officeart/2008/layout/HorizontalMultiLevelHierarchy"/>
    <dgm:cxn modelId="{52A6B729-9EEC-4822-8C3A-29024F9A03C0}" type="presOf" srcId="{B3176269-B429-439C-921F-48762F4033A5}" destId="{77683AE3-487D-464A-AE95-AE63EF4D86E4}" srcOrd="0" destOrd="0" presId="urn:microsoft.com/office/officeart/2008/layout/HorizontalMultiLevelHierarchy"/>
    <dgm:cxn modelId="{DCEDA004-94C5-4528-B81F-29B894E727D2}" srcId="{C2CB47D2-2322-40B2-B074-8D9B401F658E}" destId="{7C27333A-CC7C-44BC-859A-9F8A661FE525}" srcOrd="0" destOrd="0" parTransId="{A1108F34-7F38-4AC1-94F3-66CE546C5175}" sibTransId="{0052BA40-4A8D-4F56-8376-DAFE75EE06C5}"/>
    <dgm:cxn modelId="{E2AD3058-A1F0-474F-820F-70DA46612D49}" type="presOf" srcId="{7C27333A-CC7C-44BC-859A-9F8A661FE525}" destId="{E3EAB2BC-E3A2-4E86-8BC2-8184E268E373}" srcOrd="0" destOrd="0" presId="urn:microsoft.com/office/officeart/2008/layout/HorizontalMultiLevelHierarchy"/>
    <dgm:cxn modelId="{A7C5936E-6FE9-44E9-BC6D-D7AE792504BC}" type="presOf" srcId="{90D8FC59-6D74-4CA8-8C57-4E5C7BC9A2F9}" destId="{D9641952-38F4-4DCE-893F-0947475F2938}" srcOrd="1" destOrd="0" presId="urn:microsoft.com/office/officeart/2008/layout/HorizontalMultiLevelHierarchy"/>
    <dgm:cxn modelId="{2F05F37D-4897-4BD7-921D-8BE4AEA16148}" type="presParOf" srcId="{9207C8FA-0F35-4428-B4F3-C0081E20F1C0}" destId="{A95403C4-3431-49CE-9D21-023F9896454E}" srcOrd="0" destOrd="0" presId="urn:microsoft.com/office/officeart/2008/layout/HorizontalMultiLevelHierarchy"/>
    <dgm:cxn modelId="{B0C8B559-0599-410E-A690-8089CF87E1FF}" type="presParOf" srcId="{A95403C4-3431-49CE-9D21-023F9896454E}" destId="{E3EAB2BC-E3A2-4E86-8BC2-8184E268E373}" srcOrd="0" destOrd="0" presId="urn:microsoft.com/office/officeart/2008/layout/HorizontalMultiLevelHierarchy"/>
    <dgm:cxn modelId="{73996568-2409-4AF0-8BE7-87C412DB67E3}" type="presParOf" srcId="{A95403C4-3431-49CE-9D21-023F9896454E}" destId="{8121B5C7-7DB1-4A1F-A7B1-32CEC6B60E63}" srcOrd="1" destOrd="0" presId="urn:microsoft.com/office/officeart/2008/layout/HorizontalMultiLevelHierarchy"/>
    <dgm:cxn modelId="{F05702B5-0650-4E44-83C4-1D35EC2B0B6D}" type="presParOf" srcId="{8121B5C7-7DB1-4A1F-A7B1-32CEC6B60E63}" destId="{F8D4293A-4100-4DD4-917A-E7DD3B961EAD}" srcOrd="0" destOrd="0" presId="urn:microsoft.com/office/officeart/2008/layout/HorizontalMultiLevelHierarchy"/>
    <dgm:cxn modelId="{CB814911-8F4F-44B0-84D2-7BF5CA640B17}" type="presParOf" srcId="{F8D4293A-4100-4DD4-917A-E7DD3B961EAD}" destId="{815C42EF-B020-4DE1-8977-602AADB6D462}" srcOrd="0" destOrd="0" presId="urn:microsoft.com/office/officeart/2008/layout/HorizontalMultiLevelHierarchy"/>
    <dgm:cxn modelId="{101EF4B0-5B0D-4344-9E45-6FB1AD17887B}" type="presParOf" srcId="{8121B5C7-7DB1-4A1F-A7B1-32CEC6B60E63}" destId="{AFC54BD6-66E3-4454-9669-FDFE0E7058A7}" srcOrd="1" destOrd="0" presId="urn:microsoft.com/office/officeart/2008/layout/HorizontalMultiLevelHierarchy"/>
    <dgm:cxn modelId="{42E83921-E75C-429C-96E6-EEA50FB07CFF}" type="presParOf" srcId="{AFC54BD6-66E3-4454-9669-FDFE0E7058A7}" destId="{0BF7D959-F034-4D8A-B3E9-89E28F0A5DFC}" srcOrd="0" destOrd="0" presId="urn:microsoft.com/office/officeart/2008/layout/HorizontalMultiLevelHierarchy"/>
    <dgm:cxn modelId="{DD035EC8-E7F4-4209-8285-3F8F0C5EB5C6}" type="presParOf" srcId="{AFC54BD6-66E3-4454-9669-FDFE0E7058A7}" destId="{E8937CCC-D349-4298-8F8D-3F90972B9A50}" srcOrd="1" destOrd="0" presId="urn:microsoft.com/office/officeart/2008/layout/HorizontalMultiLevelHierarchy"/>
    <dgm:cxn modelId="{7458CCC4-3EB9-42B3-974F-8A89C40A91A3}" type="presParOf" srcId="{8121B5C7-7DB1-4A1F-A7B1-32CEC6B60E63}" destId="{36B1CF65-1BFD-48B2-8E1E-39BC6A1B99FF}" srcOrd="2" destOrd="0" presId="urn:microsoft.com/office/officeart/2008/layout/HorizontalMultiLevelHierarchy"/>
    <dgm:cxn modelId="{B355AD18-CEAA-4EA7-A1CF-1C60DAAD2C2D}" type="presParOf" srcId="{36B1CF65-1BFD-48B2-8E1E-39BC6A1B99FF}" destId="{BFC748A6-48C5-4BCE-9FA7-F674E1495D6D}" srcOrd="0" destOrd="0" presId="urn:microsoft.com/office/officeart/2008/layout/HorizontalMultiLevelHierarchy"/>
    <dgm:cxn modelId="{D38FDF4A-8DAF-43E0-8111-DE57FEFFDDB8}" type="presParOf" srcId="{8121B5C7-7DB1-4A1F-A7B1-32CEC6B60E63}" destId="{D213BB45-D9AD-403C-981F-554654289A90}" srcOrd="3" destOrd="0" presId="urn:microsoft.com/office/officeart/2008/layout/HorizontalMultiLevelHierarchy"/>
    <dgm:cxn modelId="{03D6E22E-E6FC-4DC8-97F1-F3179E5C14EE}" type="presParOf" srcId="{D213BB45-D9AD-403C-981F-554654289A90}" destId="{EBADA99E-B469-44AE-993F-735FCB2459D0}" srcOrd="0" destOrd="0" presId="urn:microsoft.com/office/officeart/2008/layout/HorizontalMultiLevelHierarchy"/>
    <dgm:cxn modelId="{331C3CC4-20A8-4321-8CDC-E15416697F60}" type="presParOf" srcId="{D213BB45-D9AD-403C-981F-554654289A90}" destId="{90F59741-AE32-4071-BCDB-A984103BEF19}" srcOrd="1" destOrd="0" presId="urn:microsoft.com/office/officeart/2008/layout/HorizontalMultiLevelHierarchy"/>
    <dgm:cxn modelId="{54D10F2A-8C16-4F75-800E-601E84F16A5D}" type="presParOf" srcId="{8121B5C7-7DB1-4A1F-A7B1-32CEC6B60E63}" destId="{08061D2C-D885-40E5-A958-3C1594AE27AD}" srcOrd="4" destOrd="0" presId="urn:microsoft.com/office/officeart/2008/layout/HorizontalMultiLevelHierarchy"/>
    <dgm:cxn modelId="{7818228A-7C5A-46F4-93D7-3FDD19338851}" type="presParOf" srcId="{08061D2C-D885-40E5-A958-3C1594AE27AD}" destId="{A339FA85-B324-44DE-BC1E-1E94010EFD15}" srcOrd="0" destOrd="0" presId="urn:microsoft.com/office/officeart/2008/layout/HorizontalMultiLevelHierarchy"/>
    <dgm:cxn modelId="{48BEB0DB-83A1-4AC9-B95C-73816735069E}" type="presParOf" srcId="{8121B5C7-7DB1-4A1F-A7B1-32CEC6B60E63}" destId="{B3413ACF-53C2-4052-B86C-483BDE792105}" srcOrd="5" destOrd="0" presId="urn:microsoft.com/office/officeart/2008/layout/HorizontalMultiLevelHierarchy"/>
    <dgm:cxn modelId="{ACAADF18-D48B-4707-A255-987CE1962A12}" type="presParOf" srcId="{B3413ACF-53C2-4052-B86C-483BDE792105}" destId="{77683AE3-487D-464A-AE95-AE63EF4D86E4}" srcOrd="0" destOrd="0" presId="urn:microsoft.com/office/officeart/2008/layout/HorizontalMultiLevelHierarchy"/>
    <dgm:cxn modelId="{D28EF542-EBB9-46C2-A372-70F55E457FED}" type="presParOf" srcId="{B3413ACF-53C2-4052-B86C-483BDE792105}" destId="{D8885DF9-A8A6-44CF-813D-51070BC2625E}" srcOrd="1" destOrd="0" presId="urn:microsoft.com/office/officeart/2008/layout/HorizontalMultiLevelHierarchy"/>
    <dgm:cxn modelId="{E1D562C2-E462-4927-8D78-7394D767F40A}" type="presParOf" srcId="{8121B5C7-7DB1-4A1F-A7B1-32CEC6B60E63}" destId="{8EFDE50A-1FE5-4CEF-AD67-692593516C35}" srcOrd="6" destOrd="0" presId="urn:microsoft.com/office/officeart/2008/layout/HorizontalMultiLevelHierarchy"/>
    <dgm:cxn modelId="{FB0E57ED-CEF5-4BBA-86AB-FB7AA1E6AD57}" type="presParOf" srcId="{8EFDE50A-1FE5-4CEF-AD67-692593516C35}" destId="{D9641952-38F4-4DCE-893F-0947475F2938}" srcOrd="0" destOrd="0" presId="urn:microsoft.com/office/officeart/2008/layout/HorizontalMultiLevelHierarchy"/>
    <dgm:cxn modelId="{1702D8CA-CA97-4636-A654-83EA47E203F7}" type="presParOf" srcId="{8121B5C7-7DB1-4A1F-A7B1-32CEC6B60E63}" destId="{4753D913-864E-44D0-B459-3FDF380EF233}" srcOrd="7" destOrd="0" presId="urn:microsoft.com/office/officeart/2008/layout/HorizontalMultiLevelHierarchy"/>
    <dgm:cxn modelId="{D2815BEF-9527-42E9-862B-27ECDB129A5F}" type="presParOf" srcId="{4753D913-864E-44D0-B459-3FDF380EF233}" destId="{8138A029-0BE1-450E-8DE7-37FAE0EFC310}" srcOrd="0" destOrd="0" presId="urn:microsoft.com/office/officeart/2008/layout/HorizontalMultiLevelHierarchy"/>
    <dgm:cxn modelId="{B37ADFAE-207B-4DB9-ACF3-EFD29F54DD45}" type="presParOf" srcId="{4753D913-864E-44D0-B459-3FDF380EF233}" destId="{70612D09-FDDF-4673-AB46-AF2841DE6F9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CB47D2-2322-40B2-B074-8D9B401F658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C27333A-CC7C-44BC-859A-9F8A661FE525}">
      <dgm:prSet phldrT="[Texto]" custT="1"/>
      <dgm:spPr/>
      <dgm:t>
        <a:bodyPr/>
        <a:lstStyle/>
        <a:p>
          <a:r>
            <a:rPr lang="pt-BR" sz="2800" b="1" u="sng" dirty="0"/>
            <a:t>JORNADAS DE TRABALHO</a:t>
          </a:r>
          <a:endParaRPr lang="pt-BR" sz="2800" dirty="0">
            <a:latin typeface="+mn-lt"/>
          </a:endParaRPr>
        </a:p>
      </dgm:t>
    </dgm:pt>
    <dgm:pt modelId="{A1108F34-7F38-4AC1-94F3-66CE546C5175}" type="parTrans" cxnId="{DCEDA004-94C5-4528-B81F-29B894E727D2}">
      <dgm:prSet/>
      <dgm:spPr/>
      <dgm:t>
        <a:bodyPr/>
        <a:lstStyle/>
        <a:p>
          <a:endParaRPr lang="pt-BR"/>
        </a:p>
      </dgm:t>
    </dgm:pt>
    <dgm:pt modelId="{0052BA40-4A8D-4F56-8376-DAFE75EE06C5}" type="sibTrans" cxnId="{DCEDA004-94C5-4528-B81F-29B894E727D2}">
      <dgm:prSet/>
      <dgm:spPr/>
      <dgm:t>
        <a:bodyPr/>
        <a:lstStyle/>
        <a:p>
          <a:endParaRPr lang="pt-BR"/>
        </a:p>
      </dgm:t>
    </dgm:pt>
    <dgm:pt modelId="{B178011C-57F2-41C2-8BD8-A5A33C1B2D55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pt-BR" sz="2800" b="1" u="none" dirty="0">
              <a:hlinkClick xmlns:r="http://schemas.openxmlformats.org/officeDocument/2006/relationships" r:id="rId1" action="ppaction://hlinksldjump"/>
            </a:rPr>
            <a:t>Tempo à disposição do empregador</a:t>
          </a:r>
          <a:endParaRPr lang="pt-BR" sz="2800" b="1" u="none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DC6FE7B-B2D9-4AC7-9466-C614F1F58F18}" type="parTrans" cxnId="{A71CEBFC-FA0E-4283-828B-844EAF48352D}">
      <dgm:prSet/>
      <dgm:spPr/>
      <dgm:t>
        <a:bodyPr/>
        <a:lstStyle/>
        <a:p>
          <a:endParaRPr lang="pt-BR"/>
        </a:p>
      </dgm:t>
    </dgm:pt>
    <dgm:pt modelId="{A8F5FC15-6EF4-42C8-BBE8-D003202D616C}" type="sibTrans" cxnId="{A71CEBFC-FA0E-4283-828B-844EAF48352D}">
      <dgm:prSet/>
      <dgm:spPr/>
      <dgm:t>
        <a:bodyPr/>
        <a:lstStyle/>
        <a:p>
          <a:endParaRPr lang="pt-BR"/>
        </a:p>
      </dgm:t>
    </dgm:pt>
    <dgm:pt modelId="{3E6B0851-EC1F-4D19-9196-88CC5C7CFF83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pt-BR" sz="2800" b="1" dirty="0">
              <a:hlinkClick xmlns:r="http://schemas.openxmlformats.org/officeDocument/2006/relationships" r:id="rId3" action="ppaction://hlinksldjump"/>
            </a:rPr>
            <a:t>Hora </a:t>
          </a:r>
          <a:r>
            <a:rPr lang="pt-BR" sz="2800" b="1" i="1" dirty="0">
              <a:hlinkClick xmlns:r="http://schemas.openxmlformats.org/officeDocument/2006/relationships" r:id="rId3" action="ppaction://hlinksldjump"/>
            </a:rPr>
            <a:t>in </a:t>
          </a:r>
          <a:r>
            <a:rPr lang="pt-BR" sz="2800" b="1" i="1" dirty="0" err="1">
              <a:hlinkClick xmlns:r="http://schemas.openxmlformats.org/officeDocument/2006/relationships" r:id="rId3" action="ppaction://hlinksldjump"/>
            </a:rPr>
            <a:t>itinere</a:t>
          </a:r>
          <a:endParaRPr lang="pt-BR" sz="2800" b="1" i="1" dirty="0"/>
        </a:p>
      </dgm:t>
    </dgm:pt>
    <dgm:pt modelId="{777E78B9-BB13-4B31-BA13-A062A2214A28}" type="parTrans" cxnId="{4B33B531-602B-415D-AA89-EDBEB6C60994}">
      <dgm:prSet/>
      <dgm:spPr/>
      <dgm:t>
        <a:bodyPr/>
        <a:lstStyle/>
        <a:p>
          <a:endParaRPr lang="pt-BR"/>
        </a:p>
      </dgm:t>
    </dgm:pt>
    <dgm:pt modelId="{5BE80DE9-1CC2-4467-814B-F173ACD65050}" type="sibTrans" cxnId="{4B33B531-602B-415D-AA89-EDBEB6C60994}">
      <dgm:prSet/>
      <dgm:spPr/>
      <dgm:t>
        <a:bodyPr/>
        <a:lstStyle/>
        <a:p>
          <a:endParaRPr lang="pt-BR"/>
        </a:p>
      </dgm:t>
    </dgm:pt>
    <dgm:pt modelId="{B3176269-B429-439C-921F-48762F4033A5}">
      <dgm:prSet custT="1"/>
      <dgm:spPr>
        <a:solidFill>
          <a:schemeClr val="accent4"/>
        </a:solidFill>
      </dgm:spPr>
      <dgm:t>
        <a:bodyPr/>
        <a:lstStyle/>
        <a:p>
          <a:r>
            <a:rPr lang="pt-BR" sz="2800" b="1" dirty="0">
              <a:hlinkClick xmlns:r="http://schemas.openxmlformats.org/officeDocument/2006/relationships" r:id="rId4" action="ppaction://hlinksldjump"/>
            </a:rPr>
            <a:t>Banco de horas</a:t>
          </a:r>
          <a:endParaRPr lang="pt-BR" sz="2800" b="1" dirty="0"/>
        </a:p>
      </dgm:t>
    </dgm:pt>
    <dgm:pt modelId="{8FD58F39-1F53-4DC3-AE4A-887A63D88E6F}" type="parTrans" cxnId="{3A528A2F-9AD6-46A3-A109-E14DE7C858E3}">
      <dgm:prSet/>
      <dgm:spPr/>
      <dgm:t>
        <a:bodyPr/>
        <a:lstStyle/>
        <a:p>
          <a:endParaRPr lang="pt-BR"/>
        </a:p>
      </dgm:t>
    </dgm:pt>
    <dgm:pt modelId="{46F6E919-3404-4B1C-979E-DABE5232DCFF}" type="sibTrans" cxnId="{3A528A2F-9AD6-46A3-A109-E14DE7C858E3}">
      <dgm:prSet/>
      <dgm:spPr/>
      <dgm:t>
        <a:bodyPr/>
        <a:lstStyle/>
        <a:p>
          <a:endParaRPr lang="pt-BR"/>
        </a:p>
      </dgm:t>
    </dgm:pt>
    <dgm:pt modelId="{A1863EC4-4EDB-4F9E-9C31-CE78B292D348}">
      <dgm:prSet custT="1"/>
      <dgm:spPr>
        <a:solidFill>
          <a:schemeClr val="accent4"/>
        </a:solidFill>
      </dgm:spPr>
      <dgm:t>
        <a:bodyPr/>
        <a:lstStyle/>
        <a:p>
          <a:r>
            <a:rPr lang="pt-BR" sz="2800" b="1" dirty="0">
              <a:hlinkClick xmlns:r="http://schemas.openxmlformats.org/officeDocument/2006/relationships" r:id="rId5" action="ppaction://hlinksldjump"/>
            </a:rPr>
            <a:t>Regime 12 x 36</a:t>
          </a:r>
          <a:endParaRPr lang="pt-BR" sz="2800" b="1" dirty="0"/>
        </a:p>
      </dgm:t>
    </dgm:pt>
    <dgm:pt modelId="{90D8FC59-6D74-4CA8-8C57-4E5C7BC9A2F9}" type="parTrans" cxnId="{FC32F52D-E1C6-4148-9828-B56272654FA0}">
      <dgm:prSet/>
      <dgm:spPr/>
      <dgm:t>
        <a:bodyPr/>
        <a:lstStyle/>
        <a:p>
          <a:endParaRPr lang="pt-BR"/>
        </a:p>
      </dgm:t>
    </dgm:pt>
    <dgm:pt modelId="{4DF4ABCE-1D81-4C8F-AFAB-3C86672B82E3}" type="sibTrans" cxnId="{FC32F52D-E1C6-4148-9828-B56272654FA0}">
      <dgm:prSet/>
      <dgm:spPr/>
      <dgm:t>
        <a:bodyPr/>
        <a:lstStyle/>
        <a:p>
          <a:endParaRPr lang="pt-BR"/>
        </a:p>
      </dgm:t>
    </dgm:pt>
    <dgm:pt modelId="{EF7BADC9-4B77-4A2E-AF53-FA8AC2735DD6}">
      <dgm:prSet/>
      <dgm:spPr>
        <a:solidFill>
          <a:schemeClr val="accent4"/>
        </a:solidFill>
      </dgm:spPr>
      <dgm:t>
        <a:bodyPr/>
        <a:lstStyle/>
        <a:p>
          <a:r>
            <a:rPr lang="pt-BR" b="1" dirty="0">
              <a:hlinkClick xmlns:r="http://schemas.openxmlformats.org/officeDocument/2006/relationships" r:id="rId1" action="ppaction://hlinksldjump"/>
            </a:rPr>
            <a:t>Intervalo Intrajornada </a:t>
          </a:r>
          <a:endParaRPr lang="pt-BR" b="1" dirty="0"/>
        </a:p>
      </dgm:t>
    </dgm:pt>
    <dgm:pt modelId="{649AAAC1-D83E-4354-91A9-BCB4B34B5FD2}" type="parTrans" cxnId="{FA49AE17-EE39-49A8-BECC-DF8062357E53}">
      <dgm:prSet/>
      <dgm:spPr/>
      <dgm:t>
        <a:bodyPr/>
        <a:lstStyle/>
        <a:p>
          <a:endParaRPr lang="pt-BR"/>
        </a:p>
      </dgm:t>
    </dgm:pt>
    <dgm:pt modelId="{A251958F-F415-46CF-800B-08FEF0F1F72B}" type="sibTrans" cxnId="{FA49AE17-EE39-49A8-BECC-DF8062357E53}">
      <dgm:prSet/>
      <dgm:spPr/>
      <dgm:t>
        <a:bodyPr/>
        <a:lstStyle/>
        <a:p>
          <a:endParaRPr lang="pt-BR"/>
        </a:p>
      </dgm:t>
    </dgm:pt>
    <dgm:pt modelId="{9207C8FA-0F35-4428-B4F3-C0081E20F1C0}" type="pres">
      <dgm:prSet presAssocID="{C2CB47D2-2322-40B2-B074-8D9B401F658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95403C4-3431-49CE-9D21-023F9896454E}" type="pres">
      <dgm:prSet presAssocID="{7C27333A-CC7C-44BC-859A-9F8A661FE525}" presName="root1" presStyleCnt="0"/>
      <dgm:spPr/>
    </dgm:pt>
    <dgm:pt modelId="{E3EAB2BC-E3A2-4E86-8BC2-8184E268E373}" type="pres">
      <dgm:prSet presAssocID="{7C27333A-CC7C-44BC-859A-9F8A661FE525}" presName="LevelOneTextNode" presStyleLbl="node0" presStyleIdx="0" presStyleCnt="1" custAng="5400000" custScaleX="133255" custScaleY="59135" custLinFactX="-77815" custLinFactNeighborX="-100000" custLinFactNeighborY="19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121B5C7-7DB1-4A1F-A7B1-32CEC6B60E63}" type="pres">
      <dgm:prSet presAssocID="{7C27333A-CC7C-44BC-859A-9F8A661FE525}" presName="level2hierChild" presStyleCnt="0"/>
      <dgm:spPr/>
    </dgm:pt>
    <dgm:pt modelId="{F8D4293A-4100-4DD4-917A-E7DD3B961EAD}" type="pres">
      <dgm:prSet presAssocID="{BDC6FE7B-B2D9-4AC7-9466-C614F1F58F18}" presName="conn2-1" presStyleLbl="parChTrans1D2" presStyleIdx="0" presStyleCnt="5"/>
      <dgm:spPr/>
      <dgm:t>
        <a:bodyPr/>
        <a:lstStyle/>
        <a:p>
          <a:endParaRPr lang="pt-BR"/>
        </a:p>
      </dgm:t>
    </dgm:pt>
    <dgm:pt modelId="{815C42EF-B020-4DE1-8977-602AADB6D462}" type="pres">
      <dgm:prSet presAssocID="{BDC6FE7B-B2D9-4AC7-9466-C614F1F58F18}" presName="connTx" presStyleLbl="parChTrans1D2" presStyleIdx="0" presStyleCnt="5"/>
      <dgm:spPr/>
      <dgm:t>
        <a:bodyPr/>
        <a:lstStyle/>
        <a:p>
          <a:endParaRPr lang="pt-BR"/>
        </a:p>
      </dgm:t>
    </dgm:pt>
    <dgm:pt modelId="{AFC54BD6-66E3-4454-9669-FDFE0E7058A7}" type="pres">
      <dgm:prSet presAssocID="{B178011C-57F2-41C2-8BD8-A5A33C1B2D55}" presName="root2" presStyleCnt="0"/>
      <dgm:spPr/>
    </dgm:pt>
    <dgm:pt modelId="{0BF7D959-F034-4D8A-B3E9-89E28F0A5DFC}" type="pres">
      <dgm:prSet presAssocID="{B178011C-57F2-41C2-8BD8-A5A33C1B2D55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8937CCC-D349-4298-8F8D-3F90972B9A50}" type="pres">
      <dgm:prSet presAssocID="{B178011C-57F2-41C2-8BD8-A5A33C1B2D55}" presName="level3hierChild" presStyleCnt="0"/>
      <dgm:spPr/>
    </dgm:pt>
    <dgm:pt modelId="{36B1CF65-1BFD-48B2-8E1E-39BC6A1B99FF}" type="pres">
      <dgm:prSet presAssocID="{777E78B9-BB13-4B31-BA13-A062A2214A28}" presName="conn2-1" presStyleLbl="parChTrans1D2" presStyleIdx="1" presStyleCnt="5"/>
      <dgm:spPr/>
      <dgm:t>
        <a:bodyPr/>
        <a:lstStyle/>
        <a:p>
          <a:endParaRPr lang="pt-BR"/>
        </a:p>
      </dgm:t>
    </dgm:pt>
    <dgm:pt modelId="{BFC748A6-48C5-4BCE-9FA7-F674E1495D6D}" type="pres">
      <dgm:prSet presAssocID="{777E78B9-BB13-4B31-BA13-A062A2214A28}" presName="connTx" presStyleLbl="parChTrans1D2" presStyleIdx="1" presStyleCnt="5"/>
      <dgm:spPr/>
      <dgm:t>
        <a:bodyPr/>
        <a:lstStyle/>
        <a:p>
          <a:endParaRPr lang="pt-BR"/>
        </a:p>
      </dgm:t>
    </dgm:pt>
    <dgm:pt modelId="{D213BB45-D9AD-403C-981F-554654289A90}" type="pres">
      <dgm:prSet presAssocID="{3E6B0851-EC1F-4D19-9196-88CC5C7CFF83}" presName="root2" presStyleCnt="0"/>
      <dgm:spPr/>
    </dgm:pt>
    <dgm:pt modelId="{EBADA99E-B469-44AE-993F-735FCB2459D0}" type="pres">
      <dgm:prSet presAssocID="{3E6B0851-EC1F-4D19-9196-88CC5C7CFF83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0F59741-AE32-4071-BCDB-A984103BEF19}" type="pres">
      <dgm:prSet presAssocID="{3E6B0851-EC1F-4D19-9196-88CC5C7CFF83}" presName="level3hierChild" presStyleCnt="0"/>
      <dgm:spPr/>
    </dgm:pt>
    <dgm:pt modelId="{08061D2C-D885-40E5-A958-3C1594AE27AD}" type="pres">
      <dgm:prSet presAssocID="{8FD58F39-1F53-4DC3-AE4A-887A63D88E6F}" presName="conn2-1" presStyleLbl="parChTrans1D2" presStyleIdx="2" presStyleCnt="5"/>
      <dgm:spPr/>
      <dgm:t>
        <a:bodyPr/>
        <a:lstStyle/>
        <a:p>
          <a:endParaRPr lang="pt-BR"/>
        </a:p>
      </dgm:t>
    </dgm:pt>
    <dgm:pt modelId="{A339FA85-B324-44DE-BC1E-1E94010EFD15}" type="pres">
      <dgm:prSet presAssocID="{8FD58F39-1F53-4DC3-AE4A-887A63D88E6F}" presName="connTx" presStyleLbl="parChTrans1D2" presStyleIdx="2" presStyleCnt="5"/>
      <dgm:spPr/>
      <dgm:t>
        <a:bodyPr/>
        <a:lstStyle/>
        <a:p>
          <a:endParaRPr lang="pt-BR"/>
        </a:p>
      </dgm:t>
    </dgm:pt>
    <dgm:pt modelId="{B3413ACF-53C2-4052-B86C-483BDE792105}" type="pres">
      <dgm:prSet presAssocID="{B3176269-B429-439C-921F-48762F4033A5}" presName="root2" presStyleCnt="0"/>
      <dgm:spPr/>
    </dgm:pt>
    <dgm:pt modelId="{77683AE3-487D-464A-AE95-AE63EF4D86E4}" type="pres">
      <dgm:prSet presAssocID="{B3176269-B429-439C-921F-48762F4033A5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8885DF9-A8A6-44CF-813D-51070BC2625E}" type="pres">
      <dgm:prSet presAssocID="{B3176269-B429-439C-921F-48762F4033A5}" presName="level3hierChild" presStyleCnt="0"/>
      <dgm:spPr/>
    </dgm:pt>
    <dgm:pt modelId="{8EFDE50A-1FE5-4CEF-AD67-692593516C35}" type="pres">
      <dgm:prSet presAssocID="{90D8FC59-6D74-4CA8-8C57-4E5C7BC9A2F9}" presName="conn2-1" presStyleLbl="parChTrans1D2" presStyleIdx="3" presStyleCnt="5"/>
      <dgm:spPr/>
      <dgm:t>
        <a:bodyPr/>
        <a:lstStyle/>
        <a:p>
          <a:endParaRPr lang="pt-BR"/>
        </a:p>
      </dgm:t>
    </dgm:pt>
    <dgm:pt modelId="{D9641952-38F4-4DCE-893F-0947475F2938}" type="pres">
      <dgm:prSet presAssocID="{90D8FC59-6D74-4CA8-8C57-4E5C7BC9A2F9}" presName="connTx" presStyleLbl="parChTrans1D2" presStyleIdx="3" presStyleCnt="5"/>
      <dgm:spPr/>
      <dgm:t>
        <a:bodyPr/>
        <a:lstStyle/>
        <a:p>
          <a:endParaRPr lang="pt-BR"/>
        </a:p>
      </dgm:t>
    </dgm:pt>
    <dgm:pt modelId="{4753D913-864E-44D0-B459-3FDF380EF233}" type="pres">
      <dgm:prSet presAssocID="{A1863EC4-4EDB-4F9E-9C31-CE78B292D348}" presName="root2" presStyleCnt="0"/>
      <dgm:spPr/>
    </dgm:pt>
    <dgm:pt modelId="{8138A029-0BE1-450E-8DE7-37FAE0EFC310}" type="pres">
      <dgm:prSet presAssocID="{A1863EC4-4EDB-4F9E-9C31-CE78B292D348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0612D09-FDDF-4673-AB46-AF2841DE6F93}" type="pres">
      <dgm:prSet presAssocID="{A1863EC4-4EDB-4F9E-9C31-CE78B292D348}" presName="level3hierChild" presStyleCnt="0"/>
      <dgm:spPr/>
    </dgm:pt>
    <dgm:pt modelId="{60A71BD0-68CD-4775-B00A-42FF01C50F47}" type="pres">
      <dgm:prSet presAssocID="{649AAAC1-D83E-4354-91A9-BCB4B34B5FD2}" presName="conn2-1" presStyleLbl="parChTrans1D2" presStyleIdx="4" presStyleCnt="5"/>
      <dgm:spPr/>
      <dgm:t>
        <a:bodyPr/>
        <a:lstStyle/>
        <a:p>
          <a:endParaRPr lang="pt-BR"/>
        </a:p>
      </dgm:t>
    </dgm:pt>
    <dgm:pt modelId="{25F68B77-B966-4D21-A239-D06F48AF3076}" type="pres">
      <dgm:prSet presAssocID="{649AAAC1-D83E-4354-91A9-BCB4B34B5FD2}" presName="connTx" presStyleLbl="parChTrans1D2" presStyleIdx="4" presStyleCnt="5"/>
      <dgm:spPr/>
      <dgm:t>
        <a:bodyPr/>
        <a:lstStyle/>
        <a:p>
          <a:endParaRPr lang="pt-BR"/>
        </a:p>
      </dgm:t>
    </dgm:pt>
    <dgm:pt modelId="{031EF502-FB25-4992-943E-BDED46F3941D}" type="pres">
      <dgm:prSet presAssocID="{EF7BADC9-4B77-4A2E-AF53-FA8AC2735DD6}" presName="root2" presStyleCnt="0"/>
      <dgm:spPr/>
    </dgm:pt>
    <dgm:pt modelId="{09C25E90-A7BE-4ACC-B4DD-9AFC17C09D8E}" type="pres">
      <dgm:prSet presAssocID="{EF7BADC9-4B77-4A2E-AF53-FA8AC2735DD6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F194721-94CA-4C45-9088-1CFB8CB86538}" type="pres">
      <dgm:prSet presAssocID="{EF7BADC9-4B77-4A2E-AF53-FA8AC2735DD6}" presName="level3hierChild" presStyleCnt="0"/>
      <dgm:spPr/>
    </dgm:pt>
  </dgm:ptLst>
  <dgm:cxnLst>
    <dgm:cxn modelId="{FA49AE17-EE39-49A8-BECC-DF8062357E53}" srcId="{7C27333A-CC7C-44BC-859A-9F8A661FE525}" destId="{EF7BADC9-4B77-4A2E-AF53-FA8AC2735DD6}" srcOrd="4" destOrd="0" parTransId="{649AAAC1-D83E-4354-91A9-BCB4B34B5FD2}" sibTransId="{A251958F-F415-46CF-800B-08FEF0F1F72B}"/>
    <dgm:cxn modelId="{75407777-88CA-4432-A588-EAB361B2AB9D}" type="presOf" srcId="{649AAAC1-D83E-4354-91A9-BCB4B34B5FD2}" destId="{60A71BD0-68CD-4775-B00A-42FF01C50F47}" srcOrd="0" destOrd="0" presId="urn:microsoft.com/office/officeart/2008/layout/HorizontalMultiLevelHierarchy"/>
    <dgm:cxn modelId="{3A528A2F-9AD6-46A3-A109-E14DE7C858E3}" srcId="{7C27333A-CC7C-44BC-859A-9F8A661FE525}" destId="{B3176269-B429-439C-921F-48762F4033A5}" srcOrd="2" destOrd="0" parTransId="{8FD58F39-1F53-4DC3-AE4A-887A63D88E6F}" sibTransId="{46F6E919-3404-4B1C-979E-DABE5232DCFF}"/>
    <dgm:cxn modelId="{3BA8EB79-E270-48B1-BFCF-AE4DE0E55351}" type="presOf" srcId="{B178011C-57F2-41C2-8BD8-A5A33C1B2D55}" destId="{0BF7D959-F034-4D8A-B3E9-89E28F0A5DFC}" srcOrd="0" destOrd="0" presId="urn:microsoft.com/office/officeart/2008/layout/HorizontalMultiLevelHierarchy"/>
    <dgm:cxn modelId="{33FD4DA8-7ADE-4A7B-BC22-934A28952632}" type="presOf" srcId="{90D8FC59-6D74-4CA8-8C57-4E5C7BC9A2F9}" destId="{8EFDE50A-1FE5-4CEF-AD67-692593516C35}" srcOrd="0" destOrd="0" presId="urn:microsoft.com/office/officeart/2008/layout/HorizontalMultiLevelHierarchy"/>
    <dgm:cxn modelId="{B1A36463-520A-4A01-85A3-9D55529647ED}" type="presOf" srcId="{BDC6FE7B-B2D9-4AC7-9466-C614F1F58F18}" destId="{F8D4293A-4100-4DD4-917A-E7DD3B961EAD}" srcOrd="0" destOrd="0" presId="urn:microsoft.com/office/officeart/2008/layout/HorizontalMultiLevelHierarchy"/>
    <dgm:cxn modelId="{32AF9238-95FB-4896-917D-4E9F352466DE}" type="presOf" srcId="{8FD58F39-1F53-4DC3-AE4A-887A63D88E6F}" destId="{08061D2C-D885-40E5-A958-3C1594AE27AD}" srcOrd="0" destOrd="0" presId="urn:microsoft.com/office/officeart/2008/layout/HorizontalMultiLevelHierarchy"/>
    <dgm:cxn modelId="{0CD46FAF-C0C4-4843-AAB5-9390ADDBD4A7}" type="presOf" srcId="{B3176269-B429-439C-921F-48762F4033A5}" destId="{77683AE3-487D-464A-AE95-AE63EF4D86E4}" srcOrd="0" destOrd="0" presId="urn:microsoft.com/office/officeart/2008/layout/HorizontalMultiLevelHierarchy"/>
    <dgm:cxn modelId="{A71CEBFC-FA0E-4283-828B-844EAF48352D}" srcId="{7C27333A-CC7C-44BC-859A-9F8A661FE525}" destId="{B178011C-57F2-41C2-8BD8-A5A33C1B2D55}" srcOrd="0" destOrd="0" parTransId="{BDC6FE7B-B2D9-4AC7-9466-C614F1F58F18}" sibTransId="{A8F5FC15-6EF4-42C8-BBE8-D003202D616C}"/>
    <dgm:cxn modelId="{F06C995A-20EF-4E36-A8D7-F50A83040005}" type="presOf" srcId="{BDC6FE7B-B2D9-4AC7-9466-C614F1F58F18}" destId="{815C42EF-B020-4DE1-8977-602AADB6D462}" srcOrd="1" destOrd="0" presId="urn:microsoft.com/office/officeart/2008/layout/HorizontalMultiLevelHierarchy"/>
    <dgm:cxn modelId="{5C7C4F17-6505-4EFC-8BF3-DABFA2D6D859}" type="presOf" srcId="{C2CB47D2-2322-40B2-B074-8D9B401F658E}" destId="{9207C8FA-0F35-4428-B4F3-C0081E20F1C0}" srcOrd="0" destOrd="0" presId="urn:microsoft.com/office/officeart/2008/layout/HorizontalMultiLevelHierarchy"/>
    <dgm:cxn modelId="{CB3847AB-C38B-488F-9689-16EF97D9A32C}" type="presOf" srcId="{777E78B9-BB13-4B31-BA13-A062A2214A28}" destId="{36B1CF65-1BFD-48B2-8E1E-39BC6A1B99FF}" srcOrd="0" destOrd="0" presId="urn:microsoft.com/office/officeart/2008/layout/HorizontalMultiLevelHierarchy"/>
    <dgm:cxn modelId="{98D60329-425D-409F-B63E-9A17C3DD136B}" type="presOf" srcId="{7C27333A-CC7C-44BC-859A-9F8A661FE525}" destId="{E3EAB2BC-E3A2-4E86-8BC2-8184E268E373}" srcOrd="0" destOrd="0" presId="urn:microsoft.com/office/officeart/2008/layout/HorizontalMultiLevelHierarchy"/>
    <dgm:cxn modelId="{DCEE84D1-7CDF-41AA-B13A-84E4193D1970}" type="presOf" srcId="{8FD58F39-1F53-4DC3-AE4A-887A63D88E6F}" destId="{A339FA85-B324-44DE-BC1E-1E94010EFD15}" srcOrd="1" destOrd="0" presId="urn:microsoft.com/office/officeart/2008/layout/HorizontalMultiLevelHierarchy"/>
    <dgm:cxn modelId="{6852D983-7188-41AD-9227-E11828C2877D}" type="presOf" srcId="{777E78B9-BB13-4B31-BA13-A062A2214A28}" destId="{BFC748A6-48C5-4BCE-9FA7-F674E1495D6D}" srcOrd="1" destOrd="0" presId="urn:microsoft.com/office/officeart/2008/layout/HorizontalMultiLevelHierarchy"/>
    <dgm:cxn modelId="{DCEDA004-94C5-4528-B81F-29B894E727D2}" srcId="{C2CB47D2-2322-40B2-B074-8D9B401F658E}" destId="{7C27333A-CC7C-44BC-859A-9F8A661FE525}" srcOrd="0" destOrd="0" parTransId="{A1108F34-7F38-4AC1-94F3-66CE546C5175}" sibTransId="{0052BA40-4A8D-4F56-8376-DAFE75EE06C5}"/>
    <dgm:cxn modelId="{4B33B531-602B-415D-AA89-EDBEB6C60994}" srcId="{7C27333A-CC7C-44BC-859A-9F8A661FE525}" destId="{3E6B0851-EC1F-4D19-9196-88CC5C7CFF83}" srcOrd="1" destOrd="0" parTransId="{777E78B9-BB13-4B31-BA13-A062A2214A28}" sibTransId="{5BE80DE9-1CC2-4467-814B-F173ACD65050}"/>
    <dgm:cxn modelId="{73D02381-AD9B-4F19-B7CD-33D942CF6546}" type="presOf" srcId="{3E6B0851-EC1F-4D19-9196-88CC5C7CFF83}" destId="{EBADA99E-B469-44AE-993F-735FCB2459D0}" srcOrd="0" destOrd="0" presId="urn:microsoft.com/office/officeart/2008/layout/HorizontalMultiLevelHierarchy"/>
    <dgm:cxn modelId="{973F2D28-6B93-47A8-B3B2-6BE408F602DA}" type="presOf" srcId="{90D8FC59-6D74-4CA8-8C57-4E5C7BC9A2F9}" destId="{D9641952-38F4-4DCE-893F-0947475F2938}" srcOrd="1" destOrd="0" presId="urn:microsoft.com/office/officeart/2008/layout/HorizontalMultiLevelHierarchy"/>
    <dgm:cxn modelId="{D1CB5BAF-D0C6-4EAD-9C81-A19BCF8AE508}" type="presOf" srcId="{A1863EC4-4EDB-4F9E-9C31-CE78B292D348}" destId="{8138A029-0BE1-450E-8DE7-37FAE0EFC310}" srcOrd="0" destOrd="0" presId="urn:microsoft.com/office/officeart/2008/layout/HorizontalMultiLevelHierarchy"/>
    <dgm:cxn modelId="{8D21ADFD-612E-4D76-8AE9-F6696FFDD209}" type="presOf" srcId="{649AAAC1-D83E-4354-91A9-BCB4B34B5FD2}" destId="{25F68B77-B966-4D21-A239-D06F48AF3076}" srcOrd="1" destOrd="0" presId="urn:microsoft.com/office/officeart/2008/layout/HorizontalMultiLevelHierarchy"/>
    <dgm:cxn modelId="{20A07173-3789-4AD2-ABB3-E774E17A1890}" type="presOf" srcId="{EF7BADC9-4B77-4A2E-AF53-FA8AC2735DD6}" destId="{09C25E90-A7BE-4ACC-B4DD-9AFC17C09D8E}" srcOrd="0" destOrd="0" presId="urn:microsoft.com/office/officeart/2008/layout/HorizontalMultiLevelHierarchy"/>
    <dgm:cxn modelId="{FC32F52D-E1C6-4148-9828-B56272654FA0}" srcId="{7C27333A-CC7C-44BC-859A-9F8A661FE525}" destId="{A1863EC4-4EDB-4F9E-9C31-CE78B292D348}" srcOrd="3" destOrd="0" parTransId="{90D8FC59-6D74-4CA8-8C57-4E5C7BC9A2F9}" sibTransId="{4DF4ABCE-1D81-4C8F-AFAB-3C86672B82E3}"/>
    <dgm:cxn modelId="{F77B0516-FF56-48B3-A261-7E1887D7D922}" type="presParOf" srcId="{9207C8FA-0F35-4428-B4F3-C0081E20F1C0}" destId="{A95403C4-3431-49CE-9D21-023F9896454E}" srcOrd="0" destOrd="0" presId="urn:microsoft.com/office/officeart/2008/layout/HorizontalMultiLevelHierarchy"/>
    <dgm:cxn modelId="{12E892B1-1ED2-458E-89BE-CE213D1CD518}" type="presParOf" srcId="{A95403C4-3431-49CE-9D21-023F9896454E}" destId="{E3EAB2BC-E3A2-4E86-8BC2-8184E268E373}" srcOrd="0" destOrd="0" presId="urn:microsoft.com/office/officeart/2008/layout/HorizontalMultiLevelHierarchy"/>
    <dgm:cxn modelId="{4CA6BCF8-66B5-4E75-AAC2-1435CC80872E}" type="presParOf" srcId="{A95403C4-3431-49CE-9D21-023F9896454E}" destId="{8121B5C7-7DB1-4A1F-A7B1-32CEC6B60E63}" srcOrd="1" destOrd="0" presId="urn:microsoft.com/office/officeart/2008/layout/HorizontalMultiLevelHierarchy"/>
    <dgm:cxn modelId="{8B3FBC6D-8DD5-4566-A154-61589D4BEA72}" type="presParOf" srcId="{8121B5C7-7DB1-4A1F-A7B1-32CEC6B60E63}" destId="{F8D4293A-4100-4DD4-917A-E7DD3B961EAD}" srcOrd="0" destOrd="0" presId="urn:microsoft.com/office/officeart/2008/layout/HorizontalMultiLevelHierarchy"/>
    <dgm:cxn modelId="{0BFF927A-2F63-4AD3-813E-148DDE5765D7}" type="presParOf" srcId="{F8D4293A-4100-4DD4-917A-E7DD3B961EAD}" destId="{815C42EF-B020-4DE1-8977-602AADB6D462}" srcOrd="0" destOrd="0" presId="urn:microsoft.com/office/officeart/2008/layout/HorizontalMultiLevelHierarchy"/>
    <dgm:cxn modelId="{DEA0D3A0-59A6-433C-A3DC-4C3FBAEEBE8E}" type="presParOf" srcId="{8121B5C7-7DB1-4A1F-A7B1-32CEC6B60E63}" destId="{AFC54BD6-66E3-4454-9669-FDFE0E7058A7}" srcOrd="1" destOrd="0" presId="urn:microsoft.com/office/officeart/2008/layout/HorizontalMultiLevelHierarchy"/>
    <dgm:cxn modelId="{71F2CCA6-A231-4FC6-BCE5-7499659B7141}" type="presParOf" srcId="{AFC54BD6-66E3-4454-9669-FDFE0E7058A7}" destId="{0BF7D959-F034-4D8A-B3E9-89E28F0A5DFC}" srcOrd="0" destOrd="0" presId="urn:microsoft.com/office/officeart/2008/layout/HorizontalMultiLevelHierarchy"/>
    <dgm:cxn modelId="{5091FC14-2C64-4D57-97E5-FD685246166E}" type="presParOf" srcId="{AFC54BD6-66E3-4454-9669-FDFE0E7058A7}" destId="{E8937CCC-D349-4298-8F8D-3F90972B9A50}" srcOrd="1" destOrd="0" presId="urn:microsoft.com/office/officeart/2008/layout/HorizontalMultiLevelHierarchy"/>
    <dgm:cxn modelId="{501FD01D-C632-4AA8-8923-56A489401B14}" type="presParOf" srcId="{8121B5C7-7DB1-4A1F-A7B1-32CEC6B60E63}" destId="{36B1CF65-1BFD-48B2-8E1E-39BC6A1B99FF}" srcOrd="2" destOrd="0" presId="urn:microsoft.com/office/officeart/2008/layout/HorizontalMultiLevelHierarchy"/>
    <dgm:cxn modelId="{8CE9A7B1-6173-4174-91BF-858506654ED9}" type="presParOf" srcId="{36B1CF65-1BFD-48B2-8E1E-39BC6A1B99FF}" destId="{BFC748A6-48C5-4BCE-9FA7-F674E1495D6D}" srcOrd="0" destOrd="0" presId="urn:microsoft.com/office/officeart/2008/layout/HorizontalMultiLevelHierarchy"/>
    <dgm:cxn modelId="{53996917-C9F6-4A84-B1CD-89DF5F3BE500}" type="presParOf" srcId="{8121B5C7-7DB1-4A1F-A7B1-32CEC6B60E63}" destId="{D213BB45-D9AD-403C-981F-554654289A90}" srcOrd="3" destOrd="0" presId="urn:microsoft.com/office/officeart/2008/layout/HorizontalMultiLevelHierarchy"/>
    <dgm:cxn modelId="{1F5F322D-35D6-4356-AD6F-A194B1030A3D}" type="presParOf" srcId="{D213BB45-D9AD-403C-981F-554654289A90}" destId="{EBADA99E-B469-44AE-993F-735FCB2459D0}" srcOrd="0" destOrd="0" presId="urn:microsoft.com/office/officeart/2008/layout/HorizontalMultiLevelHierarchy"/>
    <dgm:cxn modelId="{BA919EA4-7331-4463-B983-B846A813D9FC}" type="presParOf" srcId="{D213BB45-D9AD-403C-981F-554654289A90}" destId="{90F59741-AE32-4071-BCDB-A984103BEF19}" srcOrd="1" destOrd="0" presId="urn:microsoft.com/office/officeart/2008/layout/HorizontalMultiLevelHierarchy"/>
    <dgm:cxn modelId="{506A287C-416B-4507-A863-2916945F386A}" type="presParOf" srcId="{8121B5C7-7DB1-4A1F-A7B1-32CEC6B60E63}" destId="{08061D2C-D885-40E5-A958-3C1594AE27AD}" srcOrd="4" destOrd="0" presId="urn:microsoft.com/office/officeart/2008/layout/HorizontalMultiLevelHierarchy"/>
    <dgm:cxn modelId="{99C96575-E18C-47E0-A17D-99695D3D0164}" type="presParOf" srcId="{08061D2C-D885-40E5-A958-3C1594AE27AD}" destId="{A339FA85-B324-44DE-BC1E-1E94010EFD15}" srcOrd="0" destOrd="0" presId="urn:microsoft.com/office/officeart/2008/layout/HorizontalMultiLevelHierarchy"/>
    <dgm:cxn modelId="{6FF63115-DCAD-46E8-8121-0DAF6A1CF40C}" type="presParOf" srcId="{8121B5C7-7DB1-4A1F-A7B1-32CEC6B60E63}" destId="{B3413ACF-53C2-4052-B86C-483BDE792105}" srcOrd="5" destOrd="0" presId="urn:microsoft.com/office/officeart/2008/layout/HorizontalMultiLevelHierarchy"/>
    <dgm:cxn modelId="{E638FABE-8E16-4325-A0D5-ECBF494650FD}" type="presParOf" srcId="{B3413ACF-53C2-4052-B86C-483BDE792105}" destId="{77683AE3-487D-464A-AE95-AE63EF4D86E4}" srcOrd="0" destOrd="0" presId="urn:microsoft.com/office/officeart/2008/layout/HorizontalMultiLevelHierarchy"/>
    <dgm:cxn modelId="{73BE5000-3E22-42E5-A989-B57305C8DC4A}" type="presParOf" srcId="{B3413ACF-53C2-4052-B86C-483BDE792105}" destId="{D8885DF9-A8A6-44CF-813D-51070BC2625E}" srcOrd="1" destOrd="0" presId="urn:microsoft.com/office/officeart/2008/layout/HorizontalMultiLevelHierarchy"/>
    <dgm:cxn modelId="{125221B9-569B-432B-8730-43CFFA934E78}" type="presParOf" srcId="{8121B5C7-7DB1-4A1F-A7B1-32CEC6B60E63}" destId="{8EFDE50A-1FE5-4CEF-AD67-692593516C35}" srcOrd="6" destOrd="0" presId="urn:microsoft.com/office/officeart/2008/layout/HorizontalMultiLevelHierarchy"/>
    <dgm:cxn modelId="{E3565492-EF01-4B7F-A527-0F962ECF50D0}" type="presParOf" srcId="{8EFDE50A-1FE5-4CEF-AD67-692593516C35}" destId="{D9641952-38F4-4DCE-893F-0947475F2938}" srcOrd="0" destOrd="0" presId="urn:microsoft.com/office/officeart/2008/layout/HorizontalMultiLevelHierarchy"/>
    <dgm:cxn modelId="{29C37380-E920-41D3-B34F-7AC629EE9620}" type="presParOf" srcId="{8121B5C7-7DB1-4A1F-A7B1-32CEC6B60E63}" destId="{4753D913-864E-44D0-B459-3FDF380EF233}" srcOrd="7" destOrd="0" presId="urn:microsoft.com/office/officeart/2008/layout/HorizontalMultiLevelHierarchy"/>
    <dgm:cxn modelId="{6B863F08-86AB-4BD0-A477-69D85822A32D}" type="presParOf" srcId="{4753D913-864E-44D0-B459-3FDF380EF233}" destId="{8138A029-0BE1-450E-8DE7-37FAE0EFC310}" srcOrd="0" destOrd="0" presId="urn:microsoft.com/office/officeart/2008/layout/HorizontalMultiLevelHierarchy"/>
    <dgm:cxn modelId="{E6591F89-A095-45F9-9B0E-F937B39AA4BA}" type="presParOf" srcId="{4753D913-864E-44D0-B459-3FDF380EF233}" destId="{70612D09-FDDF-4673-AB46-AF2841DE6F93}" srcOrd="1" destOrd="0" presId="urn:microsoft.com/office/officeart/2008/layout/HorizontalMultiLevelHierarchy"/>
    <dgm:cxn modelId="{CDD0BE6C-08D6-4D29-A176-28B00B15350D}" type="presParOf" srcId="{8121B5C7-7DB1-4A1F-A7B1-32CEC6B60E63}" destId="{60A71BD0-68CD-4775-B00A-42FF01C50F47}" srcOrd="8" destOrd="0" presId="urn:microsoft.com/office/officeart/2008/layout/HorizontalMultiLevelHierarchy"/>
    <dgm:cxn modelId="{D2C88A04-A146-4C7F-9AD0-D6E8DD9C868A}" type="presParOf" srcId="{60A71BD0-68CD-4775-B00A-42FF01C50F47}" destId="{25F68B77-B966-4D21-A239-D06F48AF3076}" srcOrd="0" destOrd="0" presId="urn:microsoft.com/office/officeart/2008/layout/HorizontalMultiLevelHierarchy"/>
    <dgm:cxn modelId="{3146B4A8-9CF7-415A-868F-503EA82A4EB1}" type="presParOf" srcId="{8121B5C7-7DB1-4A1F-A7B1-32CEC6B60E63}" destId="{031EF502-FB25-4992-943E-BDED46F3941D}" srcOrd="9" destOrd="0" presId="urn:microsoft.com/office/officeart/2008/layout/HorizontalMultiLevelHierarchy"/>
    <dgm:cxn modelId="{DA961B6D-1507-44BC-8A38-CC530938CF0E}" type="presParOf" srcId="{031EF502-FB25-4992-943E-BDED46F3941D}" destId="{09C25E90-A7BE-4ACC-B4DD-9AFC17C09D8E}" srcOrd="0" destOrd="0" presId="urn:microsoft.com/office/officeart/2008/layout/HorizontalMultiLevelHierarchy"/>
    <dgm:cxn modelId="{684F2FA2-6E1F-4A59-856A-AC849706111E}" type="presParOf" srcId="{031EF502-FB25-4992-943E-BDED46F3941D}" destId="{BF194721-94CA-4C45-9088-1CFB8CB8653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CB47D2-2322-40B2-B074-8D9B401F658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C27333A-CC7C-44BC-859A-9F8A661FE525}">
      <dgm:prSet phldrT="[Texto]" custT="1"/>
      <dgm:spPr/>
      <dgm:t>
        <a:bodyPr/>
        <a:lstStyle/>
        <a:p>
          <a:r>
            <a:rPr lang="pt-BR" sz="2800" dirty="0">
              <a:latin typeface="+mn-lt"/>
            </a:rPr>
            <a:t>FÉRIAS</a:t>
          </a:r>
        </a:p>
      </dgm:t>
    </dgm:pt>
    <dgm:pt modelId="{A1108F34-7F38-4AC1-94F3-66CE546C5175}" type="parTrans" cxnId="{DCEDA004-94C5-4528-B81F-29B894E727D2}">
      <dgm:prSet/>
      <dgm:spPr/>
      <dgm:t>
        <a:bodyPr/>
        <a:lstStyle/>
        <a:p>
          <a:endParaRPr lang="pt-BR"/>
        </a:p>
      </dgm:t>
    </dgm:pt>
    <dgm:pt modelId="{0052BA40-4A8D-4F56-8376-DAFE75EE06C5}" type="sibTrans" cxnId="{DCEDA004-94C5-4528-B81F-29B894E727D2}">
      <dgm:prSet/>
      <dgm:spPr/>
      <dgm:t>
        <a:bodyPr/>
        <a:lstStyle/>
        <a:p>
          <a:endParaRPr lang="pt-BR"/>
        </a:p>
      </dgm:t>
    </dgm:pt>
    <dgm:pt modelId="{B178011C-57F2-41C2-8BD8-A5A33C1B2D55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pt-BR" sz="2800" dirty="0">
              <a:solidFill>
                <a:srgbClr val="0070C0"/>
              </a:solidFill>
            </a:rPr>
            <a:t>Parcelamento </a:t>
          </a:r>
        </a:p>
        <a:p>
          <a:r>
            <a:rPr lang="pt-BR" sz="2800" dirty="0">
              <a:solidFill>
                <a:srgbClr val="0070C0"/>
              </a:solidFill>
            </a:rPr>
            <a:t>Concordância ?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DC6FE7B-B2D9-4AC7-9466-C614F1F58F18}" type="parTrans" cxnId="{A71CEBFC-FA0E-4283-828B-844EAF48352D}">
      <dgm:prSet/>
      <dgm:spPr/>
      <dgm:t>
        <a:bodyPr/>
        <a:lstStyle/>
        <a:p>
          <a:endParaRPr lang="pt-BR"/>
        </a:p>
      </dgm:t>
    </dgm:pt>
    <dgm:pt modelId="{A8F5FC15-6EF4-42C8-BBE8-D003202D616C}" type="sibTrans" cxnId="{A71CEBFC-FA0E-4283-828B-844EAF48352D}">
      <dgm:prSet/>
      <dgm:spPr/>
      <dgm:t>
        <a:bodyPr/>
        <a:lstStyle/>
        <a:p>
          <a:endParaRPr lang="pt-BR"/>
        </a:p>
      </dgm:t>
    </dgm:pt>
    <dgm:pt modelId="{3E6B0851-EC1F-4D19-9196-88CC5C7CFF83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pt-BR" sz="2800" i="0" dirty="0">
              <a:solidFill>
                <a:srgbClr val="FF0000"/>
              </a:solidFill>
            </a:rPr>
            <a:t>VEDAÇÕES</a:t>
          </a:r>
        </a:p>
      </dgm:t>
    </dgm:pt>
    <dgm:pt modelId="{777E78B9-BB13-4B31-BA13-A062A2214A28}" type="parTrans" cxnId="{4B33B531-602B-415D-AA89-EDBEB6C60994}">
      <dgm:prSet/>
      <dgm:spPr/>
      <dgm:t>
        <a:bodyPr/>
        <a:lstStyle/>
        <a:p>
          <a:endParaRPr lang="pt-BR"/>
        </a:p>
      </dgm:t>
    </dgm:pt>
    <dgm:pt modelId="{5BE80DE9-1CC2-4467-814B-F173ACD65050}" type="sibTrans" cxnId="{4B33B531-602B-415D-AA89-EDBEB6C60994}">
      <dgm:prSet/>
      <dgm:spPr/>
      <dgm:t>
        <a:bodyPr/>
        <a:lstStyle/>
        <a:p>
          <a:endParaRPr lang="pt-BR"/>
        </a:p>
      </dgm:t>
    </dgm:pt>
    <dgm:pt modelId="{39A02849-C35A-4DA7-9119-00FBB375115D}">
      <dgm:prSet/>
      <dgm:spPr/>
      <dgm:t>
        <a:bodyPr/>
        <a:lstStyle/>
        <a:p>
          <a:r>
            <a:rPr lang="pt-BR" b="1" dirty="0"/>
            <a:t> PARCELAMENTO EM</a:t>
          </a:r>
        </a:p>
        <a:p>
          <a:r>
            <a:rPr lang="pt-BR" b="1" dirty="0">
              <a:solidFill>
                <a:srgbClr val="FF0000"/>
              </a:solidFill>
            </a:rPr>
            <a:t> </a:t>
          </a:r>
          <a:r>
            <a:rPr lang="pt-BR" b="1" dirty="0">
              <a:solidFill>
                <a:srgbClr val="FFFF00"/>
              </a:solidFill>
            </a:rPr>
            <a:t>3 PERÍODOS  </a:t>
          </a:r>
          <a:r>
            <a:rPr lang="pt-BR" b="1" dirty="0"/>
            <a:t>(Art. 134,§ 1º CLT) </a:t>
          </a:r>
          <a:endParaRPr lang="pt-BR" b="1" dirty="0">
            <a:solidFill>
              <a:schemeClr val="bg1"/>
            </a:solidFill>
          </a:endParaRPr>
        </a:p>
      </dgm:t>
    </dgm:pt>
    <dgm:pt modelId="{D778D7CB-8763-41F8-8098-C6EA9C3DFB47}" type="parTrans" cxnId="{8FF9BD17-6607-4026-AF9A-96ED4E50C2FF}">
      <dgm:prSet/>
      <dgm:spPr/>
      <dgm:t>
        <a:bodyPr/>
        <a:lstStyle/>
        <a:p>
          <a:endParaRPr lang="pt-BR"/>
        </a:p>
      </dgm:t>
    </dgm:pt>
    <dgm:pt modelId="{7D739086-D43B-4047-8044-EE538848547F}" type="sibTrans" cxnId="{8FF9BD17-6607-4026-AF9A-96ED4E50C2FF}">
      <dgm:prSet/>
      <dgm:spPr/>
      <dgm:t>
        <a:bodyPr/>
        <a:lstStyle/>
        <a:p>
          <a:endParaRPr lang="pt-BR"/>
        </a:p>
      </dgm:t>
    </dgm:pt>
    <dgm:pt modelId="{E7945E44-28DA-40BA-B34C-3C5A6CB4B95C}">
      <dgm:prSet/>
      <dgm:spPr/>
      <dgm:t>
        <a:bodyPr/>
        <a:lstStyle/>
        <a:p>
          <a:pPr algn="just"/>
          <a:r>
            <a:rPr lang="pt-BR" b="1" dirty="0"/>
            <a:t>UM DOS PERÍODOS NÃO PODE SER </a:t>
          </a:r>
          <a:r>
            <a:rPr lang="pt-BR" b="1" dirty="0">
              <a:solidFill>
                <a:srgbClr val="FFFF00"/>
              </a:solidFill>
            </a:rPr>
            <a:t>INFERIOR A 14 DIAS CORRIDOS</a:t>
          </a:r>
          <a:r>
            <a:rPr lang="pt-BR" b="1" dirty="0"/>
            <a:t> E OS DEMAIS NÃO PODERÃO SER INFERIORES A 05 DIAS CORRIDOS CADA UM ( Art. 134,§ 1º CLT) </a:t>
          </a:r>
        </a:p>
      </dgm:t>
    </dgm:pt>
    <dgm:pt modelId="{E4B7FD01-052B-4AAF-88E9-B5D813B91059}" type="parTrans" cxnId="{1BC14BD3-697B-4FF1-B604-939E1F2E8ED0}">
      <dgm:prSet/>
      <dgm:spPr/>
      <dgm:t>
        <a:bodyPr/>
        <a:lstStyle/>
        <a:p>
          <a:endParaRPr lang="pt-BR"/>
        </a:p>
      </dgm:t>
    </dgm:pt>
    <dgm:pt modelId="{E9DA33E6-5375-4E67-9A24-E96C895B1E6D}" type="sibTrans" cxnId="{1BC14BD3-697B-4FF1-B604-939E1F2E8ED0}">
      <dgm:prSet/>
      <dgm:spPr/>
      <dgm:t>
        <a:bodyPr/>
        <a:lstStyle/>
        <a:p>
          <a:endParaRPr lang="pt-BR"/>
        </a:p>
      </dgm:t>
    </dgm:pt>
    <dgm:pt modelId="{D2A7D296-782C-4560-AAA9-C8D5AB455B74}">
      <dgm:prSet/>
      <dgm:spPr/>
      <dgm:t>
        <a:bodyPr/>
        <a:lstStyle/>
        <a:p>
          <a:pPr algn="just"/>
          <a:r>
            <a:rPr lang="pt-BR" b="1" dirty="0">
              <a:solidFill>
                <a:srgbClr val="FFFF00"/>
              </a:solidFill>
            </a:rPr>
            <a:t>INÍCIO DE FÉRIAS </a:t>
          </a:r>
          <a:r>
            <a:rPr lang="pt-BR" b="1" dirty="0"/>
            <a:t>NO PERÍODO DE DOIS DIAS QUE ANTECEDE FERIADO OU DIA DE REPOUSO SEMANAL REMUNERADO (Art. 134,§ 3º CLT )</a:t>
          </a:r>
        </a:p>
      </dgm:t>
    </dgm:pt>
    <dgm:pt modelId="{7B0AF595-9592-4B14-B373-1B0D364614DA}" type="parTrans" cxnId="{84A05068-0C2B-4956-AA10-7CDDA40E8EAF}">
      <dgm:prSet/>
      <dgm:spPr/>
      <dgm:t>
        <a:bodyPr/>
        <a:lstStyle/>
        <a:p>
          <a:endParaRPr lang="pt-BR"/>
        </a:p>
      </dgm:t>
    </dgm:pt>
    <dgm:pt modelId="{C802ECB0-EC9C-4392-9A04-0B4D7E622CC6}" type="sibTrans" cxnId="{84A05068-0C2B-4956-AA10-7CDDA40E8EAF}">
      <dgm:prSet/>
      <dgm:spPr/>
      <dgm:t>
        <a:bodyPr/>
        <a:lstStyle/>
        <a:p>
          <a:endParaRPr lang="pt-BR"/>
        </a:p>
      </dgm:t>
    </dgm:pt>
    <dgm:pt modelId="{9207C8FA-0F35-4428-B4F3-C0081E20F1C0}" type="pres">
      <dgm:prSet presAssocID="{C2CB47D2-2322-40B2-B074-8D9B401F658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95403C4-3431-49CE-9D21-023F9896454E}" type="pres">
      <dgm:prSet presAssocID="{7C27333A-CC7C-44BC-859A-9F8A661FE525}" presName="root1" presStyleCnt="0"/>
      <dgm:spPr/>
    </dgm:pt>
    <dgm:pt modelId="{E3EAB2BC-E3A2-4E86-8BC2-8184E268E373}" type="pres">
      <dgm:prSet presAssocID="{7C27333A-CC7C-44BC-859A-9F8A661FE525}" presName="LevelOneTextNode" presStyleLbl="node0" presStyleIdx="0" presStyleCnt="1" custAng="5400000" custScaleX="133255" custScaleY="38852" custLinFactX="-77815" custLinFactNeighborX="-100000" custLinFactNeighborY="19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121B5C7-7DB1-4A1F-A7B1-32CEC6B60E63}" type="pres">
      <dgm:prSet presAssocID="{7C27333A-CC7C-44BC-859A-9F8A661FE525}" presName="level2hierChild" presStyleCnt="0"/>
      <dgm:spPr/>
    </dgm:pt>
    <dgm:pt modelId="{F8D4293A-4100-4DD4-917A-E7DD3B961EAD}" type="pres">
      <dgm:prSet presAssocID="{BDC6FE7B-B2D9-4AC7-9466-C614F1F58F18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815C42EF-B020-4DE1-8977-602AADB6D462}" type="pres">
      <dgm:prSet presAssocID="{BDC6FE7B-B2D9-4AC7-9466-C614F1F58F18}" presName="connTx" presStyleLbl="parChTrans1D2" presStyleIdx="0" presStyleCnt="2"/>
      <dgm:spPr/>
      <dgm:t>
        <a:bodyPr/>
        <a:lstStyle/>
        <a:p>
          <a:endParaRPr lang="pt-BR"/>
        </a:p>
      </dgm:t>
    </dgm:pt>
    <dgm:pt modelId="{AFC54BD6-66E3-4454-9669-FDFE0E7058A7}" type="pres">
      <dgm:prSet presAssocID="{B178011C-57F2-41C2-8BD8-A5A33C1B2D55}" presName="root2" presStyleCnt="0"/>
      <dgm:spPr/>
    </dgm:pt>
    <dgm:pt modelId="{0BF7D959-F034-4D8A-B3E9-89E28F0A5DFC}" type="pres">
      <dgm:prSet presAssocID="{B178011C-57F2-41C2-8BD8-A5A33C1B2D55}" presName="LevelTwoTextNode" presStyleLbl="node2" presStyleIdx="0" presStyleCnt="2" custScaleX="8568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8937CCC-D349-4298-8F8D-3F90972B9A50}" type="pres">
      <dgm:prSet presAssocID="{B178011C-57F2-41C2-8BD8-A5A33C1B2D55}" presName="level3hierChild" presStyleCnt="0"/>
      <dgm:spPr/>
    </dgm:pt>
    <dgm:pt modelId="{778DA77A-91B9-4457-AC38-9B17B3D9B02C}" type="pres">
      <dgm:prSet presAssocID="{D778D7CB-8763-41F8-8098-C6EA9C3DFB47}" presName="conn2-1" presStyleLbl="parChTrans1D3" presStyleIdx="0" presStyleCnt="3"/>
      <dgm:spPr/>
      <dgm:t>
        <a:bodyPr/>
        <a:lstStyle/>
        <a:p>
          <a:endParaRPr lang="pt-BR"/>
        </a:p>
      </dgm:t>
    </dgm:pt>
    <dgm:pt modelId="{5346F739-B627-40A1-BC97-C6266C25DD10}" type="pres">
      <dgm:prSet presAssocID="{D778D7CB-8763-41F8-8098-C6EA9C3DFB47}" presName="connTx" presStyleLbl="parChTrans1D3" presStyleIdx="0" presStyleCnt="3"/>
      <dgm:spPr/>
      <dgm:t>
        <a:bodyPr/>
        <a:lstStyle/>
        <a:p>
          <a:endParaRPr lang="pt-BR"/>
        </a:p>
      </dgm:t>
    </dgm:pt>
    <dgm:pt modelId="{B3E8C37F-4AEA-441C-8D30-739915C011E5}" type="pres">
      <dgm:prSet presAssocID="{39A02849-C35A-4DA7-9119-00FBB375115D}" presName="root2" presStyleCnt="0"/>
      <dgm:spPr/>
    </dgm:pt>
    <dgm:pt modelId="{5622083D-C0DC-4AE1-8ED3-EB3B210D8927}" type="pres">
      <dgm:prSet presAssocID="{39A02849-C35A-4DA7-9119-00FBB375115D}" presName="LevelTwoTextNode" presStyleLbl="node3" presStyleIdx="0" presStyleCnt="3" custLinFactNeighborX="-372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442A9AB-7316-4908-AEF9-D23A07777EA0}" type="pres">
      <dgm:prSet presAssocID="{39A02849-C35A-4DA7-9119-00FBB375115D}" presName="level3hierChild" presStyleCnt="0"/>
      <dgm:spPr/>
    </dgm:pt>
    <dgm:pt modelId="{36B1CF65-1BFD-48B2-8E1E-39BC6A1B99FF}" type="pres">
      <dgm:prSet presAssocID="{777E78B9-BB13-4B31-BA13-A062A2214A28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BFC748A6-48C5-4BCE-9FA7-F674E1495D6D}" type="pres">
      <dgm:prSet presAssocID="{777E78B9-BB13-4B31-BA13-A062A2214A28}" presName="connTx" presStyleLbl="parChTrans1D2" presStyleIdx="1" presStyleCnt="2"/>
      <dgm:spPr/>
      <dgm:t>
        <a:bodyPr/>
        <a:lstStyle/>
        <a:p>
          <a:endParaRPr lang="pt-BR"/>
        </a:p>
      </dgm:t>
    </dgm:pt>
    <dgm:pt modelId="{D213BB45-D9AD-403C-981F-554654289A90}" type="pres">
      <dgm:prSet presAssocID="{3E6B0851-EC1F-4D19-9196-88CC5C7CFF83}" presName="root2" presStyleCnt="0"/>
      <dgm:spPr/>
    </dgm:pt>
    <dgm:pt modelId="{EBADA99E-B469-44AE-993F-735FCB2459D0}" type="pres">
      <dgm:prSet presAssocID="{3E6B0851-EC1F-4D19-9196-88CC5C7CFF83}" presName="LevelTwoTextNode" presStyleLbl="node2" presStyleIdx="1" presStyleCnt="2" custScaleX="8443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0F59741-AE32-4071-BCDB-A984103BEF19}" type="pres">
      <dgm:prSet presAssocID="{3E6B0851-EC1F-4D19-9196-88CC5C7CFF83}" presName="level3hierChild" presStyleCnt="0"/>
      <dgm:spPr/>
    </dgm:pt>
    <dgm:pt modelId="{C82E9DA7-ABE4-4934-8AEF-3237615D2F2B}" type="pres">
      <dgm:prSet presAssocID="{E4B7FD01-052B-4AAF-88E9-B5D813B91059}" presName="conn2-1" presStyleLbl="parChTrans1D3" presStyleIdx="1" presStyleCnt="3"/>
      <dgm:spPr/>
      <dgm:t>
        <a:bodyPr/>
        <a:lstStyle/>
        <a:p>
          <a:endParaRPr lang="pt-BR"/>
        </a:p>
      </dgm:t>
    </dgm:pt>
    <dgm:pt modelId="{1E26AFC9-7836-4A9D-8AB6-F9B7F3CBB2A8}" type="pres">
      <dgm:prSet presAssocID="{E4B7FD01-052B-4AAF-88E9-B5D813B91059}" presName="connTx" presStyleLbl="parChTrans1D3" presStyleIdx="1" presStyleCnt="3"/>
      <dgm:spPr/>
      <dgm:t>
        <a:bodyPr/>
        <a:lstStyle/>
        <a:p>
          <a:endParaRPr lang="pt-BR"/>
        </a:p>
      </dgm:t>
    </dgm:pt>
    <dgm:pt modelId="{E823309A-6D44-4E4E-AEEA-35B6ED126866}" type="pres">
      <dgm:prSet presAssocID="{E7945E44-28DA-40BA-B34C-3C5A6CB4B95C}" presName="root2" presStyleCnt="0"/>
      <dgm:spPr/>
    </dgm:pt>
    <dgm:pt modelId="{3949FF27-297B-4931-89E7-32CAA1922682}" type="pres">
      <dgm:prSet presAssocID="{E7945E44-28DA-40BA-B34C-3C5A6CB4B95C}" presName="LevelTwoTextNode" presStyleLbl="node3" presStyleIdx="1" presStyleCnt="3" custScaleX="101253" custScaleY="106168" custLinFactNeighborX="-2480" custLinFactNeighborY="-101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050E65B-3B17-4412-8CC7-6E07A024CFCD}" type="pres">
      <dgm:prSet presAssocID="{E7945E44-28DA-40BA-B34C-3C5A6CB4B95C}" presName="level3hierChild" presStyleCnt="0"/>
      <dgm:spPr/>
    </dgm:pt>
    <dgm:pt modelId="{81BD2ADE-64E5-4D5C-B694-52C67997B3A1}" type="pres">
      <dgm:prSet presAssocID="{7B0AF595-9592-4B14-B373-1B0D364614DA}" presName="conn2-1" presStyleLbl="parChTrans1D3" presStyleIdx="2" presStyleCnt="3"/>
      <dgm:spPr/>
      <dgm:t>
        <a:bodyPr/>
        <a:lstStyle/>
        <a:p>
          <a:endParaRPr lang="pt-BR"/>
        </a:p>
      </dgm:t>
    </dgm:pt>
    <dgm:pt modelId="{F915477A-4225-4BCC-BA8E-CC5F22786FA3}" type="pres">
      <dgm:prSet presAssocID="{7B0AF595-9592-4B14-B373-1B0D364614DA}" presName="connTx" presStyleLbl="parChTrans1D3" presStyleIdx="2" presStyleCnt="3"/>
      <dgm:spPr/>
      <dgm:t>
        <a:bodyPr/>
        <a:lstStyle/>
        <a:p>
          <a:endParaRPr lang="pt-BR"/>
        </a:p>
      </dgm:t>
    </dgm:pt>
    <dgm:pt modelId="{FD574002-E961-404E-ADB1-81A692A89B5D}" type="pres">
      <dgm:prSet presAssocID="{D2A7D296-782C-4560-AAA9-C8D5AB455B74}" presName="root2" presStyleCnt="0"/>
      <dgm:spPr/>
    </dgm:pt>
    <dgm:pt modelId="{1374DF7F-7FBB-43CB-B576-84FA95692806}" type="pres">
      <dgm:prSet presAssocID="{D2A7D296-782C-4560-AAA9-C8D5AB455B74}" presName="LevelTwoTextNode" presStyleLbl="node3" presStyleIdx="2" presStyleCnt="3" custLinFactNeighborX="-248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5024697-E32F-4C2E-ABCD-9F57935B6778}" type="pres">
      <dgm:prSet presAssocID="{D2A7D296-782C-4560-AAA9-C8D5AB455B74}" presName="level3hierChild" presStyleCnt="0"/>
      <dgm:spPr/>
    </dgm:pt>
  </dgm:ptLst>
  <dgm:cxnLst>
    <dgm:cxn modelId="{C21B9010-05F6-4BCE-904E-FA8E58B1AE5A}" type="presOf" srcId="{B178011C-57F2-41C2-8BD8-A5A33C1B2D55}" destId="{0BF7D959-F034-4D8A-B3E9-89E28F0A5DFC}" srcOrd="0" destOrd="0" presId="urn:microsoft.com/office/officeart/2008/layout/HorizontalMultiLevelHierarchy"/>
    <dgm:cxn modelId="{8FF9BD17-6607-4026-AF9A-96ED4E50C2FF}" srcId="{B178011C-57F2-41C2-8BD8-A5A33C1B2D55}" destId="{39A02849-C35A-4DA7-9119-00FBB375115D}" srcOrd="0" destOrd="0" parTransId="{D778D7CB-8763-41F8-8098-C6EA9C3DFB47}" sibTransId="{7D739086-D43B-4047-8044-EE538848547F}"/>
    <dgm:cxn modelId="{75968E0F-BE8B-44D2-8311-2F0BA68CBD53}" type="presOf" srcId="{D2A7D296-782C-4560-AAA9-C8D5AB455B74}" destId="{1374DF7F-7FBB-43CB-B576-84FA95692806}" srcOrd="0" destOrd="0" presId="urn:microsoft.com/office/officeart/2008/layout/HorizontalMultiLevelHierarchy"/>
    <dgm:cxn modelId="{16EC7754-A4BD-4251-8336-A550F62FCF2B}" type="presOf" srcId="{7C27333A-CC7C-44BC-859A-9F8A661FE525}" destId="{E3EAB2BC-E3A2-4E86-8BC2-8184E268E373}" srcOrd="0" destOrd="0" presId="urn:microsoft.com/office/officeart/2008/layout/HorizontalMultiLevelHierarchy"/>
    <dgm:cxn modelId="{58098637-F67C-4C80-B70C-D0AE209A1761}" type="presOf" srcId="{777E78B9-BB13-4B31-BA13-A062A2214A28}" destId="{36B1CF65-1BFD-48B2-8E1E-39BC6A1B99FF}" srcOrd="0" destOrd="0" presId="urn:microsoft.com/office/officeart/2008/layout/HorizontalMultiLevelHierarchy"/>
    <dgm:cxn modelId="{9E50AA81-8349-44C7-9425-DFC76D5F9051}" type="presOf" srcId="{39A02849-C35A-4DA7-9119-00FBB375115D}" destId="{5622083D-C0DC-4AE1-8ED3-EB3B210D8927}" srcOrd="0" destOrd="0" presId="urn:microsoft.com/office/officeart/2008/layout/HorizontalMultiLevelHierarchy"/>
    <dgm:cxn modelId="{8E29578D-C9F7-449A-92E4-1D1999DC49EC}" type="presOf" srcId="{7B0AF595-9592-4B14-B373-1B0D364614DA}" destId="{81BD2ADE-64E5-4D5C-B694-52C67997B3A1}" srcOrd="0" destOrd="0" presId="urn:microsoft.com/office/officeart/2008/layout/HorizontalMultiLevelHierarchy"/>
    <dgm:cxn modelId="{A293F94E-AC0A-40D9-A955-60B8F73C7A0B}" type="presOf" srcId="{7B0AF595-9592-4B14-B373-1B0D364614DA}" destId="{F915477A-4225-4BCC-BA8E-CC5F22786FA3}" srcOrd="1" destOrd="0" presId="urn:microsoft.com/office/officeart/2008/layout/HorizontalMultiLevelHierarchy"/>
    <dgm:cxn modelId="{92D6ED74-A926-4E2A-9964-ABFF7F728D86}" type="presOf" srcId="{D778D7CB-8763-41F8-8098-C6EA9C3DFB47}" destId="{5346F739-B627-40A1-BC97-C6266C25DD10}" srcOrd="1" destOrd="0" presId="urn:microsoft.com/office/officeart/2008/layout/HorizontalMultiLevelHierarchy"/>
    <dgm:cxn modelId="{A71CEBFC-FA0E-4283-828B-844EAF48352D}" srcId="{7C27333A-CC7C-44BC-859A-9F8A661FE525}" destId="{B178011C-57F2-41C2-8BD8-A5A33C1B2D55}" srcOrd="0" destOrd="0" parTransId="{BDC6FE7B-B2D9-4AC7-9466-C614F1F58F18}" sibTransId="{A8F5FC15-6EF4-42C8-BBE8-D003202D616C}"/>
    <dgm:cxn modelId="{84A05068-0C2B-4956-AA10-7CDDA40E8EAF}" srcId="{3E6B0851-EC1F-4D19-9196-88CC5C7CFF83}" destId="{D2A7D296-782C-4560-AAA9-C8D5AB455B74}" srcOrd="1" destOrd="0" parTransId="{7B0AF595-9592-4B14-B373-1B0D364614DA}" sibTransId="{C802ECB0-EC9C-4392-9A04-0B4D7E622CC6}"/>
    <dgm:cxn modelId="{05EC025C-E42E-4B36-928E-C8C8DC9C0FCC}" type="presOf" srcId="{C2CB47D2-2322-40B2-B074-8D9B401F658E}" destId="{9207C8FA-0F35-4428-B4F3-C0081E20F1C0}" srcOrd="0" destOrd="0" presId="urn:microsoft.com/office/officeart/2008/layout/HorizontalMultiLevelHierarchy"/>
    <dgm:cxn modelId="{B3D8E260-EB3F-48B1-B80B-59E486305839}" type="presOf" srcId="{D778D7CB-8763-41F8-8098-C6EA9C3DFB47}" destId="{778DA77A-91B9-4457-AC38-9B17B3D9B02C}" srcOrd="0" destOrd="0" presId="urn:microsoft.com/office/officeart/2008/layout/HorizontalMultiLevelHierarchy"/>
    <dgm:cxn modelId="{1BC14BD3-697B-4FF1-B604-939E1F2E8ED0}" srcId="{3E6B0851-EC1F-4D19-9196-88CC5C7CFF83}" destId="{E7945E44-28DA-40BA-B34C-3C5A6CB4B95C}" srcOrd="0" destOrd="0" parTransId="{E4B7FD01-052B-4AAF-88E9-B5D813B91059}" sibTransId="{E9DA33E6-5375-4E67-9A24-E96C895B1E6D}"/>
    <dgm:cxn modelId="{A17ADE6D-A32F-491A-B133-2DC65ABE3F81}" type="presOf" srcId="{BDC6FE7B-B2D9-4AC7-9466-C614F1F58F18}" destId="{F8D4293A-4100-4DD4-917A-E7DD3B961EAD}" srcOrd="0" destOrd="0" presId="urn:microsoft.com/office/officeart/2008/layout/HorizontalMultiLevelHierarchy"/>
    <dgm:cxn modelId="{6955149C-5852-47DB-A5EA-DF8857DA4D0F}" type="presOf" srcId="{BDC6FE7B-B2D9-4AC7-9466-C614F1F58F18}" destId="{815C42EF-B020-4DE1-8977-602AADB6D462}" srcOrd="1" destOrd="0" presId="urn:microsoft.com/office/officeart/2008/layout/HorizontalMultiLevelHierarchy"/>
    <dgm:cxn modelId="{C31AA5EF-9606-40A4-AE24-9CE292DF97ED}" type="presOf" srcId="{E4B7FD01-052B-4AAF-88E9-B5D813B91059}" destId="{C82E9DA7-ABE4-4934-8AEF-3237615D2F2B}" srcOrd="0" destOrd="0" presId="urn:microsoft.com/office/officeart/2008/layout/HorizontalMultiLevelHierarchy"/>
    <dgm:cxn modelId="{DCEDA004-94C5-4528-B81F-29B894E727D2}" srcId="{C2CB47D2-2322-40B2-B074-8D9B401F658E}" destId="{7C27333A-CC7C-44BC-859A-9F8A661FE525}" srcOrd="0" destOrd="0" parTransId="{A1108F34-7F38-4AC1-94F3-66CE546C5175}" sibTransId="{0052BA40-4A8D-4F56-8376-DAFE75EE06C5}"/>
    <dgm:cxn modelId="{4B33B531-602B-415D-AA89-EDBEB6C60994}" srcId="{7C27333A-CC7C-44BC-859A-9F8A661FE525}" destId="{3E6B0851-EC1F-4D19-9196-88CC5C7CFF83}" srcOrd="1" destOrd="0" parTransId="{777E78B9-BB13-4B31-BA13-A062A2214A28}" sibTransId="{5BE80DE9-1CC2-4467-814B-F173ACD65050}"/>
    <dgm:cxn modelId="{93A8087D-7A50-4EB0-ABA9-1D60C40C2EE3}" type="presOf" srcId="{3E6B0851-EC1F-4D19-9196-88CC5C7CFF83}" destId="{EBADA99E-B469-44AE-993F-735FCB2459D0}" srcOrd="0" destOrd="0" presId="urn:microsoft.com/office/officeart/2008/layout/HorizontalMultiLevelHierarchy"/>
    <dgm:cxn modelId="{576046EB-6E6A-4C54-A86B-6D9B39AA5245}" type="presOf" srcId="{E4B7FD01-052B-4AAF-88E9-B5D813B91059}" destId="{1E26AFC9-7836-4A9D-8AB6-F9B7F3CBB2A8}" srcOrd="1" destOrd="0" presId="urn:microsoft.com/office/officeart/2008/layout/HorizontalMultiLevelHierarchy"/>
    <dgm:cxn modelId="{8C4C5A81-EEC9-4222-A2FC-E76C890A8BEB}" type="presOf" srcId="{E7945E44-28DA-40BA-B34C-3C5A6CB4B95C}" destId="{3949FF27-297B-4931-89E7-32CAA1922682}" srcOrd="0" destOrd="0" presId="urn:microsoft.com/office/officeart/2008/layout/HorizontalMultiLevelHierarchy"/>
    <dgm:cxn modelId="{4740FA3A-20DA-4B93-98B0-7D8C5BD48B09}" type="presOf" srcId="{777E78B9-BB13-4B31-BA13-A062A2214A28}" destId="{BFC748A6-48C5-4BCE-9FA7-F674E1495D6D}" srcOrd="1" destOrd="0" presId="urn:microsoft.com/office/officeart/2008/layout/HorizontalMultiLevelHierarchy"/>
    <dgm:cxn modelId="{9DA917EC-747E-4C28-8468-D0CBD950422F}" type="presParOf" srcId="{9207C8FA-0F35-4428-B4F3-C0081E20F1C0}" destId="{A95403C4-3431-49CE-9D21-023F9896454E}" srcOrd="0" destOrd="0" presId="urn:microsoft.com/office/officeart/2008/layout/HorizontalMultiLevelHierarchy"/>
    <dgm:cxn modelId="{8A4AF182-7297-4790-908B-E0DB681E5AEB}" type="presParOf" srcId="{A95403C4-3431-49CE-9D21-023F9896454E}" destId="{E3EAB2BC-E3A2-4E86-8BC2-8184E268E373}" srcOrd="0" destOrd="0" presId="urn:microsoft.com/office/officeart/2008/layout/HorizontalMultiLevelHierarchy"/>
    <dgm:cxn modelId="{5107057E-FD50-43ED-BC1E-55DA7307165F}" type="presParOf" srcId="{A95403C4-3431-49CE-9D21-023F9896454E}" destId="{8121B5C7-7DB1-4A1F-A7B1-32CEC6B60E63}" srcOrd="1" destOrd="0" presId="urn:microsoft.com/office/officeart/2008/layout/HorizontalMultiLevelHierarchy"/>
    <dgm:cxn modelId="{0A24194D-F66E-426B-914C-938ED02480B4}" type="presParOf" srcId="{8121B5C7-7DB1-4A1F-A7B1-32CEC6B60E63}" destId="{F8D4293A-4100-4DD4-917A-E7DD3B961EAD}" srcOrd="0" destOrd="0" presId="urn:microsoft.com/office/officeart/2008/layout/HorizontalMultiLevelHierarchy"/>
    <dgm:cxn modelId="{2ADDCC77-B4FB-446D-8BC4-560EC575A3F0}" type="presParOf" srcId="{F8D4293A-4100-4DD4-917A-E7DD3B961EAD}" destId="{815C42EF-B020-4DE1-8977-602AADB6D462}" srcOrd="0" destOrd="0" presId="urn:microsoft.com/office/officeart/2008/layout/HorizontalMultiLevelHierarchy"/>
    <dgm:cxn modelId="{D417BA78-6E7A-4687-8EB0-7FC31BFA2663}" type="presParOf" srcId="{8121B5C7-7DB1-4A1F-A7B1-32CEC6B60E63}" destId="{AFC54BD6-66E3-4454-9669-FDFE0E7058A7}" srcOrd="1" destOrd="0" presId="urn:microsoft.com/office/officeart/2008/layout/HorizontalMultiLevelHierarchy"/>
    <dgm:cxn modelId="{85A40426-3B7B-4514-B89E-278D7E1961F4}" type="presParOf" srcId="{AFC54BD6-66E3-4454-9669-FDFE0E7058A7}" destId="{0BF7D959-F034-4D8A-B3E9-89E28F0A5DFC}" srcOrd="0" destOrd="0" presId="urn:microsoft.com/office/officeart/2008/layout/HorizontalMultiLevelHierarchy"/>
    <dgm:cxn modelId="{3BE5B47A-0EB8-42F0-B754-04646FDC610E}" type="presParOf" srcId="{AFC54BD6-66E3-4454-9669-FDFE0E7058A7}" destId="{E8937CCC-D349-4298-8F8D-3F90972B9A50}" srcOrd="1" destOrd="0" presId="urn:microsoft.com/office/officeart/2008/layout/HorizontalMultiLevelHierarchy"/>
    <dgm:cxn modelId="{2494808B-4BE9-4327-806F-56A86F0C194B}" type="presParOf" srcId="{E8937CCC-D349-4298-8F8D-3F90972B9A50}" destId="{778DA77A-91B9-4457-AC38-9B17B3D9B02C}" srcOrd="0" destOrd="0" presId="urn:microsoft.com/office/officeart/2008/layout/HorizontalMultiLevelHierarchy"/>
    <dgm:cxn modelId="{BDBBAF96-C226-42D5-B7E7-2519259D2532}" type="presParOf" srcId="{778DA77A-91B9-4457-AC38-9B17B3D9B02C}" destId="{5346F739-B627-40A1-BC97-C6266C25DD10}" srcOrd="0" destOrd="0" presId="urn:microsoft.com/office/officeart/2008/layout/HorizontalMultiLevelHierarchy"/>
    <dgm:cxn modelId="{87ADA746-1BCC-4172-8C1B-10BC69AA487A}" type="presParOf" srcId="{E8937CCC-D349-4298-8F8D-3F90972B9A50}" destId="{B3E8C37F-4AEA-441C-8D30-739915C011E5}" srcOrd="1" destOrd="0" presId="urn:microsoft.com/office/officeart/2008/layout/HorizontalMultiLevelHierarchy"/>
    <dgm:cxn modelId="{4A8BE217-B8E1-4609-BB7E-657F8D575153}" type="presParOf" srcId="{B3E8C37F-4AEA-441C-8D30-739915C011E5}" destId="{5622083D-C0DC-4AE1-8ED3-EB3B210D8927}" srcOrd="0" destOrd="0" presId="urn:microsoft.com/office/officeart/2008/layout/HorizontalMultiLevelHierarchy"/>
    <dgm:cxn modelId="{C0CBDE9A-FEB0-4B02-91E3-1DAD2B54407D}" type="presParOf" srcId="{B3E8C37F-4AEA-441C-8D30-739915C011E5}" destId="{7442A9AB-7316-4908-AEF9-D23A07777EA0}" srcOrd="1" destOrd="0" presId="urn:microsoft.com/office/officeart/2008/layout/HorizontalMultiLevelHierarchy"/>
    <dgm:cxn modelId="{AB44A53E-F97C-44EF-8F52-581F68946D39}" type="presParOf" srcId="{8121B5C7-7DB1-4A1F-A7B1-32CEC6B60E63}" destId="{36B1CF65-1BFD-48B2-8E1E-39BC6A1B99FF}" srcOrd="2" destOrd="0" presId="urn:microsoft.com/office/officeart/2008/layout/HorizontalMultiLevelHierarchy"/>
    <dgm:cxn modelId="{2A5BBCC9-58E9-4BC1-A913-B099287BF6A2}" type="presParOf" srcId="{36B1CF65-1BFD-48B2-8E1E-39BC6A1B99FF}" destId="{BFC748A6-48C5-4BCE-9FA7-F674E1495D6D}" srcOrd="0" destOrd="0" presId="urn:microsoft.com/office/officeart/2008/layout/HorizontalMultiLevelHierarchy"/>
    <dgm:cxn modelId="{5C8BE054-9C07-42E3-86C7-1C775585765D}" type="presParOf" srcId="{8121B5C7-7DB1-4A1F-A7B1-32CEC6B60E63}" destId="{D213BB45-D9AD-403C-981F-554654289A90}" srcOrd="3" destOrd="0" presId="urn:microsoft.com/office/officeart/2008/layout/HorizontalMultiLevelHierarchy"/>
    <dgm:cxn modelId="{2521C3BB-6364-4A7D-BF58-FD0C90123557}" type="presParOf" srcId="{D213BB45-D9AD-403C-981F-554654289A90}" destId="{EBADA99E-B469-44AE-993F-735FCB2459D0}" srcOrd="0" destOrd="0" presId="urn:microsoft.com/office/officeart/2008/layout/HorizontalMultiLevelHierarchy"/>
    <dgm:cxn modelId="{71AD7508-0A60-4B4B-BF45-EA7E6F99E780}" type="presParOf" srcId="{D213BB45-D9AD-403C-981F-554654289A90}" destId="{90F59741-AE32-4071-BCDB-A984103BEF19}" srcOrd="1" destOrd="0" presId="urn:microsoft.com/office/officeart/2008/layout/HorizontalMultiLevelHierarchy"/>
    <dgm:cxn modelId="{626BAC6B-021F-4DD7-90D7-1933512A97C7}" type="presParOf" srcId="{90F59741-AE32-4071-BCDB-A984103BEF19}" destId="{C82E9DA7-ABE4-4934-8AEF-3237615D2F2B}" srcOrd="0" destOrd="0" presId="urn:microsoft.com/office/officeart/2008/layout/HorizontalMultiLevelHierarchy"/>
    <dgm:cxn modelId="{F45568C7-B716-45D1-94F0-1FB2A4D39480}" type="presParOf" srcId="{C82E9DA7-ABE4-4934-8AEF-3237615D2F2B}" destId="{1E26AFC9-7836-4A9D-8AB6-F9B7F3CBB2A8}" srcOrd="0" destOrd="0" presId="urn:microsoft.com/office/officeart/2008/layout/HorizontalMultiLevelHierarchy"/>
    <dgm:cxn modelId="{F0EF135A-8117-47EA-9CB1-C7A39A0B1ED2}" type="presParOf" srcId="{90F59741-AE32-4071-BCDB-A984103BEF19}" destId="{E823309A-6D44-4E4E-AEEA-35B6ED126866}" srcOrd="1" destOrd="0" presId="urn:microsoft.com/office/officeart/2008/layout/HorizontalMultiLevelHierarchy"/>
    <dgm:cxn modelId="{FA8849A4-AD15-46FA-AE25-85A65123167A}" type="presParOf" srcId="{E823309A-6D44-4E4E-AEEA-35B6ED126866}" destId="{3949FF27-297B-4931-89E7-32CAA1922682}" srcOrd="0" destOrd="0" presId="urn:microsoft.com/office/officeart/2008/layout/HorizontalMultiLevelHierarchy"/>
    <dgm:cxn modelId="{842DF857-1726-4457-BBBA-10528CD4C510}" type="presParOf" srcId="{E823309A-6D44-4E4E-AEEA-35B6ED126866}" destId="{F050E65B-3B17-4412-8CC7-6E07A024CFCD}" srcOrd="1" destOrd="0" presId="urn:microsoft.com/office/officeart/2008/layout/HorizontalMultiLevelHierarchy"/>
    <dgm:cxn modelId="{44146658-F802-4F31-BAD8-4AA154FB524E}" type="presParOf" srcId="{90F59741-AE32-4071-BCDB-A984103BEF19}" destId="{81BD2ADE-64E5-4D5C-B694-52C67997B3A1}" srcOrd="2" destOrd="0" presId="urn:microsoft.com/office/officeart/2008/layout/HorizontalMultiLevelHierarchy"/>
    <dgm:cxn modelId="{48250851-B544-47E3-8DAC-19B0466B0DBC}" type="presParOf" srcId="{81BD2ADE-64E5-4D5C-B694-52C67997B3A1}" destId="{F915477A-4225-4BCC-BA8E-CC5F22786FA3}" srcOrd="0" destOrd="0" presId="urn:microsoft.com/office/officeart/2008/layout/HorizontalMultiLevelHierarchy"/>
    <dgm:cxn modelId="{3B007CED-293E-4430-AA08-352B1EDE8C40}" type="presParOf" srcId="{90F59741-AE32-4071-BCDB-A984103BEF19}" destId="{FD574002-E961-404E-ADB1-81A692A89B5D}" srcOrd="3" destOrd="0" presId="urn:microsoft.com/office/officeart/2008/layout/HorizontalMultiLevelHierarchy"/>
    <dgm:cxn modelId="{7B516653-EF2D-4F71-A24A-B0BA51C76B7D}" type="presParOf" srcId="{FD574002-E961-404E-ADB1-81A692A89B5D}" destId="{1374DF7F-7FBB-43CB-B576-84FA95692806}" srcOrd="0" destOrd="0" presId="urn:microsoft.com/office/officeart/2008/layout/HorizontalMultiLevelHierarchy"/>
    <dgm:cxn modelId="{7B595A87-7DB9-4441-940D-1E741649E61C}" type="presParOf" srcId="{FD574002-E961-404E-ADB1-81A692A89B5D}" destId="{35024697-E32F-4C2E-ABCD-9F57935B677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331190-56BA-459A-990E-12960830DB82}" type="doc">
      <dgm:prSet loTypeId="urn:microsoft.com/office/officeart/2005/8/layout/radial3" loCatId="relationship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7106593-8ADE-4C19-B7DC-D6BA97DB7A0A}">
      <dgm:prSet phldrT="[Texto]"/>
      <dgm:spPr/>
      <dgm:t>
        <a:bodyPr/>
        <a:lstStyle/>
        <a:p>
          <a:r>
            <a:rPr lang="pt-BR" dirty="0"/>
            <a:t>Salário fixo</a:t>
          </a:r>
        </a:p>
      </dgm:t>
    </dgm:pt>
    <dgm:pt modelId="{667CA10F-F6AA-4B44-B876-8E9CB7209770}" type="parTrans" cxnId="{788C0C24-65A7-45EA-8C11-1658F4D31A32}">
      <dgm:prSet/>
      <dgm:spPr/>
      <dgm:t>
        <a:bodyPr/>
        <a:lstStyle/>
        <a:p>
          <a:endParaRPr lang="pt-BR"/>
        </a:p>
      </dgm:t>
    </dgm:pt>
    <dgm:pt modelId="{62563B39-A430-4AE7-AB54-540E7C0A484E}" type="sibTrans" cxnId="{788C0C24-65A7-45EA-8C11-1658F4D31A32}">
      <dgm:prSet/>
      <dgm:spPr/>
      <dgm:t>
        <a:bodyPr/>
        <a:lstStyle/>
        <a:p>
          <a:endParaRPr lang="pt-BR"/>
        </a:p>
      </dgm:t>
    </dgm:pt>
    <dgm:pt modelId="{9F623599-CB7A-4549-8FB0-F3DD337C6F25}">
      <dgm:prSet phldrT="[Texto]"/>
      <dgm:spPr/>
      <dgm:t>
        <a:bodyPr/>
        <a:lstStyle/>
        <a:p>
          <a:r>
            <a:rPr lang="pt-BR" dirty="0"/>
            <a:t>Gratificação ajustada</a:t>
          </a:r>
        </a:p>
      </dgm:t>
    </dgm:pt>
    <dgm:pt modelId="{E3543A1C-27CF-49C7-8F2B-307B29DF927A}" type="parTrans" cxnId="{B62AAACE-73AE-4AE7-8264-79AB332CE282}">
      <dgm:prSet/>
      <dgm:spPr/>
      <dgm:t>
        <a:bodyPr/>
        <a:lstStyle/>
        <a:p>
          <a:endParaRPr lang="pt-BR"/>
        </a:p>
      </dgm:t>
    </dgm:pt>
    <dgm:pt modelId="{D0D876CA-3E58-4CC6-8EF3-49FE653E518B}" type="sibTrans" cxnId="{B62AAACE-73AE-4AE7-8264-79AB332CE282}">
      <dgm:prSet/>
      <dgm:spPr/>
      <dgm:t>
        <a:bodyPr/>
        <a:lstStyle/>
        <a:p>
          <a:endParaRPr lang="pt-BR"/>
        </a:p>
      </dgm:t>
    </dgm:pt>
    <dgm:pt modelId="{6F794A2B-3FF7-4C4F-94E0-729615EA2313}">
      <dgm:prSet phldrT="[Texto]"/>
      <dgm:spPr/>
      <dgm:t>
        <a:bodyPr/>
        <a:lstStyle/>
        <a:p>
          <a:r>
            <a:rPr lang="pt-BR" dirty="0"/>
            <a:t>gorjeta</a:t>
          </a:r>
        </a:p>
      </dgm:t>
    </dgm:pt>
    <dgm:pt modelId="{4F064D21-55F7-44B4-B636-DCF1DE618E46}" type="parTrans" cxnId="{15B263EB-68C4-46A1-8FDD-50939854CF44}">
      <dgm:prSet/>
      <dgm:spPr/>
      <dgm:t>
        <a:bodyPr/>
        <a:lstStyle/>
        <a:p>
          <a:endParaRPr lang="pt-BR"/>
        </a:p>
      </dgm:t>
    </dgm:pt>
    <dgm:pt modelId="{53795DA4-22EA-453A-A673-983CF4B6194B}" type="sibTrans" cxnId="{15B263EB-68C4-46A1-8FDD-50939854CF44}">
      <dgm:prSet/>
      <dgm:spPr/>
      <dgm:t>
        <a:bodyPr/>
        <a:lstStyle/>
        <a:p>
          <a:endParaRPr lang="pt-BR"/>
        </a:p>
      </dgm:t>
    </dgm:pt>
    <dgm:pt modelId="{A87E4699-4CB6-49AF-B2A6-DFCF9CD2B028}">
      <dgm:prSet phldrT="[Texto]"/>
      <dgm:spPr/>
      <dgm:t>
        <a:bodyPr/>
        <a:lstStyle/>
        <a:p>
          <a:r>
            <a:rPr lang="pt-BR" dirty="0"/>
            <a:t>comissão</a:t>
          </a:r>
        </a:p>
      </dgm:t>
    </dgm:pt>
    <dgm:pt modelId="{9D6DA09A-33A8-4D54-A98C-2A6801712E0E}" type="parTrans" cxnId="{E8C24EC4-811F-44DF-872A-2D2ABD20DCC6}">
      <dgm:prSet/>
      <dgm:spPr/>
      <dgm:t>
        <a:bodyPr/>
        <a:lstStyle/>
        <a:p>
          <a:endParaRPr lang="pt-BR"/>
        </a:p>
      </dgm:t>
    </dgm:pt>
    <dgm:pt modelId="{0ED714B4-14E5-4204-8E87-ADEF3357252C}" type="sibTrans" cxnId="{E8C24EC4-811F-44DF-872A-2D2ABD20DCC6}">
      <dgm:prSet/>
      <dgm:spPr/>
      <dgm:t>
        <a:bodyPr/>
        <a:lstStyle/>
        <a:p>
          <a:endParaRPr lang="pt-BR"/>
        </a:p>
      </dgm:t>
    </dgm:pt>
    <dgm:pt modelId="{831347EF-1BB0-4451-AA48-8BEC2402EA03}">
      <dgm:prSet phldrT="[Texto]"/>
      <dgm:spPr/>
      <dgm:t>
        <a:bodyPr/>
        <a:lstStyle/>
        <a:p>
          <a:r>
            <a:rPr lang="pt-BR" dirty="0"/>
            <a:t>Diária viagem</a:t>
          </a:r>
        </a:p>
      </dgm:t>
    </dgm:pt>
    <dgm:pt modelId="{BEAEF9E2-E6D6-4962-BB67-D0A5BCBD1371}" type="parTrans" cxnId="{ADD0C651-9EDC-4ACF-AB5E-3D1A4F8DC0D6}">
      <dgm:prSet/>
      <dgm:spPr/>
      <dgm:t>
        <a:bodyPr/>
        <a:lstStyle/>
        <a:p>
          <a:endParaRPr lang="pt-BR"/>
        </a:p>
      </dgm:t>
    </dgm:pt>
    <dgm:pt modelId="{A49C226F-AC2A-4BD5-93F7-09702FED0B95}" type="sibTrans" cxnId="{ADD0C651-9EDC-4ACF-AB5E-3D1A4F8DC0D6}">
      <dgm:prSet/>
      <dgm:spPr/>
      <dgm:t>
        <a:bodyPr/>
        <a:lstStyle/>
        <a:p>
          <a:endParaRPr lang="pt-BR"/>
        </a:p>
      </dgm:t>
    </dgm:pt>
    <dgm:pt modelId="{6DB24563-2EA0-4385-9648-01706DD2667C}" type="pres">
      <dgm:prSet presAssocID="{B0331190-56BA-459A-990E-12960830DB8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ADB7582-9DBC-4DC5-977F-51091593DA7B}" type="pres">
      <dgm:prSet presAssocID="{B0331190-56BA-459A-990E-12960830DB82}" presName="radial" presStyleCnt="0">
        <dgm:presLayoutVars>
          <dgm:animLvl val="ctr"/>
        </dgm:presLayoutVars>
      </dgm:prSet>
      <dgm:spPr/>
    </dgm:pt>
    <dgm:pt modelId="{BD576B6D-F5D2-4073-8721-F8A1FC6F8B76}" type="pres">
      <dgm:prSet presAssocID="{27106593-8ADE-4C19-B7DC-D6BA97DB7A0A}" presName="centerShape" presStyleLbl="vennNode1" presStyleIdx="0" presStyleCnt="5"/>
      <dgm:spPr/>
      <dgm:t>
        <a:bodyPr/>
        <a:lstStyle/>
        <a:p>
          <a:endParaRPr lang="pt-BR"/>
        </a:p>
      </dgm:t>
    </dgm:pt>
    <dgm:pt modelId="{97C03C9E-4E81-480B-894E-DBEA1E52450D}" type="pres">
      <dgm:prSet presAssocID="{9F623599-CB7A-4549-8FB0-F3DD337C6F25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103EA9-37EB-4F16-BFA0-B36C28C9B9C4}" type="pres">
      <dgm:prSet presAssocID="{6F794A2B-3FF7-4C4F-94E0-729615EA2313}" presName="node" presStyleLbl="vennNode1" presStyleIdx="2" presStyleCnt="5" custRadScaleRad="100009" custRadScaleInc="84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B53162-F2E5-4A08-B9E1-458B8E6C1A25}" type="pres">
      <dgm:prSet presAssocID="{A87E4699-4CB6-49AF-B2A6-DFCF9CD2B028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3F800D-6D3F-4D71-9DD5-88A3E96D7002}" type="pres">
      <dgm:prSet presAssocID="{831347EF-1BB0-4451-AA48-8BEC2402EA03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C15F3F9-EFED-4AAD-974B-490123A4DDED}" type="presOf" srcId="{27106593-8ADE-4C19-B7DC-D6BA97DB7A0A}" destId="{BD576B6D-F5D2-4073-8721-F8A1FC6F8B76}" srcOrd="0" destOrd="0" presId="urn:microsoft.com/office/officeart/2005/8/layout/radial3"/>
    <dgm:cxn modelId="{E25109B1-223C-4413-BCA7-0197845BEA01}" type="presOf" srcId="{A87E4699-4CB6-49AF-B2A6-DFCF9CD2B028}" destId="{4FB53162-F2E5-4A08-B9E1-458B8E6C1A25}" srcOrd="0" destOrd="0" presId="urn:microsoft.com/office/officeart/2005/8/layout/radial3"/>
    <dgm:cxn modelId="{ADD0C651-9EDC-4ACF-AB5E-3D1A4F8DC0D6}" srcId="{27106593-8ADE-4C19-B7DC-D6BA97DB7A0A}" destId="{831347EF-1BB0-4451-AA48-8BEC2402EA03}" srcOrd="3" destOrd="0" parTransId="{BEAEF9E2-E6D6-4962-BB67-D0A5BCBD1371}" sibTransId="{A49C226F-AC2A-4BD5-93F7-09702FED0B95}"/>
    <dgm:cxn modelId="{E415DE24-F925-4196-9E0E-7CCEF6FBFA81}" type="presOf" srcId="{831347EF-1BB0-4451-AA48-8BEC2402EA03}" destId="{ED3F800D-6D3F-4D71-9DD5-88A3E96D7002}" srcOrd="0" destOrd="0" presId="urn:microsoft.com/office/officeart/2005/8/layout/radial3"/>
    <dgm:cxn modelId="{53F4F46E-D5C2-43DF-A1B3-E7F57F707AEB}" type="presOf" srcId="{6F794A2B-3FF7-4C4F-94E0-729615EA2313}" destId="{E4103EA9-37EB-4F16-BFA0-B36C28C9B9C4}" srcOrd="0" destOrd="0" presId="urn:microsoft.com/office/officeart/2005/8/layout/radial3"/>
    <dgm:cxn modelId="{A89CD2D1-A1EE-48F7-ADB1-79DCDC9987C2}" type="presOf" srcId="{9F623599-CB7A-4549-8FB0-F3DD337C6F25}" destId="{97C03C9E-4E81-480B-894E-DBEA1E52450D}" srcOrd="0" destOrd="0" presId="urn:microsoft.com/office/officeart/2005/8/layout/radial3"/>
    <dgm:cxn modelId="{B62AAACE-73AE-4AE7-8264-79AB332CE282}" srcId="{27106593-8ADE-4C19-B7DC-D6BA97DB7A0A}" destId="{9F623599-CB7A-4549-8FB0-F3DD337C6F25}" srcOrd="0" destOrd="0" parTransId="{E3543A1C-27CF-49C7-8F2B-307B29DF927A}" sibTransId="{D0D876CA-3E58-4CC6-8EF3-49FE653E518B}"/>
    <dgm:cxn modelId="{E8C24EC4-811F-44DF-872A-2D2ABD20DCC6}" srcId="{27106593-8ADE-4C19-B7DC-D6BA97DB7A0A}" destId="{A87E4699-4CB6-49AF-B2A6-DFCF9CD2B028}" srcOrd="2" destOrd="0" parTransId="{9D6DA09A-33A8-4D54-A98C-2A6801712E0E}" sibTransId="{0ED714B4-14E5-4204-8E87-ADEF3357252C}"/>
    <dgm:cxn modelId="{788C0C24-65A7-45EA-8C11-1658F4D31A32}" srcId="{B0331190-56BA-459A-990E-12960830DB82}" destId="{27106593-8ADE-4C19-B7DC-D6BA97DB7A0A}" srcOrd="0" destOrd="0" parTransId="{667CA10F-F6AA-4B44-B876-8E9CB7209770}" sibTransId="{62563B39-A430-4AE7-AB54-540E7C0A484E}"/>
    <dgm:cxn modelId="{15B263EB-68C4-46A1-8FDD-50939854CF44}" srcId="{27106593-8ADE-4C19-B7DC-D6BA97DB7A0A}" destId="{6F794A2B-3FF7-4C4F-94E0-729615EA2313}" srcOrd="1" destOrd="0" parTransId="{4F064D21-55F7-44B4-B636-DCF1DE618E46}" sibTransId="{53795DA4-22EA-453A-A673-983CF4B6194B}"/>
    <dgm:cxn modelId="{20E261E2-140D-480B-9A7E-88FDCFBF1AA2}" type="presOf" srcId="{B0331190-56BA-459A-990E-12960830DB82}" destId="{6DB24563-2EA0-4385-9648-01706DD2667C}" srcOrd="0" destOrd="0" presId="urn:microsoft.com/office/officeart/2005/8/layout/radial3"/>
    <dgm:cxn modelId="{DCA9CBCF-1D59-49F7-9FBA-DA9EA2D7C4F3}" type="presParOf" srcId="{6DB24563-2EA0-4385-9648-01706DD2667C}" destId="{4ADB7582-9DBC-4DC5-977F-51091593DA7B}" srcOrd="0" destOrd="0" presId="urn:microsoft.com/office/officeart/2005/8/layout/radial3"/>
    <dgm:cxn modelId="{F3B2047E-B8A8-4081-B0D5-C96059EA528E}" type="presParOf" srcId="{4ADB7582-9DBC-4DC5-977F-51091593DA7B}" destId="{BD576B6D-F5D2-4073-8721-F8A1FC6F8B76}" srcOrd="0" destOrd="0" presId="urn:microsoft.com/office/officeart/2005/8/layout/radial3"/>
    <dgm:cxn modelId="{4FA197F3-444B-442F-BD77-0B2DE70AA7F3}" type="presParOf" srcId="{4ADB7582-9DBC-4DC5-977F-51091593DA7B}" destId="{97C03C9E-4E81-480B-894E-DBEA1E52450D}" srcOrd="1" destOrd="0" presId="urn:microsoft.com/office/officeart/2005/8/layout/radial3"/>
    <dgm:cxn modelId="{B79B17F7-3794-4062-B3A5-BD6E8E7CB869}" type="presParOf" srcId="{4ADB7582-9DBC-4DC5-977F-51091593DA7B}" destId="{E4103EA9-37EB-4F16-BFA0-B36C28C9B9C4}" srcOrd="2" destOrd="0" presId="urn:microsoft.com/office/officeart/2005/8/layout/radial3"/>
    <dgm:cxn modelId="{78DF7465-84B1-4DCC-8458-A2B131EA5703}" type="presParOf" srcId="{4ADB7582-9DBC-4DC5-977F-51091593DA7B}" destId="{4FB53162-F2E5-4A08-B9E1-458B8E6C1A25}" srcOrd="3" destOrd="0" presId="urn:microsoft.com/office/officeart/2005/8/layout/radial3"/>
    <dgm:cxn modelId="{DAF4BF20-9B6E-4F56-99C2-2675D21C86BA}" type="presParOf" srcId="{4ADB7582-9DBC-4DC5-977F-51091593DA7B}" destId="{ED3F800D-6D3F-4D71-9DD5-88A3E96D7002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331190-56BA-459A-990E-12960830DB82}" type="doc">
      <dgm:prSet loTypeId="urn:microsoft.com/office/officeart/2005/8/layout/radial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7106593-8ADE-4C19-B7DC-D6BA97DB7A0A}">
      <dgm:prSet phldrT="[Texto]"/>
      <dgm:spPr/>
      <dgm:t>
        <a:bodyPr/>
        <a:lstStyle/>
        <a:p>
          <a:r>
            <a:rPr lang="pt-BR" b="1" dirty="0">
              <a:solidFill>
                <a:srgbClr val="C00000"/>
              </a:solidFill>
            </a:rPr>
            <a:t>VERBAS pagas a título de ...</a:t>
          </a:r>
        </a:p>
        <a:p>
          <a:r>
            <a:rPr lang="pt-BR" b="1" dirty="0">
              <a:solidFill>
                <a:schemeClr val="accent6">
                  <a:lumMod val="50000"/>
                </a:schemeClr>
              </a:solidFill>
            </a:rPr>
            <a:t>AINDA QUE HABITUAIS</a:t>
          </a:r>
        </a:p>
        <a:p>
          <a:r>
            <a:rPr lang="pt-BR" b="1" dirty="0">
              <a:solidFill>
                <a:schemeClr val="accent6">
                  <a:lumMod val="50000"/>
                </a:schemeClr>
              </a:solidFill>
            </a:rPr>
            <a:t>NÃO (base de incidência encargo trab. e </a:t>
          </a:r>
          <a:r>
            <a:rPr lang="pt-BR" b="1" dirty="0" err="1">
              <a:solidFill>
                <a:schemeClr val="accent6">
                  <a:lumMod val="50000"/>
                </a:schemeClr>
              </a:solidFill>
            </a:rPr>
            <a:t>prev</a:t>
          </a:r>
          <a:r>
            <a:rPr lang="pt-BR" b="1" dirty="0">
              <a:solidFill>
                <a:schemeClr val="accent6">
                  <a:lumMod val="50000"/>
                </a:schemeClr>
              </a:solidFill>
            </a:rPr>
            <a:t>).</a:t>
          </a:r>
        </a:p>
        <a:p>
          <a:endParaRPr lang="pt-BR" dirty="0"/>
        </a:p>
      </dgm:t>
    </dgm:pt>
    <dgm:pt modelId="{667CA10F-F6AA-4B44-B876-8E9CB7209770}" type="parTrans" cxnId="{788C0C24-65A7-45EA-8C11-1658F4D31A32}">
      <dgm:prSet/>
      <dgm:spPr/>
      <dgm:t>
        <a:bodyPr/>
        <a:lstStyle/>
        <a:p>
          <a:endParaRPr lang="pt-BR"/>
        </a:p>
      </dgm:t>
    </dgm:pt>
    <dgm:pt modelId="{62563B39-A430-4AE7-AB54-540E7C0A484E}" type="sibTrans" cxnId="{788C0C24-65A7-45EA-8C11-1658F4D31A32}">
      <dgm:prSet/>
      <dgm:spPr/>
      <dgm:t>
        <a:bodyPr/>
        <a:lstStyle/>
        <a:p>
          <a:endParaRPr lang="pt-BR"/>
        </a:p>
      </dgm:t>
    </dgm:pt>
    <dgm:pt modelId="{9F623599-CB7A-4549-8FB0-F3DD337C6F25}">
      <dgm:prSet phldrT="[Texto]" custT="1"/>
      <dgm:spPr/>
      <dgm:t>
        <a:bodyPr/>
        <a:lstStyle/>
        <a:p>
          <a:r>
            <a:rPr lang="pt-BR" sz="1600" b="1" dirty="0"/>
            <a:t>Ajuda de custo </a:t>
          </a:r>
          <a:r>
            <a:rPr lang="pt-BR" sz="1600" b="1" dirty="0">
              <a:solidFill>
                <a:srgbClr val="FFC000"/>
              </a:solidFill>
            </a:rPr>
            <a:t>(%)</a:t>
          </a:r>
        </a:p>
      </dgm:t>
    </dgm:pt>
    <dgm:pt modelId="{E3543A1C-27CF-49C7-8F2B-307B29DF927A}" type="parTrans" cxnId="{B62AAACE-73AE-4AE7-8264-79AB332CE282}">
      <dgm:prSet/>
      <dgm:spPr/>
      <dgm:t>
        <a:bodyPr/>
        <a:lstStyle/>
        <a:p>
          <a:endParaRPr lang="pt-BR"/>
        </a:p>
      </dgm:t>
    </dgm:pt>
    <dgm:pt modelId="{D0D876CA-3E58-4CC6-8EF3-49FE653E518B}" type="sibTrans" cxnId="{B62AAACE-73AE-4AE7-8264-79AB332CE282}">
      <dgm:prSet/>
      <dgm:spPr/>
      <dgm:t>
        <a:bodyPr/>
        <a:lstStyle/>
        <a:p>
          <a:endParaRPr lang="pt-BR"/>
        </a:p>
      </dgm:t>
    </dgm:pt>
    <dgm:pt modelId="{6F794A2B-3FF7-4C4F-94E0-729615EA2313}">
      <dgm:prSet phldrT="[Texto]" custT="1"/>
      <dgm:spPr/>
      <dgm:t>
        <a:bodyPr/>
        <a:lstStyle/>
        <a:p>
          <a:r>
            <a:rPr lang="pt-BR" sz="1600" b="1" dirty="0" err="1"/>
            <a:t>Gratif</a:t>
          </a:r>
          <a:r>
            <a:rPr lang="pt-BR" sz="1600" b="1" dirty="0"/>
            <a:t>. legal</a:t>
          </a:r>
        </a:p>
      </dgm:t>
    </dgm:pt>
    <dgm:pt modelId="{4F064D21-55F7-44B4-B636-DCF1DE618E46}" type="parTrans" cxnId="{15B263EB-68C4-46A1-8FDD-50939854CF44}">
      <dgm:prSet/>
      <dgm:spPr/>
      <dgm:t>
        <a:bodyPr/>
        <a:lstStyle/>
        <a:p>
          <a:endParaRPr lang="pt-BR"/>
        </a:p>
      </dgm:t>
    </dgm:pt>
    <dgm:pt modelId="{53795DA4-22EA-453A-A673-983CF4B6194B}" type="sibTrans" cxnId="{15B263EB-68C4-46A1-8FDD-50939854CF44}">
      <dgm:prSet/>
      <dgm:spPr/>
      <dgm:t>
        <a:bodyPr/>
        <a:lstStyle/>
        <a:p>
          <a:endParaRPr lang="pt-BR"/>
        </a:p>
      </dgm:t>
    </dgm:pt>
    <dgm:pt modelId="{A87E4699-4CB6-49AF-B2A6-DFCF9CD2B028}">
      <dgm:prSet phldrT="[Texto]" custT="1"/>
      <dgm:spPr/>
      <dgm:t>
        <a:bodyPr/>
        <a:lstStyle/>
        <a:p>
          <a:r>
            <a:rPr lang="pt-BR" sz="1700" b="1" dirty="0">
              <a:solidFill>
                <a:srgbClr val="FFC000"/>
              </a:solidFill>
            </a:rPr>
            <a:t>comissão</a:t>
          </a:r>
        </a:p>
      </dgm:t>
    </dgm:pt>
    <dgm:pt modelId="{9D6DA09A-33A8-4D54-A98C-2A6801712E0E}" type="parTrans" cxnId="{E8C24EC4-811F-44DF-872A-2D2ABD20DCC6}">
      <dgm:prSet/>
      <dgm:spPr/>
      <dgm:t>
        <a:bodyPr/>
        <a:lstStyle/>
        <a:p>
          <a:endParaRPr lang="pt-BR"/>
        </a:p>
      </dgm:t>
    </dgm:pt>
    <dgm:pt modelId="{0ED714B4-14E5-4204-8E87-ADEF3357252C}" type="sibTrans" cxnId="{E8C24EC4-811F-44DF-872A-2D2ABD20DCC6}">
      <dgm:prSet/>
      <dgm:spPr/>
      <dgm:t>
        <a:bodyPr/>
        <a:lstStyle/>
        <a:p>
          <a:endParaRPr lang="pt-BR"/>
        </a:p>
      </dgm:t>
    </dgm:pt>
    <dgm:pt modelId="{831347EF-1BB0-4451-AA48-8BEC2402EA03}">
      <dgm:prSet phldrT="[Texto]" custT="1"/>
      <dgm:spPr/>
      <dgm:t>
        <a:bodyPr/>
        <a:lstStyle/>
        <a:p>
          <a:r>
            <a:rPr lang="pt-BR" sz="1800" b="1" dirty="0">
              <a:solidFill>
                <a:srgbClr val="FFC000"/>
              </a:solidFill>
            </a:rPr>
            <a:t>Diária viagem</a:t>
          </a:r>
        </a:p>
      </dgm:t>
    </dgm:pt>
    <dgm:pt modelId="{BEAEF9E2-E6D6-4962-BB67-D0A5BCBD1371}" type="parTrans" cxnId="{ADD0C651-9EDC-4ACF-AB5E-3D1A4F8DC0D6}">
      <dgm:prSet/>
      <dgm:spPr/>
      <dgm:t>
        <a:bodyPr/>
        <a:lstStyle/>
        <a:p>
          <a:endParaRPr lang="pt-BR"/>
        </a:p>
      </dgm:t>
    </dgm:pt>
    <dgm:pt modelId="{A49C226F-AC2A-4BD5-93F7-09702FED0B95}" type="sibTrans" cxnId="{ADD0C651-9EDC-4ACF-AB5E-3D1A4F8DC0D6}">
      <dgm:prSet/>
      <dgm:spPr/>
      <dgm:t>
        <a:bodyPr/>
        <a:lstStyle/>
        <a:p>
          <a:endParaRPr lang="pt-BR"/>
        </a:p>
      </dgm:t>
    </dgm:pt>
    <dgm:pt modelId="{2477EE22-8B64-48D6-B188-DC82C7B7BB10}">
      <dgm:prSet phldrT="[Texto]"/>
      <dgm:spPr/>
      <dgm:t>
        <a:bodyPr/>
        <a:lstStyle/>
        <a:p>
          <a:r>
            <a:rPr lang="pt-BR" dirty="0"/>
            <a:t>Prêmio e Abono</a:t>
          </a:r>
        </a:p>
      </dgm:t>
    </dgm:pt>
    <dgm:pt modelId="{7F6B8231-D8CF-4709-A837-4A12AEE0ECF1}" type="parTrans" cxnId="{6DE66560-094B-452D-A5EF-213DA5ABCC2F}">
      <dgm:prSet/>
      <dgm:spPr/>
      <dgm:t>
        <a:bodyPr/>
        <a:lstStyle/>
        <a:p>
          <a:endParaRPr lang="pt-BR"/>
        </a:p>
      </dgm:t>
    </dgm:pt>
    <dgm:pt modelId="{88A14759-C1A5-4107-B46C-95A55F9C8A66}" type="sibTrans" cxnId="{6DE66560-094B-452D-A5EF-213DA5ABCC2F}">
      <dgm:prSet/>
      <dgm:spPr/>
      <dgm:t>
        <a:bodyPr/>
        <a:lstStyle/>
        <a:p>
          <a:endParaRPr lang="pt-BR"/>
        </a:p>
      </dgm:t>
    </dgm:pt>
    <dgm:pt modelId="{6DB24563-2EA0-4385-9648-01706DD2667C}" type="pres">
      <dgm:prSet presAssocID="{B0331190-56BA-459A-990E-12960830DB8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ADB7582-9DBC-4DC5-977F-51091593DA7B}" type="pres">
      <dgm:prSet presAssocID="{B0331190-56BA-459A-990E-12960830DB82}" presName="radial" presStyleCnt="0">
        <dgm:presLayoutVars>
          <dgm:animLvl val="ctr"/>
        </dgm:presLayoutVars>
      </dgm:prSet>
      <dgm:spPr/>
    </dgm:pt>
    <dgm:pt modelId="{BD576B6D-F5D2-4073-8721-F8A1FC6F8B76}" type="pres">
      <dgm:prSet presAssocID="{27106593-8ADE-4C19-B7DC-D6BA97DB7A0A}" presName="centerShape" presStyleLbl="vennNode1" presStyleIdx="0" presStyleCnt="6"/>
      <dgm:spPr/>
      <dgm:t>
        <a:bodyPr/>
        <a:lstStyle/>
        <a:p>
          <a:endParaRPr lang="pt-BR"/>
        </a:p>
      </dgm:t>
    </dgm:pt>
    <dgm:pt modelId="{97C03C9E-4E81-480B-894E-DBEA1E52450D}" type="pres">
      <dgm:prSet presAssocID="{9F623599-CB7A-4549-8FB0-F3DD337C6F25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103EA9-37EB-4F16-BFA0-B36C28C9B9C4}" type="pres">
      <dgm:prSet presAssocID="{6F794A2B-3FF7-4C4F-94E0-729615EA2313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9D1AAC-F040-470A-A170-A18BB4B0EAE2}" type="pres">
      <dgm:prSet presAssocID="{2477EE22-8B64-48D6-B188-DC82C7B7BB10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B53162-F2E5-4A08-B9E1-458B8E6C1A25}" type="pres">
      <dgm:prSet presAssocID="{A87E4699-4CB6-49AF-B2A6-DFCF9CD2B028}" presName="node" presStyleLbl="vennNode1" presStyleIdx="4" presStyleCnt="6" custScaleX="111174" custScaleY="10330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3F800D-6D3F-4D71-9DD5-88A3E96D7002}" type="pres">
      <dgm:prSet presAssocID="{831347EF-1BB0-4451-AA48-8BEC2402EA03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192215F-C718-4050-B5E7-7D49B5A7BB6C}" type="presOf" srcId="{6F794A2B-3FF7-4C4F-94E0-729615EA2313}" destId="{E4103EA9-37EB-4F16-BFA0-B36C28C9B9C4}" srcOrd="0" destOrd="0" presId="urn:microsoft.com/office/officeart/2005/8/layout/radial3"/>
    <dgm:cxn modelId="{6A8ED4EF-8D69-4DE8-8C7D-611FCD8E2DDA}" type="presOf" srcId="{27106593-8ADE-4C19-B7DC-D6BA97DB7A0A}" destId="{BD576B6D-F5D2-4073-8721-F8A1FC6F8B76}" srcOrd="0" destOrd="0" presId="urn:microsoft.com/office/officeart/2005/8/layout/radial3"/>
    <dgm:cxn modelId="{B17FC13F-B642-4452-A9FA-C4040DFFD4A2}" type="presOf" srcId="{A87E4699-4CB6-49AF-B2A6-DFCF9CD2B028}" destId="{4FB53162-F2E5-4A08-B9E1-458B8E6C1A25}" srcOrd="0" destOrd="0" presId="urn:microsoft.com/office/officeart/2005/8/layout/radial3"/>
    <dgm:cxn modelId="{1D0DC6A4-1AC1-41B2-A1EA-FC3A21E1FD43}" type="presOf" srcId="{2477EE22-8B64-48D6-B188-DC82C7B7BB10}" destId="{AE9D1AAC-F040-470A-A170-A18BB4B0EAE2}" srcOrd="0" destOrd="0" presId="urn:microsoft.com/office/officeart/2005/8/layout/radial3"/>
    <dgm:cxn modelId="{15B263EB-68C4-46A1-8FDD-50939854CF44}" srcId="{27106593-8ADE-4C19-B7DC-D6BA97DB7A0A}" destId="{6F794A2B-3FF7-4C4F-94E0-729615EA2313}" srcOrd="1" destOrd="0" parTransId="{4F064D21-55F7-44B4-B636-DCF1DE618E46}" sibTransId="{53795DA4-22EA-453A-A673-983CF4B6194B}"/>
    <dgm:cxn modelId="{78FECAF4-0F10-49C5-A7B7-33499D8C0D77}" type="presOf" srcId="{B0331190-56BA-459A-990E-12960830DB82}" destId="{6DB24563-2EA0-4385-9648-01706DD2667C}" srcOrd="0" destOrd="0" presId="urn:microsoft.com/office/officeart/2005/8/layout/radial3"/>
    <dgm:cxn modelId="{8D885CEA-CF40-4734-8CD2-606D3E22935C}" type="presOf" srcId="{9F623599-CB7A-4549-8FB0-F3DD337C6F25}" destId="{97C03C9E-4E81-480B-894E-DBEA1E52450D}" srcOrd="0" destOrd="0" presId="urn:microsoft.com/office/officeart/2005/8/layout/radial3"/>
    <dgm:cxn modelId="{6DE66560-094B-452D-A5EF-213DA5ABCC2F}" srcId="{27106593-8ADE-4C19-B7DC-D6BA97DB7A0A}" destId="{2477EE22-8B64-48D6-B188-DC82C7B7BB10}" srcOrd="2" destOrd="0" parTransId="{7F6B8231-D8CF-4709-A837-4A12AEE0ECF1}" sibTransId="{88A14759-C1A5-4107-B46C-95A55F9C8A66}"/>
    <dgm:cxn modelId="{E8C24EC4-811F-44DF-872A-2D2ABD20DCC6}" srcId="{27106593-8ADE-4C19-B7DC-D6BA97DB7A0A}" destId="{A87E4699-4CB6-49AF-B2A6-DFCF9CD2B028}" srcOrd="3" destOrd="0" parTransId="{9D6DA09A-33A8-4D54-A98C-2A6801712E0E}" sibTransId="{0ED714B4-14E5-4204-8E87-ADEF3357252C}"/>
    <dgm:cxn modelId="{ADD0C651-9EDC-4ACF-AB5E-3D1A4F8DC0D6}" srcId="{27106593-8ADE-4C19-B7DC-D6BA97DB7A0A}" destId="{831347EF-1BB0-4451-AA48-8BEC2402EA03}" srcOrd="4" destOrd="0" parTransId="{BEAEF9E2-E6D6-4962-BB67-D0A5BCBD1371}" sibTransId="{A49C226F-AC2A-4BD5-93F7-09702FED0B95}"/>
    <dgm:cxn modelId="{B62AAACE-73AE-4AE7-8264-79AB332CE282}" srcId="{27106593-8ADE-4C19-B7DC-D6BA97DB7A0A}" destId="{9F623599-CB7A-4549-8FB0-F3DD337C6F25}" srcOrd="0" destOrd="0" parTransId="{E3543A1C-27CF-49C7-8F2B-307B29DF927A}" sibTransId="{D0D876CA-3E58-4CC6-8EF3-49FE653E518B}"/>
    <dgm:cxn modelId="{73C0304B-6362-496A-8B52-71D4CFDCD070}" type="presOf" srcId="{831347EF-1BB0-4451-AA48-8BEC2402EA03}" destId="{ED3F800D-6D3F-4D71-9DD5-88A3E96D7002}" srcOrd="0" destOrd="0" presId="urn:microsoft.com/office/officeart/2005/8/layout/radial3"/>
    <dgm:cxn modelId="{788C0C24-65A7-45EA-8C11-1658F4D31A32}" srcId="{B0331190-56BA-459A-990E-12960830DB82}" destId="{27106593-8ADE-4C19-B7DC-D6BA97DB7A0A}" srcOrd="0" destOrd="0" parTransId="{667CA10F-F6AA-4B44-B876-8E9CB7209770}" sibTransId="{62563B39-A430-4AE7-AB54-540E7C0A484E}"/>
    <dgm:cxn modelId="{D521AF3B-2A02-4BBA-84E2-8F835580A3DE}" type="presParOf" srcId="{6DB24563-2EA0-4385-9648-01706DD2667C}" destId="{4ADB7582-9DBC-4DC5-977F-51091593DA7B}" srcOrd="0" destOrd="0" presId="urn:microsoft.com/office/officeart/2005/8/layout/radial3"/>
    <dgm:cxn modelId="{5F2E9133-6B75-4B4B-AE55-1C0FDF6E8DD3}" type="presParOf" srcId="{4ADB7582-9DBC-4DC5-977F-51091593DA7B}" destId="{BD576B6D-F5D2-4073-8721-F8A1FC6F8B76}" srcOrd="0" destOrd="0" presId="urn:microsoft.com/office/officeart/2005/8/layout/radial3"/>
    <dgm:cxn modelId="{0F8DE66F-1261-4AEE-B825-8D2F34C35F41}" type="presParOf" srcId="{4ADB7582-9DBC-4DC5-977F-51091593DA7B}" destId="{97C03C9E-4E81-480B-894E-DBEA1E52450D}" srcOrd="1" destOrd="0" presId="urn:microsoft.com/office/officeart/2005/8/layout/radial3"/>
    <dgm:cxn modelId="{51AE958B-E39C-4E10-8497-A0AE26C3792F}" type="presParOf" srcId="{4ADB7582-9DBC-4DC5-977F-51091593DA7B}" destId="{E4103EA9-37EB-4F16-BFA0-B36C28C9B9C4}" srcOrd="2" destOrd="0" presId="urn:microsoft.com/office/officeart/2005/8/layout/radial3"/>
    <dgm:cxn modelId="{4CD48718-8263-406D-B27A-ED42959B1BDE}" type="presParOf" srcId="{4ADB7582-9DBC-4DC5-977F-51091593DA7B}" destId="{AE9D1AAC-F040-470A-A170-A18BB4B0EAE2}" srcOrd="3" destOrd="0" presId="urn:microsoft.com/office/officeart/2005/8/layout/radial3"/>
    <dgm:cxn modelId="{A9A5E955-A83A-4A1D-BEB5-BAECF7FE4B74}" type="presParOf" srcId="{4ADB7582-9DBC-4DC5-977F-51091593DA7B}" destId="{4FB53162-F2E5-4A08-B9E1-458B8E6C1A25}" srcOrd="4" destOrd="0" presId="urn:microsoft.com/office/officeart/2005/8/layout/radial3"/>
    <dgm:cxn modelId="{ACC96A8E-6B54-4ADF-806A-A70E56D18E15}" type="presParOf" srcId="{4ADB7582-9DBC-4DC5-977F-51091593DA7B}" destId="{ED3F800D-6D3F-4D71-9DD5-88A3E96D7002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CB47D2-2322-40B2-B074-8D9B401F658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C27333A-CC7C-44BC-859A-9F8A661FE525}">
      <dgm:prSet phldrT="[Texto]" custT="1"/>
      <dgm:spPr/>
      <dgm:t>
        <a:bodyPr/>
        <a:lstStyle/>
        <a:p>
          <a:r>
            <a:rPr lang="pt-BR" sz="2800" dirty="0">
              <a:latin typeface="+mn-lt"/>
            </a:rPr>
            <a:t>CONTRIBUIÇÃO SINDICAL</a:t>
          </a:r>
        </a:p>
        <a:p>
          <a:r>
            <a:rPr lang="pt-BR" sz="2800" dirty="0">
              <a:latin typeface="+mn-lt"/>
            </a:rPr>
            <a:t>Art. 611</a:t>
          </a:r>
        </a:p>
      </dgm:t>
    </dgm:pt>
    <dgm:pt modelId="{A1108F34-7F38-4AC1-94F3-66CE546C5175}" type="parTrans" cxnId="{DCEDA004-94C5-4528-B81F-29B894E727D2}">
      <dgm:prSet/>
      <dgm:spPr/>
      <dgm:t>
        <a:bodyPr/>
        <a:lstStyle/>
        <a:p>
          <a:endParaRPr lang="pt-BR"/>
        </a:p>
      </dgm:t>
    </dgm:pt>
    <dgm:pt modelId="{0052BA40-4A8D-4F56-8376-DAFE75EE06C5}" type="sibTrans" cxnId="{DCEDA004-94C5-4528-B81F-29B894E727D2}">
      <dgm:prSet/>
      <dgm:spPr/>
      <dgm:t>
        <a:bodyPr/>
        <a:lstStyle/>
        <a:p>
          <a:endParaRPr lang="pt-BR"/>
        </a:p>
      </dgm:t>
    </dgm:pt>
    <dgm:pt modelId="{B178011C-57F2-41C2-8BD8-A5A33C1B2D55}">
      <dgm:prSet phldrT="[Texto]" custT="1"/>
      <dgm:spPr>
        <a:solidFill>
          <a:schemeClr val="accent4"/>
        </a:solidFill>
      </dgm:spPr>
      <dgm:t>
        <a:bodyPr/>
        <a:lstStyle/>
        <a:p>
          <a:pPr algn="ctr"/>
          <a:r>
            <a:rPr lang="pt-BR" sz="2800" b="1" dirty="0">
              <a:solidFill>
                <a:srgbClr val="0070C0"/>
              </a:solidFill>
            </a:rPr>
            <a:t>POSSÍVEL O DESCONTO QUANDO HOUVER EXPRESSA AUTORIZAÇÃO DO EMPREGADO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DC6FE7B-B2D9-4AC7-9466-C614F1F58F18}" type="parTrans" cxnId="{A71CEBFC-FA0E-4283-828B-844EAF48352D}">
      <dgm:prSet/>
      <dgm:spPr/>
      <dgm:t>
        <a:bodyPr/>
        <a:lstStyle/>
        <a:p>
          <a:endParaRPr lang="pt-BR"/>
        </a:p>
      </dgm:t>
    </dgm:pt>
    <dgm:pt modelId="{A8F5FC15-6EF4-42C8-BBE8-D003202D616C}" type="sibTrans" cxnId="{A71CEBFC-FA0E-4283-828B-844EAF48352D}">
      <dgm:prSet/>
      <dgm:spPr/>
      <dgm:t>
        <a:bodyPr/>
        <a:lstStyle/>
        <a:p>
          <a:endParaRPr lang="pt-BR"/>
        </a:p>
      </dgm:t>
    </dgm:pt>
    <dgm:pt modelId="{9207C8FA-0F35-4428-B4F3-C0081E20F1C0}" type="pres">
      <dgm:prSet presAssocID="{C2CB47D2-2322-40B2-B074-8D9B401F658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95403C4-3431-49CE-9D21-023F9896454E}" type="pres">
      <dgm:prSet presAssocID="{7C27333A-CC7C-44BC-859A-9F8A661FE525}" presName="root1" presStyleCnt="0"/>
      <dgm:spPr/>
    </dgm:pt>
    <dgm:pt modelId="{E3EAB2BC-E3A2-4E86-8BC2-8184E268E373}" type="pres">
      <dgm:prSet presAssocID="{7C27333A-CC7C-44BC-859A-9F8A661FE525}" presName="LevelOneTextNode" presStyleLbl="node0" presStyleIdx="0" presStyleCnt="1" custAng="5400000" custScaleX="133255" custScaleY="51096" custLinFactNeighborX="-33958" custLinFactNeighborY="58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121B5C7-7DB1-4A1F-A7B1-32CEC6B60E63}" type="pres">
      <dgm:prSet presAssocID="{7C27333A-CC7C-44BC-859A-9F8A661FE525}" presName="level2hierChild" presStyleCnt="0"/>
      <dgm:spPr/>
    </dgm:pt>
    <dgm:pt modelId="{F8D4293A-4100-4DD4-917A-E7DD3B961EAD}" type="pres">
      <dgm:prSet presAssocID="{BDC6FE7B-B2D9-4AC7-9466-C614F1F58F18}" presName="conn2-1" presStyleLbl="parChTrans1D2" presStyleIdx="0" presStyleCnt="1"/>
      <dgm:spPr/>
      <dgm:t>
        <a:bodyPr/>
        <a:lstStyle/>
        <a:p>
          <a:endParaRPr lang="pt-BR"/>
        </a:p>
      </dgm:t>
    </dgm:pt>
    <dgm:pt modelId="{815C42EF-B020-4DE1-8977-602AADB6D462}" type="pres">
      <dgm:prSet presAssocID="{BDC6FE7B-B2D9-4AC7-9466-C614F1F58F18}" presName="connTx" presStyleLbl="parChTrans1D2" presStyleIdx="0" presStyleCnt="1"/>
      <dgm:spPr/>
      <dgm:t>
        <a:bodyPr/>
        <a:lstStyle/>
        <a:p>
          <a:endParaRPr lang="pt-BR"/>
        </a:p>
      </dgm:t>
    </dgm:pt>
    <dgm:pt modelId="{AFC54BD6-66E3-4454-9669-FDFE0E7058A7}" type="pres">
      <dgm:prSet presAssocID="{B178011C-57F2-41C2-8BD8-A5A33C1B2D55}" presName="root2" presStyleCnt="0"/>
      <dgm:spPr/>
    </dgm:pt>
    <dgm:pt modelId="{0BF7D959-F034-4D8A-B3E9-89E28F0A5DFC}" type="pres">
      <dgm:prSet presAssocID="{B178011C-57F2-41C2-8BD8-A5A33C1B2D55}" presName="LevelTwoTextNode" presStyleLbl="node2" presStyleIdx="0" presStyleCnt="1" custScaleX="96912" custScaleY="36059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8937CCC-D349-4298-8F8D-3F90972B9A50}" type="pres">
      <dgm:prSet presAssocID="{B178011C-57F2-41C2-8BD8-A5A33C1B2D55}" presName="level3hierChild" presStyleCnt="0"/>
      <dgm:spPr/>
    </dgm:pt>
  </dgm:ptLst>
  <dgm:cxnLst>
    <dgm:cxn modelId="{A9A7EF32-CF7B-497B-A2FE-AF996C767D04}" type="presOf" srcId="{BDC6FE7B-B2D9-4AC7-9466-C614F1F58F18}" destId="{815C42EF-B020-4DE1-8977-602AADB6D462}" srcOrd="1" destOrd="0" presId="urn:microsoft.com/office/officeart/2008/layout/HorizontalMultiLevelHierarchy"/>
    <dgm:cxn modelId="{A71CEBFC-FA0E-4283-828B-844EAF48352D}" srcId="{7C27333A-CC7C-44BC-859A-9F8A661FE525}" destId="{B178011C-57F2-41C2-8BD8-A5A33C1B2D55}" srcOrd="0" destOrd="0" parTransId="{BDC6FE7B-B2D9-4AC7-9466-C614F1F58F18}" sibTransId="{A8F5FC15-6EF4-42C8-BBE8-D003202D616C}"/>
    <dgm:cxn modelId="{495D458E-5637-4930-9718-3ADF58110AA0}" type="presOf" srcId="{7C27333A-CC7C-44BC-859A-9F8A661FE525}" destId="{E3EAB2BC-E3A2-4E86-8BC2-8184E268E373}" srcOrd="0" destOrd="0" presId="urn:microsoft.com/office/officeart/2008/layout/HorizontalMultiLevelHierarchy"/>
    <dgm:cxn modelId="{DCEDA004-94C5-4528-B81F-29B894E727D2}" srcId="{C2CB47D2-2322-40B2-B074-8D9B401F658E}" destId="{7C27333A-CC7C-44BC-859A-9F8A661FE525}" srcOrd="0" destOrd="0" parTransId="{A1108F34-7F38-4AC1-94F3-66CE546C5175}" sibTransId="{0052BA40-4A8D-4F56-8376-DAFE75EE06C5}"/>
    <dgm:cxn modelId="{6499104A-3415-476B-B663-D005270DEDDF}" type="presOf" srcId="{B178011C-57F2-41C2-8BD8-A5A33C1B2D55}" destId="{0BF7D959-F034-4D8A-B3E9-89E28F0A5DFC}" srcOrd="0" destOrd="0" presId="urn:microsoft.com/office/officeart/2008/layout/HorizontalMultiLevelHierarchy"/>
    <dgm:cxn modelId="{84AE66F2-5BC5-41C4-B687-A0895C00119C}" type="presOf" srcId="{BDC6FE7B-B2D9-4AC7-9466-C614F1F58F18}" destId="{F8D4293A-4100-4DD4-917A-E7DD3B961EAD}" srcOrd="0" destOrd="0" presId="urn:microsoft.com/office/officeart/2008/layout/HorizontalMultiLevelHierarchy"/>
    <dgm:cxn modelId="{11E036F3-DB83-4C63-9E79-B074F9FCBD3F}" type="presOf" srcId="{C2CB47D2-2322-40B2-B074-8D9B401F658E}" destId="{9207C8FA-0F35-4428-B4F3-C0081E20F1C0}" srcOrd="0" destOrd="0" presId="urn:microsoft.com/office/officeart/2008/layout/HorizontalMultiLevelHierarchy"/>
    <dgm:cxn modelId="{D8CF3C3C-6918-40D1-B266-0DFE64BCCE28}" type="presParOf" srcId="{9207C8FA-0F35-4428-B4F3-C0081E20F1C0}" destId="{A95403C4-3431-49CE-9D21-023F9896454E}" srcOrd="0" destOrd="0" presId="urn:microsoft.com/office/officeart/2008/layout/HorizontalMultiLevelHierarchy"/>
    <dgm:cxn modelId="{D2DB2B71-7B83-42E5-8E64-FC4B8FB07D21}" type="presParOf" srcId="{A95403C4-3431-49CE-9D21-023F9896454E}" destId="{E3EAB2BC-E3A2-4E86-8BC2-8184E268E373}" srcOrd="0" destOrd="0" presId="urn:microsoft.com/office/officeart/2008/layout/HorizontalMultiLevelHierarchy"/>
    <dgm:cxn modelId="{59FED18E-E44D-453A-9A99-5A067FCA8C6A}" type="presParOf" srcId="{A95403C4-3431-49CE-9D21-023F9896454E}" destId="{8121B5C7-7DB1-4A1F-A7B1-32CEC6B60E63}" srcOrd="1" destOrd="0" presId="urn:microsoft.com/office/officeart/2008/layout/HorizontalMultiLevelHierarchy"/>
    <dgm:cxn modelId="{796F0863-B651-4AA8-8C15-56526DBB5C70}" type="presParOf" srcId="{8121B5C7-7DB1-4A1F-A7B1-32CEC6B60E63}" destId="{F8D4293A-4100-4DD4-917A-E7DD3B961EAD}" srcOrd="0" destOrd="0" presId="urn:microsoft.com/office/officeart/2008/layout/HorizontalMultiLevelHierarchy"/>
    <dgm:cxn modelId="{1F4AA3F6-9698-4C24-A998-582BDBBF9750}" type="presParOf" srcId="{F8D4293A-4100-4DD4-917A-E7DD3B961EAD}" destId="{815C42EF-B020-4DE1-8977-602AADB6D462}" srcOrd="0" destOrd="0" presId="urn:microsoft.com/office/officeart/2008/layout/HorizontalMultiLevelHierarchy"/>
    <dgm:cxn modelId="{990F4E7B-08A7-4A79-9AEF-F834F374BF6E}" type="presParOf" srcId="{8121B5C7-7DB1-4A1F-A7B1-32CEC6B60E63}" destId="{AFC54BD6-66E3-4454-9669-FDFE0E7058A7}" srcOrd="1" destOrd="0" presId="urn:microsoft.com/office/officeart/2008/layout/HorizontalMultiLevelHierarchy"/>
    <dgm:cxn modelId="{E8910B95-4EBF-48CD-8862-E0023BCDF1DC}" type="presParOf" srcId="{AFC54BD6-66E3-4454-9669-FDFE0E7058A7}" destId="{0BF7D959-F034-4D8A-B3E9-89E28F0A5DFC}" srcOrd="0" destOrd="0" presId="urn:microsoft.com/office/officeart/2008/layout/HorizontalMultiLevelHierarchy"/>
    <dgm:cxn modelId="{C81F8D9F-CFFE-49CF-8B30-28D6E05AEBD3}" type="presParOf" srcId="{AFC54BD6-66E3-4454-9669-FDFE0E7058A7}" destId="{E8937CCC-D349-4298-8F8D-3F90972B9A5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8CE5C-CCE8-438F-8491-1CE54CFED5C6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B7498-1F42-4292-B6AC-11EF49414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45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84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8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5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90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7166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B99C41-F97F-4F28-8043-AA182C0E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B5F3EB1-31D1-43C0-B82F-00E58CA21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A330B6E5-80B2-4FDB-A53D-420D26E22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F9E2816-A43B-41AD-8C23-CAF802F5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6D96-DFCD-4E8C-BF28-1FCB94881B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3A071A4A-1FB0-4040-9E1C-6D5EDC0F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9C50D20D-DCD2-45A8-B765-BD6D0CDE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150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047B25-2D29-4826-93FD-7A9085C9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4ABE3FA-EC23-4EC2-BD44-6A504FEF7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BC201E01-4D22-4EF4-886C-A68D65417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5D2EB144-11EB-4EC4-A35B-B4FBBC162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22100F1B-382A-43FC-9117-467D8CDDB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1DBA907-F902-43DC-ADB3-C90C7DE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196A-1CA0-4D07-B3CE-0467973842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D8DC5A01-42AA-4F2A-B8CF-B0361827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7D934686-4D64-4681-A42E-AB213474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838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5C64EE-48B0-448F-A3B7-A3C98EAE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FD1C6871-AF57-4737-8341-75E93481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C9B0-899D-4852-A75F-9AFE6FA5C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F2CD7F26-547C-493B-998D-752EEFC8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CC017C2D-B38D-4109-A666-E2300761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321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82DF410D-050E-484F-BA01-E3AAD4FD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D554-71A9-41BD-AC87-CB7CB8D87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D5D87512-F593-4956-BEE6-E73090E4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E85DE6F1-94CF-4A58-B7EF-E85F6315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715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5B393A-69C5-4BF4-BC18-FE029F8C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D1C856D-16B4-4DC5-B297-1BED6B1B1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BB1B55E-EF17-47E3-AAF5-A7D08B27C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FC8160ED-1760-4557-AB86-73923CAD6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663DE-E935-4B3C-9744-9A6302BCAC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DC81F74E-1883-470D-A91C-CB4B53DC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5A801005-DD1D-438A-86E4-84C8F66B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729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1734CD-3AA3-4ADD-B91C-C8ED8C77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BE2862C-7BF5-4B22-AD13-DAFF7E469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6139695-CA20-49EB-B99C-C281E3D89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AE584E11-6DBA-4E5E-B07D-7BF0FFE4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62D-6CAD-44BF-9491-638F957EDD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C847B70-8832-44C3-976E-BE869897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F113A7B3-CFD4-4792-9382-94020F1C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98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F5ABA8-A59A-442A-BBF2-DFCF9A2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A15A99F-8566-45C7-8AFB-CD2B30EA8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5855966-3FAA-4D9D-BC9F-8684906D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B2EEF-6E40-4BB2-9AD8-70F459A3BA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A2109FED-BFF3-4779-A67F-7DCB39B3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7AB4BD3-1B3F-4BC4-A4EB-2D997C5B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158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27E8D9D-1185-411B-A44C-7D79BFA2F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32E58504-159C-4B21-828B-F5C3E4CB8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8060701-8798-4528-B0BD-F0D135F8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2A47-D697-494B-A4BE-05C4795D89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D338FDA-1507-4EF6-8732-C5F201CC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20C2A2A-2875-4D17-B8BD-E657CDA3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839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6ABE6D-CE62-4CCB-BEFB-0C556476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53217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5F0B18-96FA-4BA3-8EBF-3AC86924A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1AE23A6-290D-4545-979A-E75B4BBBC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776763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9247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436F8A-F4A1-43F4-B48F-57D8430A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FA5A117-2F42-49DA-8E34-5CA9E9E1B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0BC3A8E-9975-41A5-A5AB-36DA8A56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D92CB-EFBB-41D5-8540-885691BFF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A5F8C87-6CBE-46B9-92DA-72E5A846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F69A7C3-7FF4-44CB-98F3-C73B29DC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266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15D882-9D47-4B2E-897A-D06D29CF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8D42A041-45E6-458B-B293-9724D0C8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DB31965-49DE-4E4D-9F75-90899F5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48E7-F1C8-41DF-88DD-2B30A7237A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FBA79F0-BF25-4DB8-A74E-3335F567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E3BFA73-F392-411A-81F6-5F1D30E6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833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B99C41-F97F-4F28-8043-AA182C0E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B5F3EB1-31D1-43C0-B82F-00E58CA21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A330B6E5-80B2-4FDB-A53D-420D26E22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F9E2816-A43B-41AD-8C23-CAF802F5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6D96-DFCD-4E8C-BF28-1FCB94881B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3A071A4A-1FB0-4040-9E1C-6D5EDC0F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9C50D20D-DCD2-45A8-B765-BD6D0CDE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83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047B25-2D29-4826-93FD-7A9085C9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4ABE3FA-EC23-4EC2-BD44-6A504FEF7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BC201E01-4D22-4EF4-886C-A68D65417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5D2EB144-11EB-4EC4-A35B-B4FBBC162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22100F1B-382A-43FC-9117-467D8CDDB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1DBA907-F902-43DC-ADB3-C90C7DE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196A-1CA0-4D07-B3CE-0467973842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D8DC5A01-42AA-4F2A-B8CF-B0361827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7D934686-4D64-4681-A42E-AB213474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708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5C64EE-48B0-448F-A3B7-A3C98EAE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FD1C6871-AF57-4737-8341-75E93481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C9B0-899D-4852-A75F-9AFE6FA5C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F2CD7F26-547C-493B-998D-752EEFC8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CC017C2D-B38D-4109-A666-E2300761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349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82DF410D-050E-484F-BA01-E3AAD4FD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D554-71A9-41BD-AC87-CB7CB8D87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D5D87512-F593-4956-BEE6-E73090E4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E85DE6F1-94CF-4A58-B7EF-E85F6315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571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5B393A-69C5-4BF4-BC18-FE029F8C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D1C856D-16B4-4DC5-B297-1BED6B1B1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BB1B55E-EF17-47E3-AAF5-A7D08B27C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FC8160ED-1760-4557-AB86-73923CAD6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663DE-E935-4B3C-9744-9A6302BCAC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DC81F74E-1883-470D-A91C-CB4B53DC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5A801005-DD1D-438A-86E4-84C8F66B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613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1734CD-3AA3-4ADD-B91C-C8ED8C77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BE2862C-7BF5-4B22-AD13-DAFF7E469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6139695-CA20-49EB-B99C-C281E3D89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AE584E11-6DBA-4E5E-B07D-7BF0FFE4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62D-6CAD-44BF-9491-638F957EDD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C847B70-8832-44C3-976E-BE869897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F113A7B3-CFD4-4792-9382-94020F1C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65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F5ABA8-A59A-442A-BBF2-DFCF9A2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A15A99F-8566-45C7-8AFB-CD2B30EA8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5855966-3FAA-4D9D-BC9F-8684906D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B2EEF-6E40-4BB2-9AD8-70F459A3BA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A2109FED-BFF3-4779-A67F-7DCB39B3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7AB4BD3-1B3F-4BC4-A4EB-2D997C5B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547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27E8D9D-1185-411B-A44C-7D79BFA2F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32E58504-159C-4B21-828B-F5C3E4CB8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8060701-8798-4528-B0BD-F0D135F8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2A47-D697-494B-A4BE-05C4795D89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D338FDA-1507-4EF6-8732-C5F201CC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20C2A2A-2875-4D17-B8BD-E657CDA3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87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1816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914400" y="5943600"/>
            <a:ext cx="2540000" cy="685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165600" y="5943600"/>
            <a:ext cx="3860800" cy="685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5943600"/>
            <a:ext cx="2540000" cy="685800"/>
          </a:xfrm>
        </p:spPr>
        <p:txBody>
          <a:bodyPr/>
          <a:lstStyle>
            <a:lvl1pPr>
              <a:defRPr/>
            </a:lvl1pPr>
          </a:lstStyle>
          <a:p>
            <a:fld id="{DAC7263E-5798-451C-AEC3-CD590F93F37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5626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6ABE6D-CE62-4CCB-BEFB-0C556476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302850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5F0B18-96FA-4BA3-8EBF-3AC86924A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1AE23A6-290D-4545-979A-E75B4BBBC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407991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436F8A-F4A1-43F4-B48F-57D8430A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FA5A117-2F42-49DA-8E34-5CA9E9E1B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0BC3A8E-9975-41A5-A5AB-36DA8A56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D92CB-EFBB-41D5-8540-885691BFF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A5F8C87-6CBE-46B9-92DA-72E5A846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F69A7C3-7FF4-44CB-98F3-C73B29DC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038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15D882-9D47-4B2E-897A-D06D29CF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8D42A041-45E6-458B-B293-9724D0C8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DB31965-49DE-4E4D-9F75-90899F5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48E7-F1C8-41DF-88DD-2B30A7237A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FBA79F0-BF25-4DB8-A74E-3335F567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E3BFA73-F392-411A-81F6-5F1D30E6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206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B99C41-F97F-4F28-8043-AA182C0E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B5F3EB1-31D1-43C0-B82F-00E58CA21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A330B6E5-80B2-4FDB-A53D-420D26E22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F9E2816-A43B-41AD-8C23-CAF802F5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6D96-DFCD-4E8C-BF28-1FCB94881B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3A071A4A-1FB0-4040-9E1C-6D5EDC0F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9C50D20D-DCD2-45A8-B765-BD6D0CDE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614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047B25-2D29-4826-93FD-7A9085C9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4ABE3FA-EC23-4EC2-BD44-6A504FEF7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BC201E01-4D22-4EF4-886C-A68D65417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5D2EB144-11EB-4EC4-A35B-B4FBBC162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22100F1B-382A-43FC-9117-467D8CDDB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1DBA907-F902-43DC-ADB3-C90C7DE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196A-1CA0-4D07-B3CE-0467973842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D8DC5A01-42AA-4F2A-B8CF-B0361827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7D934686-4D64-4681-A42E-AB213474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186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5C64EE-48B0-448F-A3B7-A3C98EAE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FD1C6871-AF57-4737-8341-75E93481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C9B0-899D-4852-A75F-9AFE6FA5C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F2CD7F26-547C-493B-998D-752EEFC8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CC017C2D-B38D-4109-A666-E2300761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323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82DF410D-050E-484F-BA01-E3AAD4FD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D554-71A9-41BD-AC87-CB7CB8D87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D5D87512-F593-4956-BEE6-E73090E4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E85DE6F1-94CF-4A58-B7EF-E85F6315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188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5B393A-69C5-4BF4-BC18-FE029F8C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D1C856D-16B4-4DC5-B297-1BED6B1B1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BB1B55E-EF17-47E3-AAF5-A7D08B27C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FC8160ED-1760-4557-AB86-73923CAD6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663DE-E935-4B3C-9744-9A6302BCAC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DC81F74E-1883-470D-A91C-CB4B53DC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5A801005-DD1D-438A-86E4-84C8F66B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861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1734CD-3AA3-4ADD-B91C-C8ED8C77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BE2862C-7BF5-4B22-AD13-DAFF7E469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6139695-CA20-49EB-B99C-C281E3D89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AE584E11-6DBA-4E5E-B07D-7BF0FFE4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62D-6CAD-44BF-9491-638F957EDD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C847B70-8832-44C3-976E-BE869897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F113A7B3-CFD4-4792-9382-94020F1C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46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31282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F5ABA8-A59A-442A-BBF2-DFCF9A2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A15A99F-8566-45C7-8AFB-CD2B30EA8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5855966-3FAA-4D9D-BC9F-8684906D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B2EEF-6E40-4BB2-9AD8-70F459A3BA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A2109FED-BFF3-4779-A67F-7DCB39B3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7AB4BD3-1B3F-4BC4-A4EB-2D997C5B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807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27E8D9D-1185-411B-A44C-7D79BFA2F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32E58504-159C-4B21-828B-F5C3E4CB8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8060701-8798-4528-B0BD-F0D135F8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2A47-D697-494B-A4BE-05C4795D89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D338FDA-1507-4EF6-8732-C5F201CC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20C2A2A-2875-4D17-B8BD-E657CDA3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342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6ABE6D-CE62-4CCB-BEFB-0C556476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384194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34125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3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12496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3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5121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36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6343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32687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9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9082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1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24576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7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1" y="2438400"/>
            <a:ext cx="11275484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imes New Roman" charset="0"/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019800"/>
            <a:ext cx="2540000" cy="609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4821C5-5675-426F-A771-9DC5F58FDC89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019800"/>
            <a:ext cx="3860800" cy="609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019800"/>
            <a:ext cx="2540000" cy="609600"/>
          </a:xfrm>
        </p:spPr>
        <p:txBody>
          <a:bodyPr/>
          <a:lstStyle>
            <a:lvl1pPr>
              <a:defRPr/>
            </a:lvl1pPr>
          </a:lstStyle>
          <a:p>
            <a:fld id="{E00972B9-EA22-429E-B59C-26EDD4FE34C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5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505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D105-4DA5-478A-82D6-B35D6341B6D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E102F-DBFF-49CB-BC13-45B301CFD7B7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0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47FF2-D21B-4749-8504-73D98456B5C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2425B-EED9-4932-94A2-28C72034F1D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87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AC616-FDDE-4F26-9D1B-D8413CDF2FED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64F3D-44AF-41C9-B49C-7A654625BB3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68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29767-785A-4BB5-8FBA-A4CA35E710C4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FB82EC-D7E3-4427-A2C2-62E7230D5D00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47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27493-5C8C-43C6-8A66-747F36F78755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851C0-417F-4654-9064-2D0A2FB06CC7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20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BF6F4-758F-48D0-98E4-E81E3EB3C0FC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CC39A-E297-467B-B9A0-D94BBE633F0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34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64017-FEA0-4706-A96B-61C23EE8C167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9CB99-1A90-4E52-A0D2-B7601217B0D0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06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975F1-254A-4AFD-9145-27913FDC7C0C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BD294-24B4-4528-88E0-65969D687CB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7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3BCD6-FB3C-4369-8142-37EB2DCD2F8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F55C6-88B7-4186-AAEB-D3E3B22E028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68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1816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1816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4085-CA21-4DCC-8705-98E36EF7E101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47433-A8CF-4C0F-BE10-5A9881EF8A0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93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2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1" y="2438400"/>
            <a:ext cx="11275484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imes New Roman" charset="0"/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019800"/>
            <a:ext cx="2540000" cy="609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4821C5-5675-426F-A771-9DC5F58FDC89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019800"/>
            <a:ext cx="3860800" cy="609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019800"/>
            <a:ext cx="2540000" cy="609600"/>
          </a:xfrm>
        </p:spPr>
        <p:txBody>
          <a:bodyPr/>
          <a:lstStyle>
            <a:lvl1pPr>
              <a:defRPr/>
            </a:lvl1pPr>
          </a:lstStyle>
          <a:p>
            <a:fld id="{E00972B9-EA22-429E-B59C-26EDD4FE34C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68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D105-4DA5-478A-82D6-B35D6341B6D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E102F-DBFF-49CB-BC13-45B301CFD7B7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64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47FF2-D21B-4749-8504-73D98456B5C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2425B-EED9-4932-94A2-28C72034F1D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48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AC616-FDDE-4F26-9D1B-D8413CDF2FED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64F3D-44AF-41C9-B49C-7A654625BB3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72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29767-785A-4BB5-8FBA-A4CA35E710C4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FB82EC-D7E3-4427-A2C2-62E7230D5D00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9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27493-5C8C-43C6-8A66-747F36F78755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851C0-417F-4654-9064-2D0A2FB06CC7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29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BF6F4-758F-48D0-98E4-E81E3EB3C0FC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CC39A-E297-467B-B9A0-D94BBE633F0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02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64017-FEA0-4706-A96B-61C23EE8C167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9CB99-1A90-4E52-A0D2-B7601217B0D0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68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975F1-254A-4AFD-9145-27913FDC7C0C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BD294-24B4-4528-88E0-65969D687CB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05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3BCD6-FB3C-4369-8142-37EB2DCD2F8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F55C6-88B7-4186-AAEB-D3E3B22E028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427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1816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1816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4085-CA21-4DCC-8705-98E36EF7E101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47433-A8CF-4C0F-BE10-5A9881EF8A0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09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1" y="2438400"/>
            <a:ext cx="11275484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imes New Roman" charset="0"/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019800"/>
            <a:ext cx="2540000" cy="609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4821C5-5675-426F-A771-9DC5F58FDC89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019800"/>
            <a:ext cx="3860800" cy="609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019800"/>
            <a:ext cx="2540000" cy="609600"/>
          </a:xfrm>
        </p:spPr>
        <p:txBody>
          <a:bodyPr/>
          <a:lstStyle>
            <a:lvl1pPr>
              <a:defRPr/>
            </a:lvl1pPr>
          </a:lstStyle>
          <a:p>
            <a:fld id="{E00972B9-EA22-429E-B59C-26EDD4FE34C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99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D105-4DA5-478A-82D6-B35D6341B6D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E102F-DBFF-49CB-BC13-45B301CFD7B7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26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47FF2-D21B-4749-8504-73D98456B5C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2425B-EED9-4932-94A2-28C72034F1D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01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AC616-FDDE-4F26-9D1B-D8413CDF2FED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64F3D-44AF-41C9-B49C-7A654625BB3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08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29767-785A-4BB5-8FBA-A4CA35E710C4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FB82EC-D7E3-4427-A2C2-62E7230D5D00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814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27493-5C8C-43C6-8A66-747F36F78755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851C0-417F-4654-9064-2D0A2FB06CC7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68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BF6F4-758F-48D0-98E4-E81E3EB3C0FC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CC39A-E297-467B-B9A0-D94BBE633F0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602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64017-FEA0-4706-A96B-61C23EE8C167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9CB99-1A90-4E52-A0D2-B7601217B0D0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396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975F1-254A-4AFD-9145-27913FDC7C0C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BD294-24B4-4528-88E0-65969D687CB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6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5220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3BCD6-FB3C-4369-8142-37EB2DCD2F8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F55C6-88B7-4186-AAEB-D3E3B22E028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8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1816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1816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4085-CA21-4DCC-8705-98E36EF7E101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47433-A8CF-4C0F-BE10-5A9881EF8A0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75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1" y="2438400"/>
            <a:ext cx="11275484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imes New Roman" charset="0"/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019800"/>
            <a:ext cx="2540000" cy="609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4821C5-5675-426F-A771-9DC5F58FDC89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019800"/>
            <a:ext cx="3860800" cy="609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019800"/>
            <a:ext cx="2540000" cy="609600"/>
          </a:xfrm>
        </p:spPr>
        <p:txBody>
          <a:bodyPr/>
          <a:lstStyle>
            <a:lvl1pPr>
              <a:defRPr/>
            </a:lvl1pPr>
          </a:lstStyle>
          <a:p>
            <a:fld id="{E00972B9-EA22-429E-B59C-26EDD4FE34C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33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D105-4DA5-478A-82D6-B35D6341B6D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E102F-DBFF-49CB-BC13-45B301CFD7B7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423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47FF2-D21B-4749-8504-73D98456B5C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2425B-EED9-4932-94A2-28C72034F1D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73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AC616-FDDE-4F26-9D1B-D8413CDF2FED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64F3D-44AF-41C9-B49C-7A654625BB3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683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29767-785A-4BB5-8FBA-A4CA35E710C4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FB82EC-D7E3-4427-A2C2-62E7230D5D00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402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27493-5C8C-43C6-8A66-747F36F78755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851C0-417F-4654-9064-2D0A2FB06CC7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71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BF6F4-758F-48D0-98E4-E81E3EB3C0FC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CC39A-E297-467B-B9A0-D94BBE633F0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784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64017-FEA0-4706-A96B-61C23EE8C167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9CB99-1A90-4E52-A0D2-B7601217B0D0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9768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975F1-254A-4AFD-9145-27913FDC7C0C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BD294-24B4-4528-88E0-65969D687CB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96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3BCD6-FB3C-4369-8142-37EB2DCD2F8B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F55C6-88B7-4186-AAEB-D3E3B22E028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40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1816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1816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4085-CA21-4DCC-8705-98E36EF7E101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47433-A8CF-4C0F-BE10-5A9881EF8A0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19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5F0B18-96FA-4BA3-8EBF-3AC86924A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1AE23A6-290D-4545-979A-E75B4BBBC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259481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436F8A-F4A1-43F4-B48F-57D8430A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FA5A117-2F42-49DA-8E34-5CA9E9E1B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0BC3A8E-9975-41A5-A5AB-36DA8A56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D92CB-EFBB-41D5-8540-885691BFF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A5F8C87-6CBE-46B9-92DA-72E5A846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F69A7C3-7FF4-44CB-98F3-C73B29DC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9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15D882-9D47-4B2E-897A-D06D29CF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8D42A041-45E6-458B-B293-9724D0C8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DB31965-49DE-4E4D-9F75-90899F5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48E7-F1C8-41DF-88DD-2B30A7237A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FBA79F0-BF25-4DB8-A74E-3335F567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E3BFA73-F392-411A-81F6-5F1D30E6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67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B99C41-F97F-4F28-8043-AA182C0E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B5F3EB1-31D1-43C0-B82F-00E58CA21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A330B6E5-80B2-4FDB-A53D-420D26E22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F9E2816-A43B-41AD-8C23-CAF802F5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6D96-DFCD-4E8C-BF28-1FCB94881B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3A071A4A-1FB0-4040-9E1C-6D5EDC0F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9C50D20D-DCD2-45A8-B765-BD6D0CDE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62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047B25-2D29-4826-93FD-7A9085C9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4ABE3FA-EC23-4EC2-BD44-6A504FEF7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BC201E01-4D22-4EF4-886C-A68D65417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5D2EB144-11EB-4EC4-A35B-B4FBBC162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22100F1B-382A-43FC-9117-467D8CDDB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1DBA907-F902-43DC-ADB3-C90C7DE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196A-1CA0-4D07-B3CE-0467973842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D8DC5A01-42AA-4F2A-B8CF-B0361827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7D934686-4D64-4681-A42E-AB213474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914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5C64EE-48B0-448F-A3B7-A3C98EAE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FD1C6871-AF57-4737-8341-75E93481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C9B0-899D-4852-A75F-9AFE6FA5C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F2CD7F26-547C-493B-998D-752EEFC8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CC017C2D-B38D-4109-A666-E2300761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962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82DF410D-050E-484F-BA01-E3AAD4FD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D554-71A9-41BD-AC87-CB7CB8D87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D5D87512-F593-4956-BEE6-E73090E4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E85DE6F1-94CF-4A58-B7EF-E85F6315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80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5B393A-69C5-4BF4-BC18-FE029F8C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D1C856D-16B4-4DC5-B297-1BED6B1B1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BB1B55E-EF17-47E3-AAF5-A7D08B27C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FC8160ED-1760-4557-AB86-73923CAD6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663DE-E935-4B3C-9744-9A6302BCAC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DC81F74E-1883-470D-A91C-CB4B53DC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5A801005-DD1D-438A-86E4-84C8F66B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5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1734CD-3AA3-4ADD-B91C-C8ED8C77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BE2862C-7BF5-4B22-AD13-DAFF7E469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6139695-CA20-49EB-B99C-C281E3D89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AE584E11-6DBA-4E5E-B07D-7BF0FFE4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62D-6CAD-44BF-9491-638F957EDD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C847B70-8832-44C3-976E-BE869897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F113A7B3-CFD4-4792-9382-94020F1C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02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F5ABA8-A59A-442A-BBF2-DFCF9A2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A15A99F-8566-45C7-8AFB-CD2B30EA8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5855966-3FAA-4D9D-BC9F-8684906D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B2EEF-6E40-4BB2-9AD8-70F459A3BA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A2109FED-BFF3-4779-A67F-7DCB39B3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7AB4BD3-1B3F-4BC4-A4EB-2D997C5B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42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27E8D9D-1185-411B-A44C-7D79BFA2F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32E58504-159C-4B21-828B-F5C3E4CB8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8060701-8798-4528-B0BD-F0D135F8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2A47-D697-494B-A4BE-05C4795D89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D338FDA-1507-4EF6-8732-C5F201CC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20C2A2A-2875-4D17-B8BD-E657CDA3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97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6ABE6D-CE62-4CCB-BEFB-0C556476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4085744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5F0B18-96FA-4BA3-8EBF-3AC86924A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1AE23A6-290D-4545-979A-E75B4BBBC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594901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436F8A-F4A1-43F4-B48F-57D8430A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FA5A117-2F42-49DA-8E34-5CA9E9E1B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0BC3A8E-9975-41A5-A5AB-36DA8A56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D92CB-EFBB-41D5-8540-885691BFF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A5F8C87-6CBE-46B9-92DA-72E5A846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F69A7C3-7FF4-44CB-98F3-C73B29DC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093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15D882-9D47-4B2E-897A-D06D29CF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8D42A041-45E6-458B-B293-9724D0C8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DB31965-49DE-4E4D-9F75-90899F5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48E7-F1C8-41DF-88DD-2B30A7237A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FBA79F0-BF25-4DB8-A74E-3335F567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E3BFA73-F392-411A-81F6-5F1D30E6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166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B99C41-F97F-4F28-8043-AA182C0E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B5F3EB1-31D1-43C0-B82F-00E58CA21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A330B6E5-80B2-4FDB-A53D-420D26E22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F9E2816-A43B-41AD-8C23-CAF802F5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56D96-DFCD-4E8C-BF28-1FCB94881B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3A071A4A-1FB0-4040-9E1C-6D5EDC0F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9C50D20D-DCD2-45A8-B765-BD6D0CDE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356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047B25-2D29-4826-93FD-7A9085C9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4ABE3FA-EC23-4EC2-BD44-6A504FEF7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BC201E01-4D22-4EF4-886C-A68D65417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5D2EB144-11EB-4EC4-A35B-B4FBBC162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22100F1B-382A-43FC-9117-467D8CDDB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1DBA907-F902-43DC-ADB3-C90C7DE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196A-1CA0-4D07-B3CE-0467973842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D8DC5A01-42AA-4F2A-B8CF-B0361827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7D934686-4D64-4681-A42E-AB213474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2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269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5C64EE-48B0-448F-A3B7-A3C98EAE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FD1C6871-AF57-4737-8341-75E93481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C9B0-899D-4852-A75F-9AFE6FA5C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F2CD7F26-547C-493B-998D-752EEFC8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CC017C2D-B38D-4109-A666-E2300761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531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82DF410D-050E-484F-BA01-E3AAD4FD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D554-71A9-41BD-AC87-CB7CB8D87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D5D87512-F593-4956-BEE6-E73090E4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E85DE6F1-94CF-4A58-B7EF-E85F6315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39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5B393A-69C5-4BF4-BC18-FE029F8C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D1C856D-16B4-4DC5-B297-1BED6B1B1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BB1B55E-EF17-47E3-AAF5-A7D08B27C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FC8160ED-1760-4557-AB86-73923CAD6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663DE-E935-4B3C-9744-9A6302BCAC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DC81F74E-1883-470D-A91C-CB4B53DC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5A801005-DD1D-438A-86E4-84C8F66B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95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1734CD-3AA3-4ADD-B91C-C8ED8C77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BE2862C-7BF5-4B22-AD13-DAFF7E469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6139695-CA20-49EB-B99C-C281E3D89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AE584E11-6DBA-4E5E-B07D-7BF0FFE4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62D-6CAD-44BF-9491-638F957EDD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C847B70-8832-44C3-976E-BE869897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F113A7B3-CFD4-4792-9382-94020F1C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323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F5ABA8-A59A-442A-BBF2-DFCF9A2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A15A99F-8566-45C7-8AFB-CD2B30EA8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5855966-3FAA-4D9D-BC9F-8684906D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B2EEF-6E40-4BB2-9AD8-70F459A3BA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A2109FED-BFF3-4779-A67F-7DCB39B3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7AB4BD3-1B3F-4BC4-A4EB-2D997C5B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834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27E8D9D-1185-411B-A44C-7D79BFA2F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32E58504-159C-4B21-828B-F5C3E4CB8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8060701-8798-4528-B0BD-F0D135F8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2A47-D697-494B-A4BE-05C4795D89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D338FDA-1507-4EF6-8732-C5F201CC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20C2A2A-2875-4D17-B8BD-E657CDA3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834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6ABE6D-CE62-4CCB-BEFB-0C556476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521788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5F0B18-96FA-4BA3-8EBF-3AC86924A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1AE23A6-290D-4545-979A-E75B4BBBC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62440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436F8A-F4A1-43F4-B48F-57D8430A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FA5A117-2F42-49DA-8E34-5CA9E9E1B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0BC3A8E-9975-41A5-A5AB-36DA8A56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D92CB-EFBB-41D5-8540-885691BFF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A5F8C87-6CBE-46B9-92DA-72E5A846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F69A7C3-7FF4-44CB-98F3-C73B29DC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935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15D882-9D47-4B2E-897A-D06D29CF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8D42A041-45E6-458B-B293-9724D0C8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DB31965-49DE-4E4D-9F75-90899F5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48E7-F1C8-41DF-88DD-2B30A7237A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FBA79F0-BF25-4DB8-A74E-3335F567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E3BFA73-F392-411A-81F6-5F1D30E6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5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3000" b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6AEA-8D32-44C8-AEC8-2D3F589E0AD7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7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03200" y="17526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914400" y="6629401"/>
            <a:ext cx="46736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016001" y="762000"/>
            <a:ext cx="11173884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943600"/>
            <a:ext cx="254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kumimoji="0" sz="1400" b="0" smtClean="0">
                <a:effectLst/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8049-932B-405E-B9F4-3162B8235155}" type="datetime1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5943600"/>
            <a:ext cx="386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b="0" smtClean="0">
                <a:effectLst/>
                <a:latin typeface="+mj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5943600"/>
            <a:ext cx="254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1850F-929C-47F4-BC3A-575FC5A52F69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757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03200" y="17526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914400" y="6629401"/>
            <a:ext cx="46736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016001" y="762000"/>
            <a:ext cx="11173884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943600"/>
            <a:ext cx="254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kumimoji="0" sz="1400" b="0" smtClean="0">
                <a:effectLst/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8049-932B-405E-B9F4-3162B8235155}" type="datetime1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5943600"/>
            <a:ext cx="386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b="0" smtClean="0">
                <a:effectLst/>
                <a:latin typeface="+mj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5943600"/>
            <a:ext cx="254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1850F-929C-47F4-BC3A-575FC5A52F69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224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03200" y="17526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914400" y="6629401"/>
            <a:ext cx="46736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016001" y="762000"/>
            <a:ext cx="11173884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943600"/>
            <a:ext cx="254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kumimoji="0" sz="1400" b="0" smtClean="0">
                <a:effectLst/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8049-932B-405E-B9F4-3162B8235155}" type="datetime1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5943600"/>
            <a:ext cx="386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b="0" smtClean="0">
                <a:effectLst/>
                <a:latin typeface="+mj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5943600"/>
            <a:ext cx="254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1850F-929C-47F4-BC3A-575FC5A52F69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620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08000" y="1"/>
            <a:ext cx="19304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03200" y="17526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914400" y="6629401"/>
            <a:ext cx="46736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016001" y="762000"/>
            <a:ext cx="11173884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943600"/>
            <a:ext cx="254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kumimoji="0" sz="1400" b="0" smtClean="0">
                <a:effectLst/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8049-932B-405E-B9F4-3162B8235155}" type="datetime1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5943600"/>
            <a:ext cx="386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b="0" smtClean="0">
                <a:effectLst/>
                <a:latin typeface="+mj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5943600"/>
            <a:ext cx="254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1850F-929C-47F4-BC3A-575FC5A52F69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067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235F26BC-6D48-4DD2-B5C2-6C0D4552F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EEFB929-8C20-4B92-8E4F-B83F7FDF2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34131EA-D48C-4587-87A3-AD6C197B7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F245-A79C-45B3-8FDB-D5AA10704D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414BAE6-EA47-42D3-8489-66FAACBB9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716028A-935B-4309-A3AD-DE2E87EC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3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235F26BC-6D48-4DD2-B5C2-6C0D4552F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EEFB929-8C20-4B92-8E4F-B83F7FDF2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34131EA-D48C-4587-87A3-AD6C197B7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F245-A79C-45B3-8FDB-D5AA10704D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414BAE6-EA47-42D3-8489-66FAACBB9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716028A-935B-4309-A3AD-DE2E87EC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3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235F26BC-6D48-4DD2-B5C2-6C0D4552F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EEFB929-8C20-4B92-8E4F-B83F7FDF2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34131EA-D48C-4587-87A3-AD6C197B7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F245-A79C-45B3-8FDB-D5AA10704D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414BAE6-EA47-42D3-8489-66FAACBB9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716028A-935B-4309-A3AD-DE2E87EC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9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235F26BC-6D48-4DD2-B5C2-6C0D4552F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EEFB929-8C20-4B92-8E4F-B83F7FDF2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34131EA-D48C-4587-87A3-AD6C197B7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F245-A79C-45B3-8FDB-D5AA10704D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414BAE6-EA47-42D3-8489-66FAACBB9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716028A-935B-4309-A3AD-DE2E87EC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235F26BC-6D48-4DD2-B5C2-6C0D4552F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1EEFB929-8C20-4B92-8E4F-B83F7FDF2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34131EA-D48C-4587-87A3-AD6C197B7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F245-A79C-45B3-8FDB-D5AA10704D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414BAE6-EA47-42D3-8489-66FAACBB9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716028A-935B-4309-A3AD-DE2E87EC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1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0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7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1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8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2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5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3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7.xml"/><Relationship Id="rId7" Type="http://schemas.openxmlformats.org/officeDocument/2006/relationships/slide" Target="slide3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5.xml"/><Relationship Id="rId6" Type="http://schemas.openxmlformats.org/officeDocument/2006/relationships/slide" Target="slide38.xml"/><Relationship Id="rId5" Type="http://schemas.openxmlformats.org/officeDocument/2006/relationships/slide" Target="slide27.xml"/><Relationship Id="rId4" Type="http://schemas.openxmlformats.org/officeDocument/2006/relationships/slide" Target="slide39.xml"/><Relationship Id="rId9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.br/slide/327275/" TargetMode="External"/><Relationship Id="rId2" Type="http://schemas.openxmlformats.org/officeDocument/2006/relationships/hyperlink" Target="https://pt.slideshare.net/renatawr1/1-contexto-histrico-da-administrao-de-recursos-humano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rtaldareparacao.com.br/wp-content/uploads/2018/02/2-REFORMA-TRABALHISTA-corrigido-DR-WANDERLEY-ALVES-PALESTRA-SINDICATO.pptx" TargetMode="External"/><Relationship Id="rId5" Type="http://schemas.openxmlformats.org/officeDocument/2006/relationships/hyperlink" Target="https://slideplayer.com.br/slide/9059271/" TargetMode="External"/><Relationship Id="rId4" Type="http://schemas.openxmlformats.org/officeDocument/2006/relationships/hyperlink" Target="https://slideplayer.com.br/slide/3991843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957588"/>
            <a:ext cx="9144000" cy="1003489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Psicologia e </a:t>
            </a:r>
            <a:br>
              <a:rPr lang="pt-BR" dirty="0" smtClean="0"/>
            </a:br>
            <a:r>
              <a:rPr lang="pt-BR" dirty="0" smtClean="0"/>
              <a:t>Relações </a:t>
            </a:r>
            <a:r>
              <a:rPr lang="pt-BR" dirty="0" smtClean="0"/>
              <a:t>Humanas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56629" y="3218655"/>
            <a:ext cx="9144000" cy="1655762"/>
          </a:xfrm>
        </p:spPr>
        <p:txBody>
          <a:bodyPr>
            <a:noAutofit/>
          </a:bodyPr>
          <a:lstStyle/>
          <a:p>
            <a:r>
              <a:rPr lang="pt-BR" sz="4000" dirty="0" smtClean="0"/>
              <a:t>Técnica em Radiologia</a:t>
            </a:r>
            <a:endParaRPr lang="pt-BR" sz="4000" dirty="0"/>
          </a:p>
          <a:p>
            <a:r>
              <a:rPr lang="pt-BR" sz="4000" dirty="0" err="1" smtClean="0"/>
              <a:t>Ms</a:t>
            </a:r>
            <a:r>
              <a:rPr lang="pt-BR" sz="4000" dirty="0" smtClean="0"/>
              <a:t>. Valmir </a:t>
            </a:r>
            <a:r>
              <a:rPr lang="pt-BR" sz="4000" dirty="0" err="1" smtClean="0"/>
              <a:t>Pasa</a:t>
            </a:r>
            <a:endParaRPr lang="pt-BR" sz="4000" dirty="0" smtClean="0"/>
          </a:p>
          <a:p>
            <a:r>
              <a:rPr lang="pt-BR" sz="4000" dirty="0" smtClean="0"/>
              <a:t>Aula 8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7834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920031" cy="66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920031" cy="66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8851416" cy="66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7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984" y="210578"/>
            <a:ext cx="10515600" cy="1325563"/>
          </a:xfrm>
        </p:spPr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dirty="0" smtClean="0"/>
              <a:t>2. </a:t>
            </a:r>
            <a:r>
              <a:rPr lang="pt-BR" sz="3200" dirty="0" smtClean="0"/>
              <a:t>História da formação profissional no Brasil</a:t>
            </a:r>
            <a:br>
              <a:rPr lang="pt-BR" sz="3200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276"/>
            <a:ext cx="8806464" cy="54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9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262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sz="5400" dirty="0"/>
              <a:t>PROFISSIONALIZAÇÃO E RECURSOS </a:t>
            </a:r>
            <a:r>
              <a:rPr lang="pt-BR" sz="5400" dirty="0" smtClean="0"/>
              <a:t>HUMANOS</a:t>
            </a:r>
            <a:r>
              <a:rPr lang="pt-BR" sz="6600" dirty="0"/>
              <a:t/>
            </a:r>
            <a:br>
              <a:rPr lang="pt-BR" sz="6600" dirty="0"/>
            </a:br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03200" y="3185867"/>
            <a:ext cx="1158239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t-BR" sz="3200" dirty="0" smtClean="0"/>
              <a:t>Contexto </a:t>
            </a:r>
            <a:r>
              <a:rPr lang="pt-BR" sz="3200" dirty="0"/>
              <a:t>histórico dos RH</a:t>
            </a:r>
          </a:p>
          <a:p>
            <a:pPr lvl="1"/>
            <a:r>
              <a:rPr lang="pt-BR" sz="3200" dirty="0"/>
              <a:t>História da formação profissional no Brasil</a:t>
            </a:r>
          </a:p>
          <a:p>
            <a:pPr lvl="1"/>
            <a:r>
              <a:rPr lang="pt-BR" sz="3200" dirty="0"/>
              <a:t>RH nas organizações</a:t>
            </a:r>
          </a:p>
          <a:p>
            <a:pPr lvl="1"/>
            <a:r>
              <a:rPr lang="pt-BR" sz="3200" dirty="0"/>
              <a:t>Objetivos, políticas e estratégias</a:t>
            </a:r>
          </a:p>
          <a:p>
            <a:pPr lvl="1"/>
            <a:r>
              <a:rPr lang="pt-BR" sz="3200" dirty="0"/>
              <a:t>Vínculo empregatício e nova CLT</a:t>
            </a:r>
          </a:p>
        </p:txBody>
      </p:sp>
    </p:spTree>
    <p:extLst>
      <p:ext uri="{BB962C8B-B14F-4D97-AF65-F5344CB8AC3E}">
        <p14:creationId xmlns:p14="http://schemas.microsoft.com/office/powerpoint/2010/main" val="42677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3. RH nas organizações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929606"/>
            <a:ext cx="12310845" cy="492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Text Box 2"/>
          <p:cNvSpPr txBox="1">
            <a:spLocks noChangeArrowheads="1"/>
          </p:cNvSpPr>
          <p:nvPr/>
        </p:nvSpPr>
        <p:spPr bwMode="auto">
          <a:xfrm>
            <a:off x="2495551" y="0"/>
            <a:ext cx="708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PROCESSOS DE GRH SEGUNDO CHIAVENATO</a:t>
            </a:r>
          </a:p>
        </p:txBody>
      </p:sp>
      <p:sp>
        <p:nvSpPr>
          <p:cNvPr id="350211" name="Rectangle 3" descr="Buquê"/>
          <p:cNvSpPr>
            <a:spLocks noChangeArrowheads="1"/>
          </p:cNvSpPr>
          <p:nvPr/>
        </p:nvSpPr>
        <p:spPr bwMode="auto">
          <a:xfrm>
            <a:off x="1752600" y="2971800"/>
            <a:ext cx="1371600" cy="990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50212" name="Text Box 4"/>
          <p:cNvSpPr txBox="1">
            <a:spLocks noChangeArrowheads="1"/>
          </p:cNvSpPr>
          <p:nvPr/>
        </p:nvSpPr>
        <p:spPr bwMode="auto">
          <a:xfrm>
            <a:off x="1758950" y="3048000"/>
            <a:ext cx="1422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PROCESSOS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GRH</a:t>
            </a:r>
          </a:p>
        </p:txBody>
      </p:sp>
      <p:sp>
        <p:nvSpPr>
          <p:cNvPr id="350213" name="Rectangle 5" descr="Buquê"/>
          <p:cNvSpPr>
            <a:spLocks noChangeArrowheads="1"/>
          </p:cNvSpPr>
          <p:nvPr/>
        </p:nvSpPr>
        <p:spPr bwMode="auto">
          <a:xfrm>
            <a:off x="3733800" y="838200"/>
            <a:ext cx="19812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003366"/>
              </a:solidFill>
              <a:latin typeface="Comic Sans MS" pitchFamily="66" charset="0"/>
            </a:endParaRPr>
          </a:p>
        </p:txBody>
      </p:sp>
      <p:sp>
        <p:nvSpPr>
          <p:cNvPr id="350214" name="Text Box 6"/>
          <p:cNvSpPr txBox="1">
            <a:spLocks noChangeArrowheads="1"/>
          </p:cNvSpPr>
          <p:nvPr/>
        </p:nvSpPr>
        <p:spPr bwMode="auto">
          <a:xfrm>
            <a:off x="3733800" y="914401"/>
            <a:ext cx="2057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AGREGAR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PESSOAS</a:t>
            </a:r>
          </a:p>
        </p:txBody>
      </p:sp>
      <p:sp>
        <p:nvSpPr>
          <p:cNvPr id="350215" name="Rectangle 7" descr="Buquê"/>
          <p:cNvSpPr>
            <a:spLocks noChangeArrowheads="1"/>
          </p:cNvSpPr>
          <p:nvPr/>
        </p:nvSpPr>
        <p:spPr bwMode="auto">
          <a:xfrm>
            <a:off x="3733800" y="1905000"/>
            <a:ext cx="20574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50216" name="Text Box 8"/>
          <p:cNvSpPr txBox="1">
            <a:spLocks noChangeArrowheads="1"/>
          </p:cNvSpPr>
          <p:nvPr/>
        </p:nvSpPr>
        <p:spPr bwMode="auto">
          <a:xfrm>
            <a:off x="3648075" y="1989139"/>
            <a:ext cx="2286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APLICAR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PESSOAS</a:t>
            </a:r>
          </a:p>
        </p:txBody>
      </p:sp>
      <p:sp>
        <p:nvSpPr>
          <p:cNvPr id="350217" name="Rectangle 9" descr="Buquê"/>
          <p:cNvSpPr>
            <a:spLocks noChangeArrowheads="1"/>
          </p:cNvSpPr>
          <p:nvPr/>
        </p:nvSpPr>
        <p:spPr bwMode="auto">
          <a:xfrm>
            <a:off x="3733800" y="2895600"/>
            <a:ext cx="20574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50218" name="Text Box 10"/>
          <p:cNvSpPr txBox="1">
            <a:spLocks noChangeArrowheads="1"/>
          </p:cNvSpPr>
          <p:nvPr/>
        </p:nvSpPr>
        <p:spPr bwMode="auto">
          <a:xfrm>
            <a:off x="3905250" y="2971801"/>
            <a:ext cx="1728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RECOMPENSAR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PESSOAS</a:t>
            </a:r>
          </a:p>
        </p:txBody>
      </p:sp>
      <p:sp>
        <p:nvSpPr>
          <p:cNvPr id="350219" name="Rectangle 11" descr="Buquê"/>
          <p:cNvSpPr>
            <a:spLocks noChangeArrowheads="1"/>
          </p:cNvSpPr>
          <p:nvPr/>
        </p:nvSpPr>
        <p:spPr bwMode="auto">
          <a:xfrm>
            <a:off x="3719513" y="3933825"/>
            <a:ext cx="2133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50220" name="Text Box 12"/>
          <p:cNvSpPr txBox="1">
            <a:spLocks noChangeArrowheads="1"/>
          </p:cNvSpPr>
          <p:nvPr/>
        </p:nvSpPr>
        <p:spPr bwMode="auto">
          <a:xfrm>
            <a:off x="3905250" y="4038601"/>
            <a:ext cx="1695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DESENVOLVER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PESSOAS</a:t>
            </a:r>
            <a:endParaRPr kumimoji="0" lang="pt-BR" sz="2000" b="0">
              <a:solidFill>
                <a:srgbClr val="003366"/>
              </a:solidFill>
              <a:latin typeface="Comic Sans MS" panose="030F0702030302020204" pitchFamily="66" charset="0"/>
            </a:endParaRPr>
          </a:p>
        </p:txBody>
      </p:sp>
      <p:sp>
        <p:nvSpPr>
          <p:cNvPr id="350221" name="Rectangle 13" descr="Buquê"/>
          <p:cNvSpPr>
            <a:spLocks noChangeArrowheads="1"/>
          </p:cNvSpPr>
          <p:nvPr/>
        </p:nvSpPr>
        <p:spPr bwMode="auto">
          <a:xfrm>
            <a:off x="3719513" y="4941888"/>
            <a:ext cx="2133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50222" name="Text Box 14"/>
          <p:cNvSpPr txBox="1">
            <a:spLocks noChangeArrowheads="1"/>
          </p:cNvSpPr>
          <p:nvPr/>
        </p:nvSpPr>
        <p:spPr bwMode="auto">
          <a:xfrm>
            <a:off x="4246563" y="5029201"/>
            <a:ext cx="11541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MANTER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PESSOAS</a:t>
            </a:r>
            <a:endParaRPr kumimoji="0" lang="pt-BR" sz="2000">
              <a:solidFill>
                <a:srgbClr val="003366"/>
              </a:solidFill>
              <a:latin typeface="Comic Sans MS" panose="030F0702030302020204" pitchFamily="66" charset="0"/>
            </a:endParaRPr>
          </a:p>
        </p:txBody>
      </p:sp>
      <p:sp>
        <p:nvSpPr>
          <p:cNvPr id="350223" name="Rectangle 15" descr="Buquê"/>
          <p:cNvSpPr>
            <a:spLocks noChangeArrowheads="1"/>
          </p:cNvSpPr>
          <p:nvPr/>
        </p:nvSpPr>
        <p:spPr bwMode="auto">
          <a:xfrm>
            <a:off x="3733800" y="5867400"/>
            <a:ext cx="22098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50224" name="Text Box 16"/>
          <p:cNvSpPr txBox="1">
            <a:spLocks noChangeArrowheads="1"/>
          </p:cNvSpPr>
          <p:nvPr/>
        </p:nvSpPr>
        <p:spPr bwMode="auto">
          <a:xfrm>
            <a:off x="4151314" y="5876926"/>
            <a:ext cx="1514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MONITORAR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003366"/>
                </a:solidFill>
                <a:latin typeface="Comic Sans MS" panose="030F0702030302020204" pitchFamily="66" charset="0"/>
              </a:rPr>
              <a:t>PESSOAS</a:t>
            </a:r>
            <a:endParaRPr kumimoji="0" lang="pt-BR" sz="2000" b="0">
              <a:solidFill>
                <a:srgbClr val="003366"/>
              </a:solidFill>
              <a:latin typeface="Comic Sans MS" panose="030F0702030302020204" pitchFamily="66" charset="0"/>
            </a:endParaRPr>
          </a:p>
        </p:txBody>
      </p:sp>
      <p:sp>
        <p:nvSpPr>
          <p:cNvPr id="350225" name="Text Box 17"/>
          <p:cNvSpPr txBox="1">
            <a:spLocks noChangeArrowheads="1"/>
          </p:cNvSpPr>
          <p:nvPr/>
        </p:nvSpPr>
        <p:spPr bwMode="auto">
          <a:xfrm>
            <a:off x="6629401" y="685801"/>
            <a:ext cx="3908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</a:rPr>
              <a:t>Quem deve trabalhar na organização: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 Recrutamento de Pessoas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 Seleção de Pessoas</a:t>
            </a:r>
          </a:p>
        </p:txBody>
      </p:sp>
      <p:sp>
        <p:nvSpPr>
          <p:cNvPr id="350226" name="Text Box 18"/>
          <p:cNvSpPr txBox="1">
            <a:spLocks noChangeArrowheads="1"/>
          </p:cNvSpPr>
          <p:nvPr/>
        </p:nvSpPr>
        <p:spPr bwMode="auto">
          <a:xfrm>
            <a:off x="6781800" y="1712914"/>
            <a:ext cx="3455988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</a:rPr>
              <a:t>O que as pessoas deverão fazer: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 Desenho de Cargo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 Avaliação de Desempenho</a:t>
            </a:r>
          </a:p>
        </p:txBody>
      </p:sp>
      <p:sp>
        <p:nvSpPr>
          <p:cNvPr id="350227" name="Text Box 19"/>
          <p:cNvSpPr txBox="1">
            <a:spLocks noChangeArrowheads="1"/>
          </p:cNvSpPr>
          <p:nvPr/>
        </p:nvSpPr>
        <p:spPr bwMode="auto">
          <a:xfrm>
            <a:off x="6781801" y="2743200"/>
            <a:ext cx="34575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</a:rPr>
              <a:t>Como recompensar as pessoas: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 Recompensas e Remuneração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 Benefícios e Serviços</a:t>
            </a:r>
          </a:p>
        </p:txBody>
      </p:sp>
      <p:sp>
        <p:nvSpPr>
          <p:cNvPr id="350228" name="Text Box 20"/>
          <p:cNvSpPr txBox="1">
            <a:spLocks noChangeArrowheads="1"/>
          </p:cNvSpPr>
          <p:nvPr/>
        </p:nvSpPr>
        <p:spPr bwMode="auto">
          <a:xfrm>
            <a:off x="6705600" y="3733801"/>
            <a:ext cx="38163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</a:rPr>
              <a:t>Como desenvolver as pessoas: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 Treinamento e Desenvolvimento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 Programas de Mudanças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 Programas de Comunicação</a:t>
            </a:r>
          </a:p>
        </p:txBody>
      </p:sp>
      <p:sp>
        <p:nvSpPr>
          <p:cNvPr id="350229" name="Text Box 21"/>
          <p:cNvSpPr txBox="1">
            <a:spLocks noChangeArrowheads="1"/>
          </p:cNvSpPr>
          <p:nvPr/>
        </p:nvSpPr>
        <p:spPr bwMode="auto">
          <a:xfrm>
            <a:off x="6705601" y="4800600"/>
            <a:ext cx="38766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</a:rPr>
              <a:t>Como manter as pessoas no trabalho: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 Segurança e Qualidade de Vida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 Relações com Sindicatos</a:t>
            </a:r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6621464" y="5791200"/>
            <a:ext cx="404653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</a:rPr>
              <a:t>Como saber o que as pessoas fazem: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 Sistemas de Informação Gerencial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1600">
                <a:solidFill>
                  <a:srgbClr val="FF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 Banco de Dados</a:t>
            </a:r>
          </a:p>
        </p:txBody>
      </p:sp>
      <p:sp>
        <p:nvSpPr>
          <p:cNvPr id="350231" name="Line 23"/>
          <p:cNvSpPr>
            <a:spLocks noChangeShapeType="1"/>
          </p:cNvSpPr>
          <p:nvPr/>
        </p:nvSpPr>
        <p:spPr bwMode="auto">
          <a:xfrm>
            <a:off x="3124200" y="3429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32" name="Line 24"/>
          <p:cNvSpPr>
            <a:spLocks noChangeShapeType="1"/>
          </p:cNvSpPr>
          <p:nvPr/>
        </p:nvSpPr>
        <p:spPr bwMode="auto">
          <a:xfrm flipV="1">
            <a:off x="3352800" y="12192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33" name="Line 25"/>
          <p:cNvSpPr>
            <a:spLocks noChangeShapeType="1"/>
          </p:cNvSpPr>
          <p:nvPr/>
        </p:nvSpPr>
        <p:spPr bwMode="auto">
          <a:xfrm>
            <a:off x="3352800" y="34290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34" name="Line 26"/>
          <p:cNvSpPr>
            <a:spLocks noChangeShapeType="1"/>
          </p:cNvSpPr>
          <p:nvPr/>
        </p:nvSpPr>
        <p:spPr bwMode="auto">
          <a:xfrm>
            <a:off x="3352800" y="121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35" name="Line 27"/>
          <p:cNvSpPr>
            <a:spLocks noChangeShapeType="1"/>
          </p:cNvSpPr>
          <p:nvPr/>
        </p:nvSpPr>
        <p:spPr bwMode="auto">
          <a:xfrm>
            <a:off x="6629400" y="685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36" name="Line 28"/>
          <p:cNvSpPr>
            <a:spLocks noChangeShapeType="1"/>
          </p:cNvSpPr>
          <p:nvPr/>
        </p:nvSpPr>
        <p:spPr bwMode="auto">
          <a:xfrm>
            <a:off x="6629400" y="1828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37" name="Line 29"/>
          <p:cNvSpPr>
            <a:spLocks noChangeShapeType="1"/>
          </p:cNvSpPr>
          <p:nvPr/>
        </p:nvSpPr>
        <p:spPr bwMode="auto">
          <a:xfrm>
            <a:off x="6629400" y="2819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38" name="Line 30"/>
          <p:cNvSpPr>
            <a:spLocks noChangeShapeType="1"/>
          </p:cNvSpPr>
          <p:nvPr/>
        </p:nvSpPr>
        <p:spPr bwMode="auto">
          <a:xfrm flipH="1">
            <a:off x="33528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39" name="Line 31"/>
          <p:cNvSpPr>
            <a:spLocks noChangeShapeType="1"/>
          </p:cNvSpPr>
          <p:nvPr/>
        </p:nvSpPr>
        <p:spPr bwMode="auto">
          <a:xfrm flipH="1">
            <a:off x="3352800" y="3200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0" name="Line 32"/>
          <p:cNvSpPr>
            <a:spLocks noChangeShapeType="1"/>
          </p:cNvSpPr>
          <p:nvPr/>
        </p:nvSpPr>
        <p:spPr bwMode="auto">
          <a:xfrm>
            <a:off x="6629400" y="3810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1" name="Line 33"/>
          <p:cNvSpPr>
            <a:spLocks noChangeShapeType="1"/>
          </p:cNvSpPr>
          <p:nvPr/>
        </p:nvSpPr>
        <p:spPr bwMode="auto">
          <a:xfrm>
            <a:off x="3352800" y="4267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2" name="Line 34"/>
          <p:cNvSpPr>
            <a:spLocks noChangeShapeType="1"/>
          </p:cNvSpPr>
          <p:nvPr/>
        </p:nvSpPr>
        <p:spPr bwMode="auto">
          <a:xfrm>
            <a:off x="6629400" y="4876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3" name="Line 35"/>
          <p:cNvSpPr>
            <a:spLocks noChangeShapeType="1"/>
          </p:cNvSpPr>
          <p:nvPr/>
        </p:nvSpPr>
        <p:spPr bwMode="auto">
          <a:xfrm>
            <a:off x="6629400" y="5791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4" name="Line 36"/>
          <p:cNvSpPr>
            <a:spLocks noChangeShapeType="1"/>
          </p:cNvSpPr>
          <p:nvPr/>
        </p:nvSpPr>
        <p:spPr bwMode="auto">
          <a:xfrm>
            <a:off x="3352800" y="6172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5" name="Line 37"/>
          <p:cNvSpPr>
            <a:spLocks noChangeShapeType="1"/>
          </p:cNvSpPr>
          <p:nvPr/>
        </p:nvSpPr>
        <p:spPr bwMode="auto">
          <a:xfrm>
            <a:off x="5943600" y="6248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6" name="Line 38"/>
          <p:cNvSpPr>
            <a:spLocks noChangeShapeType="1"/>
          </p:cNvSpPr>
          <p:nvPr/>
        </p:nvSpPr>
        <p:spPr bwMode="auto">
          <a:xfrm>
            <a:off x="3352800" y="5257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7" name="Line 39"/>
          <p:cNvSpPr>
            <a:spLocks noChangeShapeType="1"/>
          </p:cNvSpPr>
          <p:nvPr/>
        </p:nvSpPr>
        <p:spPr bwMode="auto">
          <a:xfrm>
            <a:off x="5867400" y="5257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8" name="Line 40"/>
          <p:cNvSpPr>
            <a:spLocks noChangeShapeType="1"/>
          </p:cNvSpPr>
          <p:nvPr/>
        </p:nvSpPr>
        <p:spPr bwMode="auto">
          <a:xfrm>
            <a:off x="5867400" y="4267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49" name="Line 41"/>
          <p:cNvSpPr>
            <a:spLocks noChangeShapeType="1"/>
          </p:cNvSpPr>
          <p:nvPr/>
        </p:nvSpPr>
        <p:spPr bwMode="auto">
          <a:xfrm>
            <a:off x="5791200" y="3200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50" name="Line 42"/>
          <p:cNvSpPr>
            <a:spLocks noChangeShapeType="1"/>
          </p:cNvSpPr>
          <p:nvPr/>
        </p:nvSpPr>
        <p:spPr bwMode="auto">
          <a:xfrm>
            <a:off x="5791200" y="2209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0251" name="Line 43"/>
          <p:cNvSpPr>
            <a:spLocks noChangeShapeType="1"/>
          </p:cNvSpPr>
          <p:nvPr/>
        </p:nvSpPr>
        <p:spPr bwMode="auto">
          <a:xfrm>
            <a:off x="5715000" y="1143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4" name="Espaço Reservado para Data 4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696E10C-71BD-4D1E-9463-5F23D0FCE349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6" name="Espaço Reservado para Rodapé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968437"/>
      </p:ext>
    </p:extLst>
  </p:cSld>
  <p:clrMapOvr>
    <a:masterClrMapping/>
  </p:clrMapOvr>
  <p:transition advTm="39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0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0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50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50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0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5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5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0" grpId="0"/>
      <p:bldP spid="350212" grpId="0"/>
      <p:bldP spid="350214" grpId="0"/>
      <p:bldP spid="350216" grpId="0"/>
      <p:bldP spid="350218" grpId="0"/>
      <p:bldP spid="350220" grpId="0"/>
      <p:bldP spid="350222" grpId="0"/>
      <p:bldP spid="350224" grpId="0"/>
      <p:bldP spid="350225" grpId="0"/>
      <p:bldP spid="350226" grpId="0"/>
      <p:bldP spid="350227" grpId="0"/>
      <p:bldP spid="350228" grpId="0"/>
      <p:bldP spid="350229" grpId="0"/>
      <p:bldP spid="3502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ext Box 2"/>
          <p:cNvSpPr txBox="1">
            <a:spLocks noChangeArrowheads="1"/>
          </p:cNvSpPr>
          <p:nvPr/>
        </p:nvSpPr>
        <p:spPr bwMode="auto">
          <a:xfrm>
            <a:off x="3863976" y="0"/>
            <a:ext cx="423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150000"/>
              <a:buFont typeface="Monotype Sorts" pitchFamily="2" charset="2"/>
              <a:buChar char="è"/>
              <a:defRPr/>
            </a:pPr>
            <a:r>
              <a:rPr lang="pt-BR" sz="2000" b="1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t-B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INSATISFAÇÃO COM ....</a:t>
            </a:r>
            <a:endParaRPr lang="pt-BR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4787" name="Text Box 3"/>
          <p:cNvSpPr txBox="1">
            <a:spLocks noChangeArrowheads="1"/>
          </p:cNvSpPr>
          <p:nvPr/>
        </p:nvSpPr>
        <p:spPr bwMode="auto">
          <a:xfrm>
            <a:off x="1774825" y="1052514"/>
            <a:ext cx="3435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AMBIENTE DE TRABALHO</a:t>
            </a:r>
          </a:p>
        </p:txBody>
      </p:sp>
      <p:sp>
        <p:nvSpPr>
          <p:cNvPr id="374788" name="Text Box 4"/>
          <p:cNvSpPr txBox="1">
            <a:spLocks noChangeArrowheads="1"/>
          </p:cNvSpPr>
          <p:nvPr/>
        </p:nvSpPr>
        <p:spPr bwMode="auto">
          <a:xfrm>
            <a:off x="7751763" y="2455864"/>
            <a:ext cx="2220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REMUNERAÇÃO</a:t>
            </a:r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7248526" y="1773239"/>
            <a:ext cx="3154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GERENTES/LIDERANÇA</a:t>
            </a:r>
          </a:p>
        </p:txBody>
      </p:sp>
      <p:sp>
        <p:nvSpPr>
          <p:cNvPr id="374790" name="Text Box 6"/>
          <p:cNvSpPr txBox="1">
            <a:spLocks noChangeArrowheads="1"/>
          </p:cNvSpPr>
          <p:nvPr/>
        </p:nvSpPr>
        <p:spPr bwMode="auto">
          <a:xfrm>
            <a:off x="2351089" y="1700214"/>
            <a:ext cx="234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ADMINISTRAÇÃO</a:t>
            </a:r>
          </a:p>
        </p:txBody>
      </p:sp>
      <p:sp>
        <p:nvSpPr>
          <p:cNvPr id="374791" name="Text Box 7"/>
          <p:cNvSpPr txBox="1">
            <a:spLocks noChangeArrowheads="1"/>
          </p:cNvSpPr>
          <p:nvPr/>
        </p:nvSpPr>
        <p:spPr bwMode="auto">
          <a:xfrm>
            <a:off x="7391401" y="1125539"/>
            <a:ext cx="3038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GRUPO DE TRABALHO</a:t>
            </a:r>
          </a:p>
        </p:txBody>
      </p:sp>
      <p:sp>
        <p:nvSpPr>
          <p:cNvPr id="374792" name="Text Box 8"/>
          <p:cNvSpPr txBox="1">
            <a:spLocks noChangeArrowheads="1"/>
          </p:cNvSpPr>
          <p:nvPr/>
        </p:nvSpPr>
        <p:spPr bwMode="auto">
          <a:xfrm>
            <a:off x="2640013" y="2420939"/>
            <a:ext cx="161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TRABALHO</a:t>
            </a:r>
          </a:p>
        </p:txBody>
      </p:sp>
      <p:sp>
        <p:nvSpPr>
          <p:cNvPr id="374793" name="AutoShape 9"/>
          <p:cNvSpPr>
            <a:spLocks noChangeArrowheads="1"/>
          </p:cNvSpPr>
          <p:nvPr/>
        </p:nvSpPr>
        <p:spPr bwMode="auto">
          <a:xfrm>
            <a:off x="2362200" y="3276600"/>
            <a:ext cx="1066800" cy="3276600"/>
          </a:xfrm>
          <a:prstGeom prst="curvedRightArrow">
            <a:avLst>
              <a:gd name="adj1" fmla="val 61429"/>
              <a:gd name="adj2" fmla="val 122857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000" b="1">
              <a:solidFill>
                <a:srgbClr val="99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4794" name="AutoShape 10"/>
          <p:cNvSpPr>
            <a:spLocks noChangeArrowheads="1"/>
          </p:cNvSpPr>
          <p:nvPr/>
        </p:nvSpPr>
        <p:spPr bwMode="auto">
          <a:xfrm>
            <a:off x="8686801" y="3276600"/>
            <a:ext cx="1038225" cy="3276600"/>
          </a:xfrm>
          <a:prstGeom prst="curvedLeftArrow">
            <a:avLst>
              <a:gd name="adj1" fmla="val 63119"/>
              <a:gd name="adj2" fmla="val 126239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pt-BR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graphicFrame>
        <p:nvGraphicFramePr>
          <p:cNvPr id="6146" name="Object 11"/>
          <p:cNvGraphicFramePr>
            <a:graphicFrameLocks noChangeAspect="1"/>
          </p:cNvGraphicFramePr>
          <p:nvPr/>
        </p:nvGraphicFramePr>
        <p:xfrm>
          <a:off x="5232400" y="1268413"/>
          <a:ext cx="19050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lip" r:id="rId4" imgW="3452400" imgH="3458520" progId="MS_ClipArt_Gallery.2">
                  <p:embed/>
                </p:oleObj>
              </mc:Choice>
              <mc:Fallback>
                <p:oleObj name="Clip" r:id="rId4" imgW="3452400" imgH="34585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400" y="1268413"/>
                        <a:ext cx="19050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4796" name="Text Box 12"/>
          <p:cNvSpPr txBox="1">
            <a:spLocks noChangeArrowheads="1"/>
          </p:cNvSpPr>
          <p:nvPr/>
        </p:nvSpPr>
        <p:spPr bwMode="auto">
          <a:xfrm>
            <a:off x="4298950" y="3284539"/>
            <a:ext cx="38163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CONFLITO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RELAÇÕES DE PODER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MOTIVAÇÃO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CLIMA ORGANIZACIONAL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LIDERANÇA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COMUNICAÇÃO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CULTURA ORGANIZACIONAL</a:t>
            </a:r>
          </a:p>
        </p:txBody>
      </p:sp>
      <p:sp>
        <p:nvSpPr>
          <p:cNvPr id="374797" name="Text Box 13"/>
          <p:cNvSpPr txBox="1">
            <a:spLocks noChangeArrowheads="1"/>
          </p:cNvSpPr>
          <p:nvPr/>
        </p:nvSpPr>
        <p:spPr bwMode="auto">
          <a:xfrm>
            <a:off x="5519738" y="2708276"/>
            <a:ext cx="1414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PESSOAS</a:t>
            </a:r>
            <a:endParaRPr lang="pt-BR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5159376" y="765176"/>
            <a:ext cx="2105025" cy="3968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pt-B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ORGANIZAÇÃO</a:t>
            </a:r>
          </a:p>
        </p:txBody>
      </p:sp>
      <p:sp>
        <p:nvSpPr>
          <p:cNvPr id="15" name="Espaço Reservado para Data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7BF65DE-096B-4375-8956-5AC4BB6C4D44}" type="datetime1">
              <a:rPr lang="pt-BR">
                <a:solidFill>
                  <a:srgbClr val="FFFFFF"/>
                </a:solidFill>
              </a:rPr>
              <a:pPr>
                <a:defRPr/>
              </a:pPr>
              <a:t>11/12/2020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www.nilson.pro.br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09469145"/>
      </p:ext>
    </p:extLst>
  </p:cSld>
  <p:clrMapOvr>
    <a:masterClrMapping/>
  </p:clrMapOvr>
  <p:transition advTm="33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747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747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4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4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37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47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7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4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4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4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4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4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4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4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4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4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4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4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4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4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74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4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4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4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4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4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92" decel="100000"/>
                                        <p:tgtEl>
                                          <p:spTgt spid="374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192" decel="100000"/>
                                        <p:tgtEl>
                                          <p:spTgt spid="374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0" dur="192" fill="hold"/>
                                        <p:tgtEl>
                                          <p:spTgt spid="374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192" fill="hold"/>
                                        <p:tgtEl>
                                          <p:spTgt spid="374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4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4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74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74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/>
      <p:bldP spid="374788" grpId="0"/>
      <p:bldP spid="374789" grpId="0"/>
      <p:bldP spid="374790" grpId="0"/>
      <p:bldP spid="374791" grpId="0"/>
      <p:bldP spid="374792" grpId="0"/>
      <p:bldP spid="374793" grpId="0" animBg="1"/>
      <p:bldP spid="374794" grpId="0" animBg="1"/>
      <p:bldP spid="374797" grpId="0"/>
      <p:bldP spid="3747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2208214" y="2060576"/>
            <a:ext cx="79581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CCFF99"/>
              </a:buClr>
              <a:buSzPct val="170000"/>
              <a:buFont typeface="Monotype Sorts" pitchFamily="2" charset="2"/>
              <a:buChar char="F"/>
              <a:defRPr/>
            </a:pPr>
            <a:r>
              <a:rPr lang="pt-BR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  AS EMPRESAS COMPETEM  COM  BASE NA SUA CAPACIDADE DE GERAR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CONTINUAMENTE INOVAÇÕES E, COM  ISTO, CRIAR  VALOR  PARA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CLIENTES, INVESTIDORES, COMUNIDADE, FORNECEDORES, ETC. </a:t>
            </a:r>
          </a:p>
        </p:txBody>
      </p:sp>
      <p:sp>
        <p:nvSpPr>
          <p:cNvPr id="379909" name="Text Box 5"/>
          <p:cNvSpPr txBox="1">
            <a:spLocks noChangeArrowheads="1"/>
          </p:cNvSpPr>
          <p:nvPr/>
        </p:nvSpPr>
        <p:spPr bwMode="auto">
          <a:xfrm>
            <a:off x="2289176" y="3314701"/>
            <a:ext cx="76231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CCFF99"/>
              </a:buClr>
              <a:buSzPct val="170000"/>
              <a:buFont typeface="Monotype Sorts" pitchFamily="2" charset="2"/>
              <a:buChar char="F"/>
              <a:defRPr/>
            </a:pPr>
            <a:r>
              <a:rPr lang="pt-BR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  PARA SER EFICIENTE E OBTER SUCESSO, A ORGANIZAÇÃO TEM QUE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50000"/>
              <a:buFont typeface="Monotype Sorts" pitchFamily="2" charset="2"/>
              <a:buNone/>
              <a:defRPr/>
            </a:pPr>
            <a:r>
              <a:rPr lang="pt-BR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SER CAPAZ DE PREVER MUDANÇAS  AMBIENTAIS E INVENTAR OU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50000"/>
              <a:buFont typeface="Monotype Sorts" pitchFamily="2" charset="2"/>
              <a:buNone/>
              <a:defRPr/>
            </a:pPr>
            <a:r>
              <a:rPr lang="pt-BR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IMPLEMENTAR ALGO NOVO:</a:t>
            </a:r>
          </a:p>
        </p:txBody>
      </p:sp>
      <p:sp>
        <p:nvSpPr>
          <p:cNvPr id="379910" name="Text Box 6"/>
          <p:cNvSpPr txBox="1">
            <a:spLocks noChangeArrowheads="1"/>
          </p:cNvSpPr>
          <p:nvPr/>
        </p:nvSpPr>
        <p:spPr bwMode="auto">
          <a:xfrm>
            <a:off x="4267201" y="4572001"/>
            <a:ext cx="43275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Monotype Sorts" pitchFamily="2" charset="2"/>
              <a:buChar char="Ø"/>
              <a:defRPr/>
            </a:pPr>
            <a:r>
              <a:rPr lang="pt-BR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 </a:t>
            </a: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uma nova tecnologia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Monotype Sorts" pitchFamily="2" charset="2"/>
              <a:buChar char="Ø"/>
              <a:defRPr/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 um novo produto ou serviço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Monotype Sorts" pitchFamily="2" charset="2"/>
              <a:buChar char="Ø"/>
              <a:defRPr/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 um novo processo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Monotype Sorts" pitchFamily="2" charset="2"/>
              <a:buChar char="Ø"/>
              <a:defRPr/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 uma nova estratégia de marketing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Monotype Sorts" pitchFamily="2" charset="2"/>
              <a:buChar char="Ø"/>
              <a:defRPr/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 uma nova forma de servir ao cliente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Monotype Sorts" pitchFamily="2" charset="2"/>
              <a:buChar char="Ø"/>
              <a:defRPr/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onotype Sorts" pitchFamily="2" charset="2"/>
              </a:rPr>
              <a:t> uma nova prática de gestão</a:t>
            </a:r>
            <a:endParaRPr lang="pt-BR" b="1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Monotype Sorts" pitchFamily="2" charset="2"/>
            </a:endParaRPr>
          </a:p>
        </p:txBody>
      </p:sp>
      <p:sp>
        <p:nvSpPr>
          <p:cNvPr id="379911" name="Text Box 7"/>
          <p:cNvSpPr txBox="1">
            <a:spLocks noChangeArrowheads="1"/>
          </p:cNvSpPr>
          <p:nvPr/>
        </p:nvSpPr>
        <p:spPr bwMode="auto">
          <a:xfrm>
            <a:off x="1628776" y="836614"/>
            <a:ext cx="7794625" cy="57943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DESAFIO PARA AS ORGANIZAÇÕES</a:t>
            </a:r>
            <a:endParaRPr kumimoji="1" lang="pt-BR" sz="3200" b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363549"/>
      </p:ext>
    </p:extLst>
  </p:cSld>
  <p:clrMapOvr>
    <a:masterClrMapping/>
  </p:clrMapOvr>
  <p:transition advTm="20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9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9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9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9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99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99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9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9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9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9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9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9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9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9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9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9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9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9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9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9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9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99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99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99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7" grpId="0" autoUpdateAnimBg="0"/>
      <p:bldP spid="379909" grpId="0" autoUpdateAnimBg="0"/>
      <p:bldP spid="379910" grpId="0" build="p" autoUpdateAnimBg="0"/>
      <p:bldP spid="379910" grpI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4048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rgbClr val="FF9900"/>
                </a:solidFill>
                <a:latin typeface="Arial" charset="0"/>
              </a:rPr>
              <a:t>O RH COMO PARCEIRO EMPRESARIAL</a:t>
            </a:r>
            <a:endParaRPr lang="pt-BR" sz="3600" b="1">
              <a:latin typeface="Arial" charset="0"/>
            </a:endParaRPr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 RH como Parceiro Empresarial deve atuar de forma efetiva e eficaz em todos os papéis do RH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 Parceiro Empresarial deve ser: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pt-BR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Parceiro Estratégico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Especialista Administrativo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Defensor dos Funcionários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Agente da Mudança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9297571"/>
      </p:ext>
    </p:extLst>
  </p:cSld>
  <p:clrMapOvr>
    <a:masterClrMapping/>
  </p:clrMapOvr>
  <p:transition advTm="669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dirty="0" smtClean="0"/>
              <a:t>4. </a:t>
            </a:r>
            <a:r>
              <a:rPr lang="pt-BR" sz="3200" dirty="0" smtClean="0"/>
              <a:t>Objetivos, políticas e estratégias</a:t>
            </a:r>
            <a:br>
              <a:rPr lang="pt-BR" sz="3200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51" y="1941535"/>
            <a:ext cx="9831298" cy="49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4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703388" y="620714"/>
            <a:ext cx="896461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endParaRPr lang="pt-BR" sz="6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 eaLnBrk="0" hangingPunct="0"/>
            <a:r>
              <a:rPr lang="pt-BR" sz="4000">
                <a:effectLst>
                  <a:outerShdw blurRad="38100" dist="38100" dir="2700000" algn="tl">
                    <a:srgbClr val="000000"/>
                  </a:outerShdw>
                </a:effectLst>
                <a:latin typeface="Staccato222 BT" pitchFamily="66" charset="0"/>
              </a:rPr>
              <a:t>Principais objetivos do RH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774826" y="3105151"/>
            <a:ext cx="8677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20000"/>
              </a:spcBef>
              <a:buSzPct val="100000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Contribuir de maneira continuada com os esforços organizacionais de nossos clientes, na busca de maiores e melhores índices de Qualidade, Produtividade e Resultados</a:t>
            </a:r>
            <a:r>
              <a:rPr lang="pt-BR" i="1">
                <a:latin typeface="Times New Roman" panose="02020603050405020304" pitchFamily="18" charset="0"/>
              </a:rPr>
              <a:t> </a:t>
            </a:r>
            <a:r>
              <a:rPr lang="pt-BR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>
            <a:off x="2063751" y="5408614"/>
            <a:ext cx="1916113" cy="9731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hlink"/>
            </a:outerShdw>
          </a:effectLst>
        </p:spPr>
        <p:txBody>
          <a:bodyPr wrap="none" lIns="92075" tIns="46038" rIns="92075" bIns="46038" anchor="ctr"/>
          <a:lstStyle>
            <a:lvl1pPr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286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7432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2004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576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148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kumimoji="0" lang="pt-BR" sz="1600" i="1">
                <a:solidFill>
                  <a:srgbClr val="1C1C1C"/>
                </a:solidFill>
                <a:latin typeface="Times New Roman" panose="02020603050405020304" pitchFamily="18" charset="0"/>
              </a:rPr>
              <a:t>Boas políticas</a:t>
            </a:r>
          </a:p>
          <a:p>
            <a:r>
              <a:rPr kumimoji="0" lang="pt-BR" sz="1600" i="1">
                <a:solidFill>
                  <a:srgbClr val="1C1C1C"/>
                </a:solidFill>
                <a:latin typeface="Times New Roman" panose="02020603050405020304" pitchFamily="18" charset="0"/>
              </a:rPr>
              <a:t>proporcionam estas</a:t>
            </a:r>
          </a:p>
          <a:p>
            <a:r>
              <a:rPr kumimoji="0" lang="pt-BR" sz="1600" i="1">
                <a:solidFill>
                  <a:srgbClr val="1C1C1C"/>
                </a:solidFill>
                <a:latin typeface="Times New Roman" panose="02020603050405020304" pitchFamily="18" charset="0"/>
              </a:rPr>
              <a:t>situações</a:t>
            </a: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5880100" y="4400550"/>
            <a:ext cx="1968500" cy="368300"/>
          </a:xfrm>
          <a:prstGeom prst="rightArrow">
            <a:avLst>
              <a:gd name="adj1" fmla="val 50000"/>
              <a:gd name="adj2" fmla="val 26726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>
            <a:off x="5375275" y="4941888"/>
            <a:ext cx="1968500" cy="368300"/>
          </a:xfrm>
          <a:prstGeom prst="rightArrow">
            <a:avLst>
              <a:gd name="adj1" fmla="val 50000"/>
              <a:gd name="adj2" fmla="val 26726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auto">
          <a:xfrm>
            <a:off x="4872038" y="5516563"/>
            <a:ext cx="1968500" cy="368300"/>
          </a:xfrm>
          <a:prstGeom prst="rightArrow">
            <a:avLst>
              <a:gd name="adj1" fmla="val 50000"/>
              <a:gd name="adj2" fmla="val 26726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2712" name="AutoShape 8"/>
          <p:cNvSpPr>
            <a:spLocks noChangeArrowheads="1"/>
          </p:cNvSpPr>
          <p:nvPr/>
        </p:nvSpPr>
        <p:spPr bwMode="auto">
          <a:xfrm>
            <a:off x="8075613" y="4365625"/>
            <a:ext cx="2349500" cy="433388"/>
          </a:xfrm>
          <a:prstGeom prst="roundRect">
            <a:avLst>
              <a:gd name="adj" fmla="val 12495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hlink"/>
            </a:outerShdw>
          </a:effectLst>
        </p:spPr>
        <p:txBody>
          <a:bodyPr wrap="none" lIns="92075" tIns="46038" rIns="92075" bIns="46038" anchor="ctr"/>
          <a:lstStyle>
            <a:lvl1pPr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286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7432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2004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576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148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kumimoji="0" lang="pt-BR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QUALIDADE</a:t>
            </a:r>
          </a:p>
        </p:txBody>
      </p:sp>
      <p:sp>
        <p:nvSpPr>
          <p:cNvPr id="72713" name="AutoShape 9"/>
          <p:cNvSpPr>
            <a:spLocks noChangeArrowheads="1"/>
          </p:cNvSpPr>
          <p:nvPr/>
        </p:nvSpPr>
        <p:spPr bwMode="auto">
          <a:xfrm>
            <a:off x="7535864" y="4941889"/>
            <a:ext cx="2663825" cy="433387"/>
          </a:xfrm>
          <a:prstGeom prst="roundRect">
            <a:avLst>
              <a:gd name="adj" fmla="val 12495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hlink"/>
            </a:outerShdw>
          </a:effectLst>
        </p:spPr>
        <p:txBody>
          <a:bodyPr wrap="none" lIns="92075" tIns="46038" rIns="92075" bIns="46038" anchor="ctr"/>
          <a:lstStyle>
            <a:lvl1pPr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286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7432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2004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576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148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kumimoji="0" lang="pt-BR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PRODUTIVIDADE</a:t>
            </a:r>
          </a:p>
        </p:txBody>
      </p:sp>
      <p:sp>
        <p:nvSpPr>
          <p:cNvPr id="72714" name="AutoShape 10"/>
          <p:cNvSpPr>
            <a:spLocks noChangeArrowheads="1"/>
          </p:cNvSpPr>
          <p:nvPr/>
        </p:nvSpPr>
        <p:spPr bwMode="auto">
          <a:xfrm>
            <a:off x="7104063" y="5516564"/>
            <a:ext cx="2349500" cy="433387"/>
          </a:xfrm>
          <a:prstGeom prst="roundRect">
            <a:avLst>
              <a:gd name="adj" fmla="val 12495"/>
            </a:avLst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hlink"/>
            </a:outerShdw>
          </a:effectLst>
        </p:spPr>
        <p:txBody>
          <a:bodyPr wrap="none" lIns="92075" tIns="46038" rIns="92075" bIns="46038" anchor="ctr"/>
          <a:lstStyle>
            <a:lvl1pPr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286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7432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2004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576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148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kumimoji="0" lang="pt-BR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RESULTADOS</a:t>
            </a:r>
          </a:p>
        </p:txBody>
      </p:sp>
      <p:pic>
        <p:nvPicPr>
          <p:cNvPr id="72715" name="Picture 11" descr="Figura8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4257675"/>
            <a:ext cx="2070100" cy="10541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2145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5411788" y="2565401"/>
            <a:ext cx="5256212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Estruturação de planos e políticas salariais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Diagnósticos sobre pesquisas salariais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Atualização/modernização de planos salariais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Remuneração por habilidades e competências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Políticas de benefícios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Participação dos funcionários nos resultados da empresa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Pesquisas salariais específicas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Análise estratégica setorial de remuneração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Sistemas informatizados em remuneração</a:t>
            </a:r>
          </a:p>
          <a:p>
            <a:pPr algn="l" eaLnBrk="0" hangingPunct="0"/>
            <a:endParaRPr lang="pt-BR" sz="200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4755" name="AutoShape 3"/>
          <p:cNvSpPr>
            <a:spLocks noChangeArrowheads="1"/>
          </p:cNvSpPr>
          <p:nvPr/>
        </p:nvSpPr>
        <p:spPr bwMode="auto">
          <a:xfrm>
            <a:off x="2243139" y="2159000"/>
            <a:ext cx="2879725" cy="1798638"/>
          </a:xfrm>
          <a:prstGeom prst="rightArrow">
            <a:avLst>
              <a:gd name="adj1" fmla="val 50000"/>
              <a:gd name="adj2" fmla="val 80060"/>
            </a:avLst>
          </a:prstGeom>
          <a:solidFill>
            <a:srgbClr val="FAFD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>
            <a:lvl1pPr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286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7432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2004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576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148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kumimoji="0" lang="pt-BR" sz="2000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REMUNERAÇÃO</a:t>
            </a:r>
          </a:p>
        </p:txBody>
      </p:sp>
      <p:pic>
        <p:nvPicPr>
          <p:cNvPr id="74756" name="Picture 4" descr="imagem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139" y="4318000"/>
            <a:ext cx="1404937" cy="2001838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5" descr="imagem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076" y="4311651"/>
            <a:ext cx="1476375" cy="1979613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5556250" y="2636838"/>
            <a:ext cx="6689652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Planos de avaliação de desempenho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Plano diretor de recursos humanos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Implantação de recrutamento e seleção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Políticas de treinamento e desenvolvimento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Políticas gerais de RH.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Planos de sugestões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Sistema informatizado de gestão de RH.</a:t>
            </a:r>
          </a:p>
          <a:p>
            <a:pPr algn="l" eaLnBrk="0" hangingPunct="0"/>
            <a:endParaRPr lang="pt-BR" dirty="0">
              <a:latin typeface="Times New Roman" panose="02020603050405020304" pitchFamily="18" charset="0"/>
            </a:endParaRPr>
          </a:p>
        </p:txBody>
      </p:sp>
      <p:sp>
        <p:nvSpPr>
          <p:cNvPr id="76803" name="AutoShape 3"/>
          <p:cNvSpPr>
            <a:spLocks noChangeArrowheads="1"/>
          </p:cNvSpPr>
          <p:nvPr/>
        </p:nvSpPr>
        <p:spPr bwMode="auto">
          <a:xfrm>
            <a:off x="2243139" y="2159001"/>
            <a:ext cx="2879725" cy="1800225"/>
          </a:xfrm>
          <a:prstGeom prst="rightArrow">
            <a:avLst>
              <a:gd name="adj1" fmla="val 50000"/>
              <a:gd name="adj2" fmla="val 79990"/>
            </a:avLst>
          </a:prstGeom>
          <a:solidFill>
            <a:srgbClr val="FAFD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>
            <a:lvl1pPr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286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7432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2004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576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148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kumimoji="0" lang="pt-BR" sz="2000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ESTRATÉGIAS </a:t>
            </a:r>
          </a:p>
          <a:p>
            <a:r>
              <a:rPr kumimoji="0" lang="pt-BR" sz="2000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 POLÍTICAS</a:t>
            </a:r>
          </a:p>
          <a:p>
            <a:r>
              <a:rPr kumimoji="0" lang="pt-BR" sz="2000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DE R.H.</a:t>
            </a:r>
          </a:p>
        </p:txBody>
      </p:sp>
      <p:pic>
        <p:nvPicPr>
          <p:cNvPr id="76804" name="Picture 4" descr="Figura7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138" y="4678364"/>
            <a:ext cx="2735262" cy="18002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1183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04" y="241522"/>
            <a:ext cx="8564027" cy="64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5122864" y="2047742"/>
            <a:ext cx="603024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Desenvolvimento de Competências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Estimativa de Potencial 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Desenvolvimento de Vendedores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Desenvolvimento Gerencial e de Líderes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Avaliação 360 Graus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Acompanhamento individual para Gerentes</a:t>
            </a:r>
          </a:p>
          <a:p>
            <a:pPr algn="l" eaLnBrk="0" hangingPunct="0">
              <a:buFont typeface="Wingdings" panose="05000000000000000000" pitchFamily="2" charset="2"/>
              <a:buChar char="§"/>
            </a:pPr>
            <a:r>
              <a:rPr lang="pt-BR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Acompanhamento de Performance</a:t>
            </a:r>
          </a:p>
          <a:p>
            <a:pPr algn="l" eaLnBrk="0" hangingPunct="0"/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2243139" y="2159001"/>
            <a:ext cx="2879725" cy="1800225"/>
          </a:xfrm>
          <a:prstGeom prst="rightArrow">
            <a:avLst>
              <a:gd name="adj1" fmla="val 50000"/>
              <a:gd name="adj2" fmla="val 79990"/>
            </a:avLst>
          </a:prstGeom>
          <a:solidFill>
            <a:srgbClr val="FAFD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>
            <a:lvl1pPr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71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286000" defTabSz="762000" eaLnBrk="0" hangingPunct="0"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7432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2004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576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14800" algn="ct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kumimoji="0" lang="pt-BR" sz="1800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PROGRAMAS DE</a:t>
            </a:r>
          </a:p>
          <a:p>
            <a:r>
              <a:rPr kumimoji="0" lang="pt-BR" sz="1800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DESENVOLVIMENTO</a:t>
            </a:r>
          </a:p>
          <a:p>
            <a:r>
              <a:rPr kumimoji="0" lang="pt-BR" sz="1800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HUMANO</a:t>
            </a:r>
          </a:p>
        </p:txBody>
      </p:sp>
      <p:pic>
        <p:nvPicPr>
          <p:cNvPr id="78852" name="Picture 4" descr="Figura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138" y="4318000"/>
            <a:ext cx="1776412" cy="205263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83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dirty="0" smtClean="0"/>
              <a:t>5. </a:t>
            </a:r>
            <a:r>
              <a:rPr lang="pt-BR" sz="3200" dirty="0" smtClean="0"/>
              <a:t>Vínculo empregatício e nova CLT</a:t>
            </a:r>
            <a:br>
              <a:rPr lang="pt-BR" sz="3200" dirty="0" smtClean="0"/>
            </a:b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94690"/>
            <a:ext cx="7047209" cy="528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2DA25CC0-7653-45BB-BCFF-5EE622D7AD83}"/>
              </a:ext>
            </a:extLst>
          </p:cNvPr>
          <p:cNvGraphicFramePr/>
          <p:nvPr>
            <p:extLst/>
          </p:nvPr>
        </p:nvGraphicFramePr>
        <p:xfrm>
          <a:off x="2362201" y="628651"/>
          <a:ext cx="8201025" cy="4981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6C8C725C-A91E-4B09-9460-DB3DF3C80121}"/>
              </a:ext>
            </a:extLst>
          </p:cNvPr>
          <p:cNvGraphicFramePr/>
          <p:nvPr>
            <p:extLst/>
          </p:nvPr>
        </p:nvGraphicFramePr>
        <p:xfrm>
          <a:off x="1982530" y="349963"/>
          <a:ext cx="8571170" cy="544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2">
            <a:extLst>
              <a:ext uri="{FF2B5EF4-FFF2-40B4-BE49-F238E27FC236}">
                <a16:creationId xmlns="" xmlns:a16="http://schemas.microsoft.com/office/drawing/2014/main" id="{86ECDCDD-BCE6-49A0-97EC-A022AF90FF70}"/>
              </a:ext>
            </a:extLst>
          </p:cNvPr>
          <p:cNvSpPr txBox="1">
            <a:spLocks/>
          </p:cNvSpPr>
          <p:nvPr/>
        </p:nvSpPr>
        <p:spPr>
          <a:xfrm>
            <a:off x="2085976" y="380885"/>
            <a:ext cx="6296024" cy="5461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 PRÁTICO – FUNCIONÁRIO QUE em 2 meses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GOZOU 40 min c/ salário de R$ 2.000,00 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05B36ADC-CAC7-40DF-86FD-47ED36EC7F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85976" y="1514475"/>
          <a:ext cx="7943850" cy="401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5098">
                  <a:extLst>
                    <a:ext uri="{9D8B030D-6E8A-4147-A177-3AD203B41FA5}">
                      <a16:colId xmlns="" xmlns:a16="http://schemas.microsoft.com/office/drawing/2014/main" val="2835382728"/>
                    </a:ext>
                  </a:extLst>
                </a:gridCol>
                <a:gridCol w="3948752">
                  <a:extLst>
                    <a:ext uri="{9D8B030D-6E8A-4147-A177-3AD203B41FA5}">
                      <a16:colId xmlns="" xmlns:a16="http://schemas.microsoft.com/office/drawing/2014/main" val="3530956799"/>
                    </a:ext>
                  </a:extLst>
                </a:gridCol>
              </a:tblGrid>
              <a:tr h="68335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ANTES DA REFORMA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APÓS REFORMA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64437354"/>
                  </a:ext>
                </a:extLst>
              </a:tr>
              <a:tr h="3336191">
                <a:tc>
                  <a:txBody>
                    <a:bodyPr/>
                    <a:lstStyle/>
                    <a:p>
                      <a:endParaRPr lang="pt-BR" b="1" dirty="0"/>
                    </a:p>
                    <a:p>
                      <a:r>
                        <a:rPr lang="pt-BR" sz="2000" b="1" dirty="0"/>
                        <a:t>Valor das horas-extras (intrajornada) e reflexos: </a:t>
                      </a:r>
                      <a:r>
                        <a:rPr lang="pt-BR" sz="2000" b="1" u="sng" dirty="0">
                          <a:solidFill>
                            <a:srgbClr val="FF0000"/>
                          </a:solidFill>
                        </a:rPr>
                        <a:t>R$440,64</a:t>
                      </a:r>
                      <a:r>
                        <a:rPr lang="pt-BR" sz="2000" b="1" dirty="0"/>
                        <a:t>, sendo: </a:t>
                      </a:r>
                      <a:br>
                        <a:rPr lang="pt-BR" sz="2000" b="1" dirty="0"/>
                      </a:br>
                      <a:r>
                        <a:rPr lang="pt-BR" sz="2000" b="1" dirty="0"/>
                        <a:t/>
                      </a:r>
                      <a:br>
                        <a:rPr lang="pt-BR" sz="2000" b="1" dirty="0"/>
                      </a:br>
                      <a:r>
                        <a:rPr lang="pt-BR" sz="2000" b="1" dirty="0"/>
                        <a:t>R$150,73 – Mês de Agosto/2017</a:t>
                      </a:r>
                      <a:br>
                        <a:rPr lang="pt-BR" sz="2000" b="1" dirty="0"/>
                      </a:br>
                      <a:r>
                        <a:rPr lang="pt-BR" sz="2000" b="1" dirty="0"/>
                        <a:t>R$226,91 – Mês de Setembro/2017</a:t>
                      </a:r>
                      <a:br>
                        <a:rPr lang="pt-BR" sz="2000" b="1" dirty="0"/>
                      </a:br>
                      <a:r>
                        <a:rPr lang="pt-B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R$36,00  - Reflexo nas férias</a:t>
                      </a:r>
                      <a:br>
                        <a:rPr lang="pt-B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pt-B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R$27,00 – Reflexo no 13º salário</a:t>
                      </a:r>
                      <a:endParaRPr lang="pt-B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000" b="1" dirty="0"/>
                    </a:p>
                    <a:p>
                      <a:r>
                        <a:rPr lang="pt-BR" sz="2000" b="1" dirty="0"/>
                        <a:t>Valor das horas-extras (intrajornada): </a:t>
                      </a:r>
                      <a:r>
                        <a:rPr lang="pt-BR" sz="2000" b="1" u="sng" dirty="0">
                          <a:solidFill>
                            <a:srgbClr val="FF0000"/>
                          </a:solidFill>
                        </a:rPr>
                        <a:t>R$125,88</a:t>
                      </a:r>
                      <a:r>
                        <a:rPr lang="pt-BR" sz="2000" b="1" dirty="0"/>
                        <a:t>, sendo:</a:t>
                      </a:r>
                      <a:br>
                        <a:rPr lang="pt-BR" sz="2000" b="1" dirty="0"/>
                      </a:br>
                      <a:r>
                        <a:rPr lang="pt-BR" sz="2000" b="1" dirty="0"/>
                        <a:t/>
                      </a:r>
                      <a:br>
                        <a:rPr lang="pt-BR" sz="2000" b="1" dirty="0"/>
                      </a:br>
                      <a:endParaRPr lang="pt-BR" sz="2000" b="1" dirty="0"/>
                    </a:p>
                    <a:p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R$50,24 – Mês de Agosto/2017</a:t>
                      </a:r>
                      <a:b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R$75,64 – Mês de Setembro/ 2017</a:t>
                      </a:r>
                    </a:p>
                    <a:p>
                      <a:r>
                        <a:rPr lang="pt-BR" sz="2000" b="1" i="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Não</a:t>
                      </a:r>
                      <a:r>
                        <a:rPr lang="pt-BR" sz="2000" b="1" i="0" u="none" strike="noStrike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há reflexo-verba indenizatória</a:t>
                      </a:r>
                      <a:r>
                        <a:rPr lang="pt-BR" sz="2000" b="1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1379327"/>
                  </a:ext>
                </a:extLst>
              </a:tr>
            </a:tbl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75A71EE8-0571-4CAD-B491-1B3B623CB865}"/>
              </a:ext>
            </a:extLst>
          </p:cNvPr>
          <p:cNvGraphicFramePr/>
          <p:nvPr>
            <p:extLst/>
          </p:nvPr>
        </p:nvGraphicFramePr>
        <p:xfrm>
          <a:off x="1685926" y="1212812"/>
          <a:ext cx="9420225" cy="494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2">
            <a:extLst>
              <a:ext uri="{FF2B5EF4-FFF2-40B4-BE49-F238E27FC236}">
                <a16:creationId xmlns="" xmlns:a16="http://schemas.microsoft.com/office/drawing/2014/main" id="{86ECDCDD-BCE6-49A0-97EC-A022AF90FF70}"/>
              </a:ext>
            </a:extLst>
          </p:cNvPr>
          <p:cNvSpPr txBox="1">
            <a:spLocks/>
          </p:cNvSpPr>
          <p:nvPr/>
        </p:nvSpPr>
        <p:spPr>
          <a:xfrm>
            <a:off x="2085976" y="380885"/>
            <a:ext cx="6296024" cy="5461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NOVAS VERBAS INDENIZATÓRIAS- art. 457 e parágrafos</a:t>
            </a:r>
            <a:endParaRPr lang="pt-B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1666877" y="1346200"/>
          <a:ext cx="4324349" cy="68338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3243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83383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ANTES</a:t>
                      </a:r>
                      <a:r>
                        <a:rPr lang="pt-BR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Diagrama 2"/>
          <p:cNvGraphicFramePr/>
          <p:nvPr>
            <p:extLst/>
          </p:nvPr>
        </p:nvGraphicFramePr>
        <p:xfrm>
          <a:off x="1000125" y="1724027"/>
          <a:ext cx="5314950" cy="3962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/>
          </p:nvPr>
        </p:nvGraphicFramePr>
        <p:xfrm>
          <a:off x="6172201" y="1355725"/>
          <a:ext cx="4324349" cy="68338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3243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83383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APÓS</a:t>
                      </a:r>
                      <a:r>
                        <a:rPr lang="pt-BR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Diagrama 8"/>
          <p:cNvGraphicFramePr/>
          <p:nvPr>
            <p:extLst/>
          </p:nvPr>
        </p:nvGraphicFramePr>
        <p:xfrm>
          <a:off x="5591175" y="1952627"/>
          <a:ext cx="5314950" cy="3962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9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4979897" y="3128055"/>
            <a:ext cx="1391077" cy="2432682"/>
            <a:chOff x="4476341" y="2729417"/>
            <a:chExt cx="1391077" cy="2432682"/>
          </a:xfrm>
        </p:grpSpPr>
        <p:sp>
          <p:nvSpPr>
            <p:cNvPr id="57" name="Conector reto 3"/>
            <p:cNvSpPr/>
            <p:nvPr/>
          </p:nvSpPr>
          <p:spPr>
            <a:xfrm>
              <a:off x="4476341" y="2729417"/>
              <a:ext cx="1391077" cy="243268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95538" y="0"/>
                  </a:lnTo>
                  <a:lnTo>
                    <a:pt x="695538" y="2432682"/>
                  </a:lnTo>
                  <a:lnTo>
                    <a:pt x="1391077" y="243268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Conector reto 4"/>
            <p:cNvSpPr/>
            <p:nvPr/>
          </p:nvSpPr>
          <p:spPr>
            <a:xfrm>
              <a:off x="5101822" y="3875700"/>
              <a:ext cx="140116" cy="140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0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979897" y="3128056"/>
            <a:ext cx="1391077" cy="1735971"/>
            <a:chOff x="4476341" y="2729417"/>
            <a:chExt cx="1391077" cy="1735971"/>
          </a:xfrm>
        </p:grpSpPr>
        <p:sp>
          <p:nvSpPr>
            <p:cNvPr id="55" name="Conector reto 5"/>
            <p:cNvSpPr/>
            <p:nvPr/>
          </p:nvSpPr>
          <p:spPr>
            <a:xfrm>
              <a:off x="4476341" y="2729417"/>
              <a:ext cx="1391077" cy="17359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95538" y="0"/>
                  </a:lnTo>
                  <a:lnTo>
                    <a:pt x="695538" y="1735971"/>
                  </a:lnTo>
                  <a:lnTo>
                    <a:pt x="1391077" y="173597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Conector reto 6"/>
            <p:cNvSpPr/>
            <p:nvPr/>
          </p:nvSpPr>
          <p:spPr>
            <a:xfrm>
              <a:off x="5116266" y="3541788"/>
              <a:ext cx="111228" cy="1112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7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979897" y="3128056"/>
            <a:ext cx="1391077" cy="1039259"/>
            <a:chOff x="4476341" y="2729417"/>
            <a:chExt cx="1391077" cy="1039259"/>
          </a:xfrm>
        </p:grpSpPr>
        <p:sp>
          <p:nvSpPr>
            <p:cNvPr id="53" name="Conector reto 7"/>
            <p:cNvSpPr/>
            <p:nvPr/>
          </p:nvSpPr>
          <p:spPr>
            <a:xfrm>
              <a:off x="4476341" y="2729417"/>
              <a:ext cx="1391077" cy="103925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95538" y="0"/>
                  </a:lnTo>
                  <a:lnTo>
                    <a:pt x="695538" y="1039259"/>
                  </a:lnTo>
                  <a:lnTo>
                    <a:pt x="1391077" y="103925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Conector reto 8"/>
            <p:cNvSpPr/>
            <p:nvPr/>
          </p:nvSpPr>
          <p:spPr>
            <a:xfrm>
              <a:off x="5128469" y="3205636"/>
              <a:ext cx="86821" cy="868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979897" y="3128056"/>
            <a:ext cx="1391077" cy="342547"/>
            <a:chOff x="4476341" y="2729417"/>
            <a:chExt cx="1391077" cy="342547"/>
          </a:xfrm>
        </p:grpSpPr>
        <p:sp>
          <p:nvSpPr>
            <p:cNvPr id="51" name="Conector reto 9"/>
            <p:cNvSpPr/>
            <p:nvPr/>
          </p:nvSpPr>
          <p:spPr>
            <a:xfrm>
              <a:off x="4476341" y="2729417"/>
              <a:ext cx="1391077" cy="34254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95538" y="0"/>
                  </a:lnTo>
                  <a:lnTo>
                    <a:pt x="695538" y="342547"/>
                  </a:lnTo>
                  <a:lnTo>
                    <a:pt x="1391077" y="34254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Conector reto 10"/>
            <p:cNvSpPr/>
            <p:nvPr/>
          </p:nvSpPr>
          <p:spPr>
            <a:xfrm>
              <a:off x="5136064" y="2864875"/>
              <a:ext cx="71631" cy="71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79897" y="2773891"/>
            <a:ext cx="1391077" cy="354164"/>
            <a:chOff x="4476341" y="2375253"/>
            <a:chExt cx="1391077" cy="354164"/>
          </a:xfrm>
        </p:grpSpPr>
        <p:sp>
          <p:nvSpPr>
            <p:cNvPr id="49" name="Conector reto 11"/>
            <p:cNvSpPr/>
            <p:nvPr/>
          </p:nvSpPr>
          <p:spPr>
            <a:xfrm>
              <a:off x="4476341" y="2375253"/>
              <a:ext cx="1391077" cy="35416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54164"/>
                  </a:moveTo>
                  <a:lnTo>
                    <a:pt x="695538" y="354164"/>
                  </a:lnTo>
                  <a:lnTo>
                    <a:pt x="695538" y="0"/>
                  </a:lnTo>
                  <a:lnTo>
                    <a:pt x="139107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Conector reto 12"/>
            <p:cNvSpPr/>
            <p:nvPr/>
          </p:nvSpPr>
          <p:spPr>
            <a:xfrm>
              <a:off x="5135993" y="2516448"/>
              <a:ext cx="71772" cy="717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979897" y="2077179"/>
            <a:ext cx="1391077" cy="1050876"/>
            <a:chOff x="4476341" y="1678541"/>
            <a:chExt cx="1391077" cy="1050876"/>
          </a:xfrm>
        </p:grpSpPr>
        <p:sp>
          <p:nvSpPr>
            <p:cNvPr id="47" name="Conector reto 13"/>
            <p:cNvSpPr/>
            <p:nvPr/>
          </p:nvSpPr>
          <p:spPr>
            <a:xfrm>
              <a:off x="4476341" y="1678541"/>
              <a:ext cx="1391077" cy="105087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50876"/>
                  </a:moveTo>
                  <a:lnTo>
                    <a:pt x="695538" y="1050876"/>
                  </a:lnTo>
                  <a:lnTo>
                    <a:pt x="695538" y="0"/>
                  </a:lnTo>
                  <a:lnTo>
                    <a:pt x="139107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Conector reto 14"/>
            <p:cNvSpPr/>
            <p:nvPr/>
          </p:nvSpPr>
          <p:spPr>
            <a:xfrm>
              <a:off x="5128295" y="2160394"/>
              <a:ext cx="87169" cy="871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4979897" y="1380468"/>
            <a:ext cx="1391077" cy="1747587"/>
            <a:chOff x="4476341" y="981829"/>
            <a:chExt cx="1391077" cy="1747587"/>
          </a:xfrm>
        </p:grpSpPr>
        <p:sp>
          <p:nvSpPr>
            <p:cNvPr id="45" name="Conector reto 15"/>
            <p:cNvSpPr/>
            <p:nvPr/>
          </p:nvSpPr>
          <p:spPr>
            <a:xfrm>
              <a:off x="4476341" y="981829"/>
              <a:ext cx="1391077" cy="17475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747587"/>
                  </a:moveTo>
                  <a:lnTo>
                    <a:pt x="695538" y="1747587"/>
                  </a:lnTo>
                  <a:lnTo>
                    <a:pt x="695538" y="0"/>
                  </a:lnTo>
                  <a:lnTo>
                    <a:pt x="139107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Conector reto 16"/>
            <p:cNvSpPr/>
            <p:nvPr/>
          </p:nvSpPr>
          <p:spPr>
            <a:xfrm>
              <a:off x="5116039" y="1799782"/>
              <a:ext cx="111682" cy="1116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8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979896" y="683756"/>
            <a:ext cx="1379632" cy="2444299"/>
            <a:chOff x="4476341" y="285117"/>
            <a:chExt cx="1379632" cy="2444299"/>
          </a:xfrm>
        </p:grpSpPr>
        <p:sp>
          <p:nvSpPr>
            <p:cNvPr id="43" name="Conector reto 17"/>
            <p:cNvSpPr/>
            <p:nvPr/>
          </p:nvSpPr>
          <p:spPr>
            <a:xfrm>
              <a:off x="4476341" y="285117"/>
              <a:ext cx="1379632" cy="24442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444299"/>
                  </a:moveTo>
                  <a:lnTo>
                    <a:pt x="689816" y="2444299"/>
                  </a:lnTo>
                  <a:lnTo>
                    <a:pt x="689816" y="0"/>
                  </a:lnTo>
                  <a:lnTo>
                    <a:pt x="1379632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Conector reto 18"/>
            <p:cNvSpPr/>
            <p:nvPr/>
          </p:nvSpPr>
          <p:spPr>
            <a:xfrm>
              <a:off x="5095988" y="1437098"/>
              <a:ext cx="140338" cy="1403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0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2906517" y="2324114"/>
            <a:ext cx="2538876" cy="1607882"/>
            <a:chOff x="2402962" y="1925476"/>
            <a:chExt cx="2538876" cy="1607882"/>
          </a:xfrm>
        </p:grpSpPr>
        <p:sp>
          <p:nvSpPr>
            <p:cNvPr id="41" name="Retângulo 40"/>
            <p:cNvSpPr/>
            <p:nvPr/>
          </p:nvSpPr>
          <p:spPr>
            <a:xfrm>
              <a:off x="2402962" y="1925476"/>
              <a:ext cx="2538876" cy="160788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tângulo 41"/>
            <p:cNvSpPr/>
            <p:nvPr/>
          </p:nvSpPr>
          <p:spPr>
            <a:xfrm>
              <a:off x="2402962" y="1925476"/>
              <a:ext cx="2538876" cy="1607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b="1" dirty="0">
                  <a:solidFill>
                    <a:srgbClr val="FFC000">
                      <a:lumMod val="60000"/>
                      <a:lumOff val="40000"/>
                    </a:srgbClr>
                  </a:solidFill>
                </a:rPr>
                <a:t>TÉRMINO</a:t>
              </a:r>
              <a:r>
                <a:rPr lang="pt-BR" sz="2800" dirty="0">
                  <a:solidFill>
                    <a:prstClr val="white"/>
                  </a:solidFill>
                </a:rPr>
                <a:t>  </a:t>
              </a:r>
              <a:r>
                <a:rPr lang="pt-BR" sz="2800" b="1" dirty="0">
                  <a:solidFill>
                    <a:prstClr val="white"/>
                  </a:solidFill>
                </a:rPr>
                <a:t>CONTRATO DE TRABALHO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359529" y="405071"/>
            <a:ext cx="1792028" cy="557369"/>
            <a:chOff x="5855974" y="6432"/>
            <a:chExt cx="1792028" cy="557369"/>
          </a:xfrm>
        </p:grpSpPr>
        <p:sp>
          <p:nvSpPr>
            <p:cNvPr id="39" name="Retângulo 38">
              <a:hlinkClick r:id="rId3" action="ppaction://hlinksldjump"/>
            </p:cNvPr>
            <p:cNvSpPr/>
            <p:nvPr/>
          </p:nvSpPr>
          <p:spPr>
            <a:xfrm>
              <a:off x="5855974" y="6432"/>
              <a:ext cx="1792028" cy="5573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tângulo 39"/>
            <p:cNvSpPr/>
            <p:nvPr/>
          </p:nvSpPr>
          <p:spPr>
            <a:xfrm>
              <a:off x="5855974" y="6432"/>
              <a:ext cx="1792028" cy="557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>
                  <a:solidFill>
                    <a:prstClr val="white"/>
                  </a:solidFill>
                  <a:hlinkClick r:id="rId4" action="ppaction://hlinksldjump"/>
                </a:rPr>
                <a:t>COMUM ACORDO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6370974" y="1101783"/>
            <a:ext cx="1811663" cy="557369"/>
            <a:chOff x="5867418" y="703144"/>
            <a:chExt cx="1811663" cy="557369"/>
          </a:xfrm>
        </p:grpSpPr>
        <p:sp>
          <p:nvSpPr>
            <p:cNvPr id="37" name="Retângulo 36"/>
            <p:cNvSpPr/>
            <p:nvPr/>
          </p:nvSpPr>
          <p:spPr>
            <a:xfrm>
              <a:off x="5867418" y="703144"/>
              <a:ext cx="1811663" cy="5573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tângulo 37"/>
            <p:cNvSpPr/>
            <p:nvPr/>
          </p:nvSpPr>
          <p:spPr>
            <a:xfrm>
              <a:off x="5867418" y="703144"/>
              <a:ext cx="1811663" cy="557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>
                  <a:solidFill>
                    <a:prstClr val="white"/>
                  </a:solidFill>
                  <a:hlinkClick r:id="rId5" action="ppaction://hlinksldjump"/>
                </a:rPr>
                <a:t> HOMOLOGAÇÃO RESCISÃO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6370974" y="1798495"/>
            <a:ext cx="1849433" cy="557369"/>
            <a:chOff x="5867418" y="1399856"/>
            <a:chExt cx="1849433" cy="557369"/>
          </a:xfrm>
        </p:grpSpPr>
        <p:sp>
          <p:nvSpPr>
            <p:cNvPr id="35" name="Retângulo 34"/>
            <p:cNvSpPr/>
            <p:nvPr/>
          </p:nvSpPr>
          <p:spPr>
            <a:xfrm>
              <a:off x="5867418" y="1399856"/>
              <a:ext cx="1849433" cy="5573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tângulo 35"/>
            <p:cNvSpPr/>
            <p:nvPr/>
          </p:nvSpPr>
          <p:spPr>
            <a:xfrm>
              <a:off x="5867418" y="1399856"/>
              <a:ext cx="1849433" cy="557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dirty="0">
                  <a:solidFill>
                    <a:prstClr val="white"/>
                  </a:solidFill>
                  <a:hlinkClick r:id="rId6" action="ppaction://hlinksldjump"/>
                </a:rPr>
                <a:t>HOMOLOGAÇÃO DE ACORDO EXTRAJUDICIAL</a:t>
              </a:r>
              <a:endParaRPr lang="pt-BR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370974" y="2495207"/>
            <a:ext cx="1828171" cy="557369"/>
            <a:chOff x="5867418" y="2096568"/>
            <a:chExt cx="1828171" cy="557369"/>
          </a:xfrm>
        </p:grpSpPr>
        <p:sp>
          <p:nvSpPr>
            <p:cNvPr id="33" name="Retângulo 32"/>
            <p:cNvSpPr/>
            <p:nvPr/>
          </p:nvSpPr>
          <p:spPr>
            <a:xfrm>
              <a:off x="5867418" y="2096568"/>
              <a:ext cx="1828171" cy="5573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tângulo 33"/>
            <p:cNvSpPr/>
            <p:nvPr/>
          </p:nvSpPr>
          <p:spPr>
            <a:xfrm>
              <a:off x="5867418" y="2096568"/>
              <a:ext cx="1828171" cy="557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b="1" dirty="0">
                  <a:solidFill>
                    <a:prstClr val="white"/>
                  </a:solidFill>
                  <a:hlinkClick r:id="rId7" action="ppaction://hlinksldjump"/>
                </a:rPr>
                <a:t>PDV</a:t>
              </a:r>
              <a:r>
                <a:rPr lang="pt-BR" sz="1900" dirty="0">
                  <a:solidFill>
                    <a:prstClr val="white"/>
                  </a:solidFill>
                </a:rPr>
                <a:t> 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370974" y="3191919"/>
            <a:ext cx="1828171" cy="557369"/>
            <a:chOff x="5867418" y="2793280"/>
            <a:chExt cx="1828171" cy="557369"/>
          </a:xfrm>
        </p:grpSpPr>
        <p:sp>
          <p:nvSpPr>
            <p:cNvPr id="31" name="Retângulo 30"/>
            <p:cNvSpPr/>
            <p:nvPr/>
          </p:nvSpPr>
          <p:spPr>
            <a:xfrm>
              <a:off x="5867418" y="2793280"/>
              <a:ext cx="1828171" cy="5573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tângulo 31"/>
            <p:cNvSpPr/>
            <p:nvPr/>
          </p:nvSpPr>
          <p:spPr>
            <a:xfrm>
              <a:off x="5867418" y="2793280"/>
              <a:ext cx="1828171" cy="557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b="1" dirty="0">
                  <a:solidFill>
                    <a:prstClr val="white"/>
                  </a:solidFill>
                  <a:hlinkClick r:id="rId8" action="ppaction://hlinksldjump"/>
                </a:rPr>
                <a:t>DISPENSA COLETIVA</a:t>
              </a:r>
              <a:endParaRPr lang="pt-BR" sz="19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370974" y="3888630"/>
            <a:ext cx="1828171" cy="557369"/>
            <a:chOff x="5867418" y="3489991"/>
            <a:chExt cx="1828171" cy="557369"/>
          </a:xfrm>
        </p:grpSpPr>
        <p:sp>
          <p:nvSpPr>
            <p:cNvPr id="29" name="Retângulo 28"/>
            <p:cNvSpPr/>
            <p:nvPr/>
          </p:nvSpPr>
          <p:spPr>
            <a:xfrm>
              <a:off x="5867418" y="3489991"/>
              <a:ext cx="1828171" cy="5573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tângulo 29"/>
            <p:cNvSpPr/>
            <p:nvPr/>
          </p:nvSpPr>
          <p:spPr>
            <a:xfrm>
              <a:off x="5867418" y="3489991"/>
              <a:ext cx="1828171" cy="557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b="1" dirty="0">
                  <a:solidFill>
                    <a:prstClr val="white"/>
                  </a:solidFill>
                  <a:hlinkClick r:id="rId8" action="ppaction://hlinksldjump"/>
                </a:rPr>
                <a:t>JUSTA CAUSA</a:t>
              </a:r>
              <a:endParaRPr lang="pt-BR" sz="19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6370974" y="4585342"/>
            <a:ext cx="1828171" cy="557369"/>
            <a:chOff x="5867418" y="4186703"/>
            <a:chExt cx="1828171" cy="557369"/>
          </a:xfrm>
        </p:grpSpPr>
        <p:sp>
          <p:nvSpPr>
            <p:cNvPr id="27" name="Retângulo 26"/>
            <p:cNvSpPr/>
            <p:nvPr/>
          </p:nvSpPr>
          <p:spPr>
            <a:xfrm>
              <a:off x="5867418" y="4186703"/>
              <a:ext cx="1828171" cy="5573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tângulo 27"/>
            <p:cNvSpPr/>
            <p:nvPr/>
          </p:nvSpPr>
          <p:spPr>
            <a:xfrm>
              <a:off x="5867418" y="4186703"/>
              <a:ext cx="1828171" cy="557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b="1" dirty="0">
                  <a:solidFill>
                    <a:prstClr val="white"/>
                  </a:solidFill>
                  <a:hlinkClick r:id="rId9" action="ppaction://hlinksldjump"/>
                </a:rPr>
                <a:t>QUITAÇÃO ANUAL</a:t>
              </a:r>
              <a:endParaRPr lang="pt-BR" sz="19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6370974" y="5282054"/>
            <a:ext cx="1828171" cy="557369"/>
            <a:chOff x="5867418" y="4883415"/>
            <a:chExt cx="1828171" cy="557369"/>
          </a:xfrm>
        </p:grpSpPr>
        <p:sp>
          <p:nvSpPr>
            <p:cNvPr id="25" name="Retângulo 24"/>
            <p:cNvSpPr/>
            <p:nvPr/>
          </p:nvSpPr>
          <p:spPr>
            <a:xfrm>
              <a:off x="5867418" y="4883415"/>
              <a:ext cx="1828171" cy="5573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tângulo 25"/>
            <p:cNvSpPr/>
            <p:nvPr/>
          </p:nvSpPr>
          <p:spPr>
            <a:xfrm>
              <a:off x="5867418" y="4883415"/>
              <a:ext cx="1828171" cy="557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b="1" dirty="0">
                  <a:solidFill>
                    <a:prstClr val="white"/>
                  </a:solidFill>
                  <a:hlinkClick r:id="rId4" action="ppaction://hlinksldjump"/>
                </a:rPr>
                <a:t>MULTA DO ART. 477, DA CLT</a:t>
              </a:r>
              <a:endParaRPr lang="pt-BR" sz="19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85977" y="1377941"/>
            <a:ext cx="7962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7BD9A029-0CF7-4FD4-ADE0-6EC4BAAA5F77}"/>
              </a:ext>
            </a:extLst>
          </p:cNvPr>
          <p:cNvGraphicFramePr/>
          <p:nvPr>
            <p:extLst/>
          </p:nvPr>
        </p:nvGraphicFramePr>
        <p:xfrm>
          <a:off x="686466" y="329805"/>
          <a:ext cx="11610754" cy="544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="" xmlns:a16="http://schemas.microsoft.com/office/drawing/2014/main" id="{86ECDCDD-BCE6-49A0-97EC-A022AF90FF70}"/>
              </a:ext>
            </a:extLst>
          </p:cNvPr>
          <p:cNvSpPr txBox="1">
            <a:spLocks/>
          </p:cNvSpPr>
          <p:nvPr/>
        </p:nvSpPr>
        <p:spPr>
          <a:xfrm>
            <a:off x="2085976" y="380885"/>
            <a:ext cx="6448424" cy="695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TERCEIRIZAÇÃO : LEI 13.429 e DECRETO 6019/74 </a:t>
            </a:r>
            <a:endParaRPr lang="pt-B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1" y="2419350"/>
            <a:ext cx="7327386" cy="2686050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99301" cy="66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862885" y="463639"/>
            <a:ext cx="9144000" cy="1003489"/>
          </a:xfrm>
        </p:spPr>
        <p:txBody>
          <a:bodyPr/>
          <a:lstStyle/>
          <a:p>
            <a:r>
              <a:rPr lang="pt-BR" dirty="0" smtClean="0"/>
              <a:t>Trabalho Final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69496" y="3514868"/>
            <a:ext cx="5447969" cy="2917892"/>
          </a:xfrm>
        </p:spPr>
        <p:txBody>
          <a:bodyPr>
            <a:noAutofit/>
          </a:bodyPr>
          <a:lstStyle/>
          <a:p>
            <a:r>
              <a:rPr lang="pt-BR" sz="4000" dirty="0" smtClean="0"/>
              <a:t>Mapa conceitual de </a:t>
            </a:r>
          </a:p>
          <a:p>
            <a:r>
              <a:rPr lang="pt-BR" sz="4000" dirty="0" smtClean="0"/>
              <a:t>Recursos Humanos </a:t>
            </a:r>
          </a:p>
          <a:p>
            <a:r>
              <a:rPr lang="pt-BR" sz="4000" dirty="0" smtClean="0"/>
              <a:t>em Mecânica</a:t>
            </a:r>
            <a:endParaRPr lang="pt-BR" sz="4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473" y="3092745"/>
            <a:ext cx="3799267" cy="33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35521"/>
            <a:ext cx="12050332" cy="68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62" y="-1"/>
            <a:ext cx="11999937" cy="69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1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pt.slideshare.net/renatawr1/1-contexto-histrico-da-administrao-de-recursos-humanos</a:t>
            </a:r>
            <a:endParaRPr lang="pt-BR" dirty="0" smtClean="0"/>
          </a:p>
          <a:p>
            <a:r>
              <a:rPr lang="pt-BR" dirty="0">
                <a:hlinkClick r:id="rId3"/>
              </a:rPr>
              <a:t>https://slideplayer.com.br/slide/327275</a:t>
            </a:r>
            <a:r>
              <a:rPr lang="pt-BR" dirty="0" smtClean="0">
                <a:hlinkClick r:id="rId3"/>
              </a:rPr>
              <a:t>/</a:t>
            </a:r>
            <a:endParaRPr lang="pt-BR" dirty="0" smtClean="0"/>
          </a:p>
          <a:p>
            <a:r>
              <a:rPr lang="pt-BR" dirty="0">
                <a:hlinkClick r:id="rId4"/>
              </a:rPr>
              <a:t>https://slideplayer.com.br/slide/3991843</a:t>
            </a:r>
            <a:r>
              <a:rPr lang="pt-BR" dirty="0" smtClean="0">
                <a:hlinkClick r:id="rId4"/>
              </a:rPr>
              <a:t>/</a:t>
            </a:r>
            <a:endParaRPr lang="pt-BR" dirty="0" smtClean="0"/>
          </a:p>
          <a:p>
            <a:r>
              <a:rPr lang="pt-BR" dirty="0">
                <a:hlinkClick r:id="rId5"/>
              </a:rPr>
              <a:t>https://slideplayer.com.br/slide/9059271</a:t>
            </a:r>
            <a:r>
              <a:rPr lang="pt-BR" dirty="0" smtClean="0">
                <a:hlinkClick r:id="rId5"/>
              </a:rPr>
              <a:t>/</a:t>
            </a:r>
            <a:endParaRPr lang="pt-BR" dirty="0" smtClean="0"/>
          </a:p>
          <a:p>
            <a:r>
              <a:rPr lang="pt-BR" dirty="0"/>
              <a:t> </a:t>
            </a:r>
            <a:r>
              <a:rPr lang="pt-BR" u="sng" dirty="0">
                <a:hlinkClick r:id="rId6"/>
              </a:rPr>
              <a:t>http://portaldareparacao.com.br/wp-content/uploads/2018/02/2-REFORMA-TRABALHISTA-corrigido-DR-WANDERLEY-ALVES-PALESTRA-SINDICATO.pptx</a:t>
            </a:r>
            <a:r>
              <a:rPr lang="pt-BR" dirty="0"/>
              <a:t>.</a:t>
            </a: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39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868569" cy="66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51416" cy="66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5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85723" cy="66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85723" cy="66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920031" cy="66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9|1.7|3.6|1.9|4.4|1.6|4|1.9|3.8|1.7|4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|1.4|1.2|1.5|1.2|1.2|1.9|1.1|1.3|1.4|1.4|1.5|1.7|1.2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9.8|1.3|1.3|1|1|0.9|1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Visao geral do projeto">
  <a:themeElements>
    <a:clrScheme name="Visao geral do projeto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Visao geral do projet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00FF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00FF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Visao geral do projeto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ao geral do projeto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ao geral do projeto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Visao geral do projeto">
  <a:themeElements>
    <a:clrScheme name="Visao geral do projeto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Visao geral do projet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00FF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00FF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Visao geral do projeto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ao geral do projeto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ao geral do projeto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Visao geral do projeto">
  <a:themeElements>
    <a:clrScheme name="Visao geral do projeto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Visao geral do projet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00FF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00FF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Visao geral do projeto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ao geral do projeto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ao geral do projeto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Visao geral do projeto">
  <a:themeElements>
    <a:clrScheme name="Visao geral do projeto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Visao geral do projet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00FF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00FF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Visao geral do projeto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ao geral do projeto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ao geral do projeto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3.xml><?xml version="1.0" encoding="utf-8"?>
<a:theme xmlns:a="http://schemas.openxmlformats.org/drawingml/2006/main" name="1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4.xml><?xml version="1.0" encoding="utf-8"?>
<a:theme xmlns:a="http://schemas.openxmlformats.org/drawingml/2006/main" name="2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5.xml><?xml version="1.0" encoding="utf-8"?>
<a:theme xmlns:a="http://schemas.openxmlformats.org/drawingml/2006/main" name="3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6.xml><?xml version="1.0" encoding="utf-8"?>
<a:theme xmlns:a="http://schemas.openxmlformats.org/drawingml/2006/main" name="4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7.xml><?xml version="1.0" encoding="utf-8"?>
<a:theme xmlns:a="http://schemas.openxmlformats.org/drawingml/2006/main" name="5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8.xml><?xml version="1.0" encoding="utf-8"?>
<a:theme xmlns:a="http://schemas.openxmlformats.org/drawingml/2006/main" name="6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9.xml><?xml version="1.0" encoding="utf-8"?>
<a:theme xmlns:a="http://schemas.openxmlformats.org/drawingml/2006/main" name="7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817</Words>
  <Application>Microsoft Office PowerPoint</Application>
  <PresentationFormat>Widescreen</PresentationFormat>
  <Paragraphs>206</Paragraphs>
  <Slides>44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18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73" baseType="lpstr">
      <vt:lpstr>Arial</vt:lpstr>
      <vt:lpstr>Calibri</vt:lpstr>
      <vt:lpstr>Calibri Light</vt:lpstr>
      <vt:lpstr>Comic Sans MS</vt:lpstr>
      <vt:lpstr>Monotype Sorts</vt:lpstr>
      <vt:lpstr>Staccato222 BT</vt:lpstr>
      <vt:lpstr>Symbol</vt:lpstr>
      <vt:lpstr>Tahoma</vt:lpstr>
      <vt:lpstr>Times New Roman</vt:lpstr>
      <vt:lpstr>Wingdings</vt:lpstr>
      <vt:lpstr>Tema do Office</vt:lpstr>
      <vt:lpstr>Tema_AulasGravadas_v1.1</vt:lpstr>
      <vt:lpstr>1_Tema_AulasGravadas_v1.1</vt:lpstr>
      <vt:lpstr>2_Tema_AulasGravadas_v1.1</vt:lpstr>
      <vt:lpstr>3_Tema_AulasGravadas_v1.1</vt:lpstr>
      <vt:lpstr>4_Tema_AulasGravadas_v1.1</vt:lpstr>
      <vt:lpstr>5_Tema_AulasGravadas_v1.1</vt:lpstr>
      <vt:lpstr>6_Tema_AulasGravadas_v1.1</vt:lpstr>
      <vt:lpstr>7_Tema_AulasGravadas_v1.1</vt:lpstr>
      <vt:lpstr>Visao geral do projeto</vt:lpstr>
      <vt:lpstr>1_Visao geral do projeto</vt:lpstr>
      <vt:lpstr>2_Visao geral do projeto</vt:lpstr>
      <vt:lpstr>3_Visao geral do projeto</vt:lpstr>
      <vt:lpstr>1_Tema do Office</vt:lpstr>
      <vt:lpstr>2_Tema do Office</vt:lpstr>
      <vt:lpstr>3_Tema do Office</vt:lpstr>
      <vt:lpstr>4_Tema do Office</vt:lpstr>
      <vt:lpstr>5_Tema do Office</vt:lpstr>
      <vt:lpstr>Clip</vt:lpstr>
      <vt:lpstr>Psicologia e  Relações Humanas</vt:lpstr>
      <vt:lpstr>PROFISSIONALIZAÇÃO E RECURSOS HUMANOS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 História da formação profissional no Brasil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3. RH nas organizações</vt:lpstr>
      <vt:lpstr>Apresentação do PowerPoint</vt:lpstr>
      <vt:lpstr>Apresentação do PowerPoint</vt:lpstr>
      <vt:lpstr>Apresentação do PowerPoint</vt:lpstr>
      <vt:lpstr>O RH COMO PARCEIRO EMPRESARIAL</vt:lpstr>
      <vt:lpstr>4. Objetivos, políticas e estratégias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5. Vínculo empregatício e nova CLT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Trabalho Final</vt:lpstr>
      <vt:lpstr>Apresentação do PowerPoint</vt:lpstr>
      <vt:lpstr>Apresentação do PowerPoint</vt:lpstr>
      <vt:lpstr>Apresentação do PowerPoint</vt:lpstr>
      <vt:lpstr>Referências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PSICOOGIAVOTAAPARAAEMERMAGEM</dc:title>
  <dc:creator>Padre Valmir</dc:creator>
  <cp:lastModifiedBy>User</cp:lastModifiedBy>
  <cp:revision>103</cp:revision>
  <dcterms:created xsi:type="dcterms:W3CDTF">2019-02-25T15:44:54Z</dcterms:created>
  <dcterms:modified xsi:type="dcterms:W3CDTF">2020-12-11T17:15:26Z</dcterms:modified>
</cp:coreProperties>
</file>