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26" r:id="rId3"/>
    <p:sldMasterId id="2147483729" r:id="rId4"/>
    <p:sldMasterId id="2147483732" r:id="rId5"/>
    <p:sldMasterId id="2147483735" r:id="rId6"/>
    <p:sldMasterId id="2147483738" r:id="rId7"/>
    <p:sldMasterId id="2147483741" r:id="rId8"/>
    <p:sldMasterId id="2147483744" r:id="rId9"/>
  </p:sldMasterIdLst>
  <p:notesMasterIdLst>
    <p:notesMasterId r:id="rId49"/>
  </p:notesMasterIdLst>
  <p:sldIdLst>
    <p:sldId id="256" r:id="rId10"/>
    <p:sldId id="257" r:id="rId11"/>
    <p:sldId id="25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9" r:id="rId29"/>
    <p:sldId id="262" r:id="rId30"/>
    <p:sldId id="263" r:id="rId31"/>
    <p:sldId id="264" r:id="rId32"/>
    <p:sldId id="265" r:id="rId33"/>
    <p:sldId id="267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60" r:id="rId46"/>
    <p:sldId id="285" r:id="rId47"/>
    <p:sldId id="266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CE5C-CCE8-438F-8491-1CE54CFED5C6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7498-1F42-4292-B6AC-11EF49414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1282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412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1249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512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268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90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2457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GcnopC1b2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enap.gov.br/bitstream/1/2263/1/1.%20Apostila%20-%20M%C3%B3dulo%205%20-%20Gest%C3%A3o%20Pessoas.pdf" TargetMode="External"/><Relationship Id="rId2" Type="http://schemas.openxmlformats.org/officeDocument/2006/relationships/hyperlink" Target="https://www.ead.senac.br/drive/tecnico_recursos_humano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4699" y="1300765"/>
            <a:ext cx="9646276" cy="2355771"/>
          </a:xfrm>
        </p:spPr>
        <p:txBody>
          <a:bodyPr/>
          <a:lstStyle/>
          <a:p>
            <a:r>
              <a:rPr lang="pt-BR" dirty="0" smtClean="0"/>
              <a:t>Psicologia e Relações Humanos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9329" y="4068661"/>
            <a:ext cx="9144000" cy="1655762"/>
          </a:xfrm>
        </p:spPr>
        <p:txBody>
          <a:bodyPr>
            <a:noAutofit/>
          </a:bodyPr>
          <a:lstStyle/>
          <a:p>
            <a:r>
              <a:rPr lang="pt-BR" sz="4000" dirty="0" err="1" smtClean="0"/>
              <a:t>Ms</a:t>
            </a:r>
            <a:r>
              <a:rPr lang="pt-BR" sz="4000" dirty="0" smtClean="0"/>
              <a:t>. Valmir </a:t>
            </a:r>
            <a:r>
              <a:rPr lang="pt-BR" sz="4000" dirty="0" err="1" smtClean="0"/>
              <a:t>Pasa</a:t>
            </a:r>
            <a:endParaRPr lang="pt-BR" sz="4000" dirty="0" smtClean="0"/>
          </a:p>
          <a:p>
            <a:r>
              <a:rPr lang="pt-BR" sz="4000" dirty="0" smtClean="0"/>
              <a:t>Aula 7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Perfil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Profissional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1052736"/>
            <a:ext cx="8712968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O que o Mercado de Trabalho quer encontrar em você: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1 - Iniciativa/ Liderança — O LÍDER</a:t>
            </a:r>
          </a:p>
          <a:p>
            <a:pPr marL="0" indent="0">
              <a:buNone/>
            </a:pPr>
            <a:r>
              <a:rPr lang="pt-BR" dirty="0" smtClean="0"/>
              <a:t>Não esperar ordens para se mover. Fazer em primeiro lugar. Propor, sugerir, antecipar. Ter a habilidade para convencer e/ou motivar as pessoas a fazer algo, tanto por atos, quanto por palavras e exemplos. Proativo. Auto motivável.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2 - Criatividade/ Flexibilidade — O CRIATIVO</a:t>
            </a:r>
          </a:p>
          <a:p>
            <a:pPr marL="0" indent="0">
              <a:buNone/>
            </a:pPr>
            <a:r>
              <a:rPr lang="pt-BR" dirty="0" smtClean="0"/>
              <a:t>Capacidade de criar coisas novas; espírito inventivo; olhar um assunto por vários ângulos. Estar preparado e predisposto para mudanças. Ser adaptável. Ouvir e procurar compreender a motivação dos outros.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3 - Trabalho em equipe — O AGREGADOR</a:t>
            </a:r>
          </a:p>
          <a:p>
            <a:pPr marL="0" indent="0">
              <a:buNone/>
            </a:pPr>
            <a:r>
              <a:rPr lang="pt-BR" dirty="0" smtClean="0"/>
              <a:t>Gostar de trabalhar em grupo. Capacidade de se alinhar com pessoas que trabalham na mesma tarefa, ou que unem os esforços com um mesmo propósito. Ter o espírito de solidariedade que anima os membros de um mesmo grupo.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8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Perfil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Profissional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268760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O que o Mercado de Trabalho quer encontrar em você: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4 - Capacidade de aprender e de mudar — O APRENDIZ</a:t>
            </a:r>
          </a:p>
          <a:p>
            <a:pPr marL="0" indent="0">
              <a:buNone/>
            </a:pPr>
            <a:r>
              <a:rPr lang="pt-BR" dirty="0" smtClean="0"/>
              <a:t>Gostar de coisas novas, ser curioso. Capacidade de procurar as respostas por si mesmo. Observador. Buscar entender o porquê das coisas. Capacidade de modificar, transformar, converter seu comportamento em função de fatos novos.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5 - Respeito à opinião alheia  — O EDUCADO</a:t>
            </a:r>
          </a:p>
          <a:p>
            <a:pPr marL="0" indent="0">
              <a:buNone/>
            </a:pPr>
            <a:r>
              <a:rPr lang="pt-BR" dirty="0" smtClean="0"/>
              <a:t>Tratar alguém ou alguma coisa com cuidado, atenção, deferência; Ter consideração, reverência. Capacidade de entender motivações diferentes das suas. Aceitar a diversidade, a divergência e a variedade de opiniões e comportamentos.  Saber ouvir. Não se irritar por bobagem.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6 - Visão de cliente/qualidade — O SERVIDOR</a:t>
            </a:r>
          </a:p>
          <a:p>
            <a:pPr marL="0" indent="0">
              <a:buNone/>
            </a:pPr>
            <a:r>
              <a:rPr lang="pt-BR" dirty="0" smtClean="0"/>
              <a:t>Ter a visão de que a pessoa que compra ou usa um bem ou serviço entregue por você (dentro ou fora da empresa) é o principal mantenedor do seu emprego. Entender qualidade como a satisfação e superação das necessidades do cliente. Querer fazer sempre melhor.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1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Perfil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Profissional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7528" y="1124744"/>
            <a:ext cx="8424936" cy="54726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O que o Mercado de Trabalho quer encontrar em você: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7 - Elegância no tratar e no agir — O ELEGANTE</a:t>
            </a:r>
          </a:p>
          <a:p>
            <a:pPr marL="0" indent="0">
              <a:buNone/>
            </a:pPr>
            <a:r>
              <a:rPr lang="pt-BR" dirty="0" smtClean="0"/>
              <a:t>Tratar as pessoas de modo íntegro, reto e ético. Demonstrar distinção na forma, na maneira, nos trajes. Saber escolher as palavras conforme a ocasião. Criar clima de respeito e colaboração. Ser uma pessoa "do bem". Simpático, atencioso.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8 -    Assumir compromissos e cumpri-los  — O CUMPRIDOR</a:t>
            </a:r>
          </a:p>
          <a:p>
            <a:pPr marL="0" indent="0">
              <a:buNone/>
            </a:pPr>
            <a:r>
              <a:rPr lang="pt-BR" dirty="0" smtClean="0"/>
              <a:t>Ter comprometimento. Saber se posicionar. Entender a importância de realizar a tarefa no tempo e com a qualidade prevista. Cumprir prazos. Ser confiável. Antecipar problemas que possam surgir. Não fugir da responsabilidade.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9 - Experiência anterior/ Conhecimento geral — O EXPERIENTE</a:t>
            </a:r>
          </a:p>
          <a:p>
            <a:pPr marL="0" indent="0">
              <a:buNone/>
            </a:pPr>
            <a:r>
              <a:rPr lang="pt-BR" dirty="0" smtClean="0"/>
              <a:t>Ter passado por situações similares. Saber reconhecer padrões. Conhecer modelos de processos, sistemas e organizações diversas. Gosta de ler e debater temas do momento. Conhecer e reconhecer estilos de pessoas. Ter a formação básica necessária.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10 - Conhecimento para o cargo — O PREPARADO</a:t>
            </a:r>
          </a:p>
          <a:p>
            <a:pPr marL="0" indent="0">
              <a:buNone/>
            </a:pPr>
            <a:r>
              <a:rPr lang="pt-BR" dirty="0" smtClean="0"/>
              <a:t>Ter as informações e conhecimento para o desempenho das tarefas. Conhecer os manuais de procedimentos. Saber as normas e rotinas da empresa.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5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19" y="15499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Construção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Identidade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Profissional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045" y="32809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u="sng" dirty="0">
                <a:hlinkClick r:id="rId2"/>
              </a:rPr>
              <a:t>http://www.youtube.com/watch?v=5GcnopC1b2U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Potencialidades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1052736"/>
            <a:ext cx="8712968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err="1" smtClean="0"/>
              <a:t>Habilidades</a:t>
            </a:r>
            <a:r>
              <a:rPr lang="en-US" b="1" dirty="0" smtClean="0"/>
              <a:t>: saber </a:t>
            </a:r>
            <a:r>
              <a:rPr lang="en-US" b="1" dirty="0" err="1" smtClean="0"/>
              <a:t>fazer</a:t>
            </a: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</a:t>
            </a:r>
            <a:r>
              <a:rPr lang="pt-BR" dirty="0"/>
              <a:t>Ter atitude interativa perante as diversas situações que as empresas colocam a sua frente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pt-BR" dirty="0"/>
              <a:t>Ter adequado relacionamento com as pessoas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pt-BR" dirty="0"/>
              <a:t>Saber trabalhar com erros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d) </a:t>
            </a:r>
            <a:r>
              <a:rPr lang="pt-BR" dirty="0"/>
              <a:t>Ter adequado processo de </a:t>
            </a:r>
            <a:r>
              <a:rPr lang="pt-BR" dirty="0" err="1"/>
              <a:t>autoavaliação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e) </a:t>
            </a:r>
            <a:r>
              <a:rPr lang="pt-BR" dirty="0"/>
              <a:t>Ser agente de mudanças</a:t>
            </a:r>
            <a:endParaRPr lang="en-US" dirty="0"/>
          </a:p>
          <a:p>
            <a:pPr marL="514350" indent="-514350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0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Potencialidades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Habilidades</a:t>
            </a:r>
            <a:r>
              <a:rPr lang="en-US" b="1" dirty="0"/>
              <a:t>: saber </a:t>
            </a:r>
            <a:r>
              <a:rPr lang="en-US" b="1" dirty="0" err="1" smtClean="0"/>
              <a:t>fazer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pt-BR" dirty="0"/>
              <a:t>Ter intuição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g) </a:t>
            </a:r>
            <a:r>
              <a:rPr lang="pt-BR" dirty="0"/>
              <a:t>Saber trabalhar em equipe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h) </a:t>
            </a:r>
            <a:r>
              <a:rPr lang="pt-BR" dirty="0"/>
              <a:t>Ter capacidade de resolver conflitos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i) </a:t>
            </a:r>
            <a:r>
              <a:rPr lang="pt-BR" dirty="0"/>
              <a:t>Saber desempenhar, com facilidade, novas tarefas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j) </a:t>
            </a:r>
            <a:r>
              <a:rPr lang="pt-BR" dirty="0"/>
              <a:t>Ter facilidade de adaptação às mudanças do 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35137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Potencialidades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/>
              <a:t>Atitudes: modo de cada indivíduo se posicionar e agir perante cada </a:t>
            </a:r>
            <a:r>
              <a:rPr lang="pt-BR" b="1" dirty="0" smtClean="0"/>
              <a:t>situação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</a:t>
            </a:r>
            <a:r>
              <a:rPr lang="pt-BR" dirty="0"/>
              <a:t>Autoconfiança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pt-BR" dirty="0"/>
              <a:t>Capacidade de aprendizado contínuo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c) </a:t>
            </a:r>
            <a:r>
              <a:rPr lang="pt-BR" dirty="0"/>
              <a:t>Flexibilidade profissional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d) </a:t>
            </a:r>
            <a:r>
              <a:rPr lang="pt-BR" dirty="0"/>
              <a:t>Autodesenvolvimento na tarefa e em tempo real</a:t>
            </a:r>
          </a:p>
        </p:txBody>
      </p:sp>
    </p:spTree>
    <p:extLst>
      <p:ext uri="{BB962C8B-B14F-4D97-AF65-F5344CB8AC3E}">
        <p14:creationId xmlns:p14="http://schemas.microsoft.com/office/powerpoint/2010/main" val="19038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04" y="104770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Potencialidades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104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Atitudes: modo de cada indivíduo se posicionar e agir perante cada situação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pt-BR" dirty="0"/>
              <a:t>Mobilidade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f) </a:t>
            </a:r>
            <a:r>
              <a:rPr lang="pt-BR" dirty="0"/>
              <a:t>Interação com os recursos necessários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g) </a:t>
            </a:r>
            <a:r>
              <a:rPr lang="pt-BR" dirty="0"/>
              <a:t>Otimizada relação carreira versus qualidade de vida</a:t>
            </a:r>
          </a:p>
        </p:txBody>
      </p:sp>
    </p:spTree>
    <p:extLst>
      <p:ext uri="{BB962C8B-B14F-4D97-AF65-F5344CB8AC3E}">
        <p14:creationId xmlns:p14="http://schemas.microsoft.com/office/powerpoint/2010/main" val="29139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782" y="371292"/>
            <a:ext cx="8568952" cy="60486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/>
              <a:t>Quais minhas principais características positivas como pessoa e como profissional?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Quais </a:t>
            </a:r>
            <a:r>
              <a:rPr lang="pt-BR" dirty="0"/>
              <a:t>os traços mais marcantes de minha personalidade?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são minhas principais habilidades como profissional?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são os principais pontos fortes que devo explorar?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O que eu sei fazer bem e posso melhorar?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Em que condições e situações eu trabalho melhor?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favoráveis que atraem atenção sobre a minha pessoa?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mais importantes da minha formação intelectual?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mais importantes de minha experiência profissional?</a:t>
            </a:r>
          </a:p>
        </p:txBody>
      </p:sp>
    </p:spTree>
    <p:extLst>
      <p:ext uri="{BB962C8B-B14F-4D97-AF65-F5344CB8AC3E}">
        <p14:creationId xmlns:p14="http://schemas.microsoft.com/office/powerpoint/2010/main" val="36530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1875" y="538718"/>
            <a:ext cx="8568952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/>
              <a:t>Quais são os principais pontos fracos que devo corrigir ou neutralizar?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são as minhas principais carências como profissional?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O que eu não sei fazer e como posso superar esta deficiência?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Em que condições e situações eu trabalho pior?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desfavoráveis que mais chamam atenção sobre a minha pessoa?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negativos de minha formação profissional?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Quais aspectos negativos de minha experiência profissional?</a:t>
            </a:r>
          </a:p>
        </p:txBody>
      </p:sp>
    </p:spTree>
    <p:extLst>
      <p:ext uri="{BB962C8B-B14F-4D97-AF65-F5344CB8AC3E}">
        <p14:creationId xmlns:p14="http://schemas.microsoft.com/office/powerpoint/2010/main" val="2032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6241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BR" sz="6000" dirty="0"/>
              <a:t>GESTÃO DE PESSOAS E </a:t>
            </a:r>
            <a:r>
              <a:rPr lang="pt-BR" sz="6000" dirty="0" smtClean="0"/>
              <a:t>PLANEJAMENTO</a:t>
            </a:r>
            <a:r>
              <a:rPr lang="pt-BR" sz="6600" dirty="0"/>
              <a:t/>
            </a:r>
            <a:br>
              <a:rPr lang="pt-BR" sz="6600" dirty="0"/>
            </a:b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03200" y="2964267"/>
            <a:ext cx="11582399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pt-BR" dirty="0" smtClean="0"/>
              <a:t>O </a:t>
            </a:r>
            <a:r>
              <a:rPr lang="pt-BR" dirty="0"/>
              <a:t>processo de seleção, qualificação e aquisição de experiências de pessoas para o mundo do trabalho. </a:t>
            </a:r>
          </a:p>
          <a:p>
            <a:pPr lvl="1"/>
            <a:r>
              <a:rPr lang="pt-BR" dirty="0"/>
              <a:t>Reflexões sobre a formação profissional</a:t>
            </a:r>
          </a:p>
          <a:p>
            <a:pPr lvl="1"/>
            <a:r>
              <a:rPr lang="pt-BR" dirty="0"/>
              <a:t>Sistemas de organização e planejamento de atividades, de remuneração e negociação. </a:t>
            </a:r>
          </a:p>
          <a:p>
            <a:pPr lvl="1"/>
            <a:r>
              <a:rPr lang="pt-BR" dirty="0"/>
              <a:t>A orientação, relocação e readaptação funcional nos espaços de trabalho. </a:t>
            </a:r>
          </a:p>
          <a:p>
            <a:pPr lvl="1"/>
            <a:r>
              <a:rPr lang="pt-BR" dirty="0"/>
              <a:t>A resolução de conflitos e a busca da ambiência e da qualidade de vida nas organizações</a:t>
            </a:r>
          </a:p>
        </p:txBody>
      </p:sp>
    </p:spTree>
    <p:extLst>
      <p:ext uri="{BB962C8B-B14F-4D97-AF65-F5344CB8AC3E}">
        <p14:creationId xmlns:p14="http://schemas.microsoft.com/office/powerpoint/2010/main" val="42677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5400" dirty="0"/>
              <a:t>Reflexões sobre a formação profissional</a:t>
            </a:r>
          </a:p>
          <a:p>
            <a:pPr lvl="1"/>
            <a:r>
              <a:rPr lang="pt-BR" sz="5400" dirty="0"/>
              <a:t>Sistemas de organização e planejamento de atividades, de remuneração e negociação</a:t>
            </a:r>
          </a:p>
        </p:txBody>
      </p:sp>
    </p:spTree>
    <p:extLst>
      <p:ext uri="{BB962C8B-B14F-4D97-AF65-F5344CB8AC3E}">
        <p14:creationId xmlns:p14="http://schemas.microsoft.com/office/powerpoint/2010/main" val="2661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5"/>
            <a:ext cx="12200569" cy="68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8893131" cy="72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20031" cy="71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85723" cy="72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02877" cy="71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pt-BR" sz="6600" dirty="0"/>
              <a:t>O processo de seleção, qualificação e aquisição de experiências de pessoas para o mundo do trabalho.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885723" cy="71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85"/>
            <a:ext cx="8920031" cy="70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-1"/>
            <a:ext cx="8885723" cy="71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85723" cy="71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5060" cy="71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02877" cy="72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920031" cy="71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4800" dirty="0"/>
              <a:t>A orientação, relocação e readaptação funcional nos espaços de trabalho. </a:t>
            </a:r>
          </a:p>
          <a:p>
            <a:pPr lvl="1"/>
            <a:r>
              <a:rPr lang="pt-BR" sz="4800" dirty="0"/>
              <a:t>A resolução de conflitos e a busca da ambiência e da qualidade de vida nas organizações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141277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 O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sucesso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é a soma de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pequenos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esforços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repetidos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sim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e no outro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também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.”</a:t>
            </a:r>
          </a:p>
          <a:p>
            <a:pPr marL="0" indent="0" algn="r">
              <a:buNone/>
            </a:pP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Robert Collier</a:t>
            </a:r>
            <a:endParaRPr lang="pt-BR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https://www.ead.senac.br/drive/tecnico_recursos_humanos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https://repositorio.enap.gov.br/bitstream/1/2263/1/1.%20Apostila%20-%20M%C3%B3dulo%205%20-%</a:t>
            </a:r>
            <a:r>
              <a:rPr lang="pt-BR" dirty="0" smtClean="0">
                <a:hlinkClick r:id="rId3"/>
              </a:rPr>
              <a:t>20Gest%C3%A3o%20Pessoas.pdf</a:t>
            </a:r>
            <a:endParaRPr lang="pt-BR" dirty="0" smtClean="0"/>
          </a:p>
          <a:p>
            <a:r>
              <a:rPr lang="pt-BR" dirty="0"/>
              <a:t>https://pt.slideshare.net/hamiltonnobrega7/noes-de-administrao-aplicadas-a-radiologia-67138566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Mercado de </a:t>
            </a:r>
            <a:r>
              <a:rPr lang="en-US" sz="7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trabalho</a:t>
            </a:r>
            <a:endParaRPr lang="pt-BR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Mercado significa o espaço de transações, o contexto de trocas e intercâmbios entre aqueles que oferecem um produto ou serviço e aqueles que procuram um produto ou serviço.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O mecanismo de oferta e procura é a característica principal de todo mercado. O mercado de trabalho (MT) é composto pelas ofertas de oportunidades de trabalho oferecidas pelas diversas organizações.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55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556792"/>
            <a:ext cx="878497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SITUAÇÃO DE OFERTA </a:t>
            </a:r>
          </a:p>
          <a:p>
            <a:pPr algn="ctr">
              <a:buFont typeface="Wingdings" pitchFamily="2" charset="2"/>
              <a:buChar char="ü"/>
            </a:pP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emprego</a:t>
            </a:r>
            <a:endParaRPr lang="en-US" dirty="0"/>
          </a:p>
          <a:p>
            <a:pPr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Concorrência</a:t>
            </a:r>
            <a:r>
              <a:rPr lang="en-US" dirty="0" smtClean="0"/>
              <a:t> entre </a:t>
            </a:r>
            <a:r>
              <a:rPr lang="en-US" dirty="0" err="1" smtClean="0"/>
              <a:t>empresas</a:t>
            </a:r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candidato</a:t>
            </a: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SITUAÇÃO DE PROCURA</a:t>
            </a:r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Poucas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emprego</a:t>
            </a:r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Concorrência</a:t>
            </a:r>
            <a:r>
              <a:rPr lang="en-US" dirty="0" smtClean="0"/>
              <a:t> entre </a:t>
            </a:r>
            <a:r>
              <a:rPr lang="en-US" dirty="0" err="1" smtClean="0"/>
              <a:t>candidatos</a:t>
            </a:r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emprego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Mercado de </a:t>
            </a:r>
            <a:r>
              <a:rPr lang="en-US" sz="7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trabalho</a:t>
            </a:r>
            <a:endParaRPr lang="pt-BR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Mercado Formal e Informal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Quando for procurar emprego, é bom saber que tipo de vínculo empregatício você terá ou deverá buscar.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O mercado de trabalho formal é caracterizado por relações de emprego formalizadas nos termos da lei.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O mercado informal é caracterizado por trabalhadores sem vínculo empregatício.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Empregabilidade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Significa o conjunto de competências e habilidades que são necessárias para alguém conquistar e manter sua colocação dentro de uma empresa.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O importante não é somente conseguir um emprego, mas garantir a empregabilidade, manter-se empregável apesar das mudanças.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24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Empregabilidade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As bases da empregabilidade repousam sobre algumas competências que você precisa incorporar ao seu comportamento profissional e cotidiano.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Primeiro conhecer, depois mudar as atitudes, adquirir habilidades e desenvolver competências.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9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Competência é tudo aquilo que  conseguimos fazer e realizar, mesmo em condições inadequadas ou negativas. É ela que vai nos diferenciar das demais pessoas ao nosso redor.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● </a:t>
            </a:r>
            <a:r>
              <a:rPr lang="pt-BR" dirty="0" smtClean="0"/>
              <a:t>Quem quer ser bem-sucedido tem de fazer mais do que os outros.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3.xml><?xml version="1.0" encoding="utf-8"?>
<a:theme xmlns:a="http://schemas.openxmlformats.org/drawingml/2006/main" name="1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4.xml><?xml version="1.0" encoding="utf-8"?>
<a:theme xmlns:a="http://schemas.openxmlformats.org/drawingml/2006/main" name="2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5.xml><?xml version="1.0" encoding="utf-8"?>
<a:theme xmlns:a="http://schemas.openxmlformats.org/drawingml/2006/main" name="3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6.xml><?xml version="1.0" encoding="utf-8"?>
<a:theme xmlns:a="http://schemas.openxmlformats.org/drawingml/2006/main" name="4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7.xml><?xml version="1.0" encoding="utf-8"?>
<a:theme xmlns:a="http://schemas.openxmlformats.org/drawingml/2006/main" name="5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8.xml><?xml version="1.0" encoding="utf-8"?>
<a:theme xmlns:a="http://schemas.openxmlformats.org/drawingml/2006/main" name="6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9.xml><?xml version="1.0" encoding="utf-8"?>
<a:theme xmlns:a="http://schemas.openxmlformats.org/drawingml/2006/main" name="7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1345</Words>
  <Application>Microsoft Office PowerPoint</Application>
  <PresentationFormat>Widescreen</PresentationFormat>
  <Paragraphs>147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39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Tema do Office</vt:lpstr>
      <vt:lpstr>Tema_AulasGravadas_v1.1</vt:lpstr>
      <vt:lpstr>1_Tema_AulasGravadas_v1.1</vt:lpstr>
      <vt:lpstr>2_Tema_AulasGravadas_v1.1</vt:lpstr>
      <vt:lpstr>3_Tema_AulasGravadas_v1.1</vt:lpstr>
      <vt:lpstr>4_Tema_AulasGravadas_v1.1</vt:lpstr>
      <vt:lpstr>5_Tema_AulasGravadas_v1.1</vt:lpstr>
      <vt:lpstr>6_Tema_AulasGravadas_v1.1</vt:lpstr>
      <vt:lpstr>7_Tema_AulasGravadas_v1.1</vt:lpstr>
      <vt:lpstr>Psicologia e Relações Humanos</vt:lpstr>
      <vt:lpstr>GESTÃO DE PESSOAS E PLANEJAMENTO  </vt:lpstr>
      <vt:lpstr>Apresentação do PowerPoint</vt:lpstr>
      <vt:lpstr>Mercado de trabalho</vt:lpstr>
      <vt:lpstr>Mercado de trabalho</vt:lpstr>
      <vt:lpstr>O Mercado Formal e Informal</vt:lpstr>
      <vt:lpstr>Empregabilidade</vt:lpstr>
      <vt:lpstr>Empregabilidade</vt:lpstr>
      <vt:lpstr>Competências</vt:lpstr>
      <vt:lpstr>Perfil Profissional</vt:lpstr>
      <vt:lpstr>Perfil Profissional</vt:lpstr>
      <vt:lpstr>Perfil Profissional</vt:lpstr>
      <vt:lpstr>Construção da Identidade Profissional</vt:lpstr>
      <vt:lpstr>Desenvolvimento de Potencialidades</vt:lpstr>
      <vt:lpstr>Desenvolvimento de Potencialidades</vt:lpstr>
      <vt:lpstr>Desenvolvimento de Potencialidades</vt:lpstr>
      <vt:lpstr>Desenvolvimento de Potencialidades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User</cp:lastModifiedBy>
  <cp:revision>102</cp:revision>
  <dcterms:created xsi:type="dcterms:W3CDTF">2019-02-25T15:44:54Z</dcterms:created>
  <dcterms:modified xsi:type="dcterms:W3CDTF">2021-10-01T20:21:21Z</dcterms:modified>
</cp:coreProperties>
</file>