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8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9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23" r:id="rId3"/>
    <p:sldMasterId id="2147483726" r:id="rId4"/>
    <p:sldMasterId id="2147483729" r:id="rId5"/>
    <p:sldMasterId id="2147483732" r:id="rId6"/>
    <p:sldMasterId id="2147483735" r:id="rId7"/>
    <p:sldMasterId id="2147483738" r:id="rId8"/>
    <p:sldMasterId id="2147483741" r:id="rId9"/>
    <p:sldMasterId id="2147483744" r:id="rId10"/>
  </p:sldMasterIdLst>
  <p:notesMasterIdLst>
    <p:notesMasterId r:id="rId44"/>
  </p:notesMasterIdLst>
  <p:sldIdLst>
    <p:sldId id="256" r:id="rId11"/>
    <p:sldId id="352" r:id="rId12"/>
    <p:sldId id="299" r:id="rId13"/>
    <p:sldId id="301" r:id="rId14"/>
    <p:sldId id="302" r:id="rId15"/>
    <p:sldId id="303" r:id="rId16"/>
    <p:sldId id="304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9" r:id="rId30"/>
    <p:sldId id="320" r:id="rId31"/>
    <p:sldId id="325" r:id="rId32"/>
    <p:sldId id="326" r:id="rId33"/>
    <p:sldId id="329" r:id="rId34"/>
    <p:sldId id="331" r:id="rId35"/>
    <p:sldId id="333" r:id="rId36"/>
    <p:sldId id="338" r:id="rId37"/>
    <p:sldId id="346" r:id="rId38"/>
    <p:sldId id="350" r:id="rId39"/>
    <p:sldId id="351" r:id="rId40"/>
    <p:sldId id="300" r:id="rId41"/>
    <p:sldId id="353" r:id="rId42"/>
    <p:sldId id="354" r:id="rId4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1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viewProps" Target="viewProps.xml"/><Relationship Id="rId20" Type="http://schemas.openxmlformats.org/officeDocument/2006/relationships/slide" Target="slides/slide10.xml"/><Relationship Id="rId41" Type="http://schemas.openxmlformats.org/officeDocument/2006/relationships/slide" Target="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A73505-DC90-40A5-BB7F-57BB21A4996F}" type="doc">
      <dgm:prSet loTypeId="urn:microsoft.com/office/officeart/2005/8/layout/radial4" loCatId="relationship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991DB654-3AAE-4FEC-8AF2-BB5F2B38AB43}">
      <dgm:prSet phldrT="[Texto]"/>
      <dgm:spPr>
        <a:ln>
          <a:solidFill>
            <a:srgbClr val="CC0099"/>
          </a:solidFill>
        </a:ln>
      </dgm:spPr>
      <dgm:t>
        <a:bodyPr/>
        <a:lstStyle/>
        <a:p>
          <a:r>
            <a:rPr lang="pt-BR" b="1" dirty="0" smtClean="0"/>
            <a:t>Medidas preventivas</a:t>
          </a:r>
          <a:endParaRPr lang="pt-BR" b="1" dirty="0"/>
        </a:p>
      </dgm:t>
    </dgm:pt>
    <dgm:pt modelId="{9994C418-2BCA-4ABF-A7F5-A5F51D45E711}" type="parTrans" cxnId="{4DC2D9E7-2AD6-4F8D-863E-73A0B2321B37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7736BD97-C353-4C07-8197-867A8E0F36F0}" type="sibTrans" cxnId="{4DC2D9E7-2AD6-4F8D-863E-73A0B2321B37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E2A144DD-B04F-4A20-99B6-32B77466F93E}">
      <dgm:prSet phldrT="[Texto]"/>
      <dgm:spPr>
        <a:ln>
          <a:solidFill>
            <a:srgbClr val="0070C0"/>
          </a:solidFill>
        </a:ln>
      </dgm:spPr>
      <dgm:t>
        <a:bodyPr/>
        <a:lstStyle/>
        <a:p>
          <a:r>
            <a:rPr lang="pt-BR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Resolver </a:t>
          </a:r>
          <a:r>
            <a:rPr lang="pt-BR" b="1" dirty="0" smtClean="0"/>
            <a:t>discrepâncias entre: demandas do trabalho e número de empregados e tempo disponível</a:t>
          </a:r>
          <a:endParaRPr lang="pt-BR" b="1" dirty="0"/>
        </a:p>
      </dgm:t>
    </dgm:pt>
    <dgm:pt modelId="{1E76E2B5-21B8-42F4-9667-E7D6600295F2}" type="parTrans" cxnId="{59506687-2B89-4B69-A338-F4ABEA2B3995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90D19541-47F4-4797-A1A1-6E5AE846C4AA}" type="sibTrans" cxnId="{59506687-2B89-4B69-A338-F4ABEA2B3995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23BE8CF5-9999-4E1D-AC85-91CD740790EE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pt-BR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Equilibrar </a:t>
          </a:r>
          <a:r>
            <a:rPr lang="pt-BR" b="1" dirty="0" smtClean="0"/>
            <a:t>demandas do trabalho e habilidades com as qualificações dos empregados </a:t>
          </a:r>
        </a:p>
      </dgm:t>
    </dgm:pt>
    <dgm:pt modelId="{9411D1C1-6BDC-4DD2-8239-D395C1C7F4C3}" type="parTrans" cxnId="{D2DCEEB4-21D1-461F-8FD0-277284ED0A20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C0434D30-1A10-4C65-844F-EFDBEDAA16B3}" type="sibTrans" cxnId="{D2DCEEB4-21D1-461F-8FD0-277284ED0A20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39649545-3EF0-4E19-B615-7513F3B42369}">
      <dgm:prSet/>
      <dgm:spPr>
        <a:ln>
          <a:solidFill>
            <a:srgbClr val="00B050"/>
          </a:solidFill>
        </a:ln>
      </dgm:spPr>
      <dgm:t>
        <a:bodyPr/>
        <a:lstStyle/>
        <a:p>
          <a:r>
            <a:rPr lang="pt-BR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Dimensionar </a:t>
          </a:r>
          <a:r>
            <a:rPr lang="pt-BR" b="1" dirty="0" smtClean="0"/>
            <a:t>demandas do trabalho e apoio social de colegas e chefes</a:t>
          </a:r>
        </a:p>
      </dgm:t>
    </dgm:pt>
    <dgm:pt modelId="{0B18FCC7-B518-4358-90C6-569594AAD589}" type="parTrans" cxnId="{6B5DCA3E-73DD-4F66-8509-931063C2D211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8C5FE667-FD50-4AB0-9F47-0A36FC0CC521}" type="sibTrans" cxnId="{6B5DCA3E-73DD-4F66-8509-931063C2D211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0B9BCDA5-404C-4AB2-885D-24FBB1A86E89}">
      <dgm:prSet/>
      <dgm:spPr>
        <a:ln>
          <a:solidFill>
            <a:srgbClr val="FF0000"/>
          </a:solidFill>
        </a:ln>
      </dgm:spPr>
      <dgm:t>
        <a:bodyPr/>
        <a:lstStyle/>
        <a:p>
          <a:r>
            <a:rPr lang="pt-BR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Alinhar </a:t>
          </a:r>
          <a:r>
            <a:rPr lang="pt-BR" b="1" dirty="0" smtClean="0"/>
            <a:t>demandas do trabalho e capacidade de controle sobre o próprio trabalho</a:t>
          </a:r>
        </a:p>
      </dgm:t>
    </dgm:pt>
    <dgm:pt modelId="{2B951EA2-2F90-4156-BE12-497782429B61}" type="parTrans" cxnId="{13330BC6-0B81-49F0-A0E3-71B732A9AA34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4A24D3F6-0A16-4916-8EAC-92FD8EB882B3}" type="sibTrans" cxnId="{13330BC6-0B81-49F0-A0E3-71B732A9AA34}">
      <dgm:prSet/>
      <dgm:spPr/>
      <dgm:t>
        <a:bodyPr/>
        <a:lstStyle/>
        <a:p>
          <a:endParaRPr lang="pt-BR" b="1">
            <a:solidFill>
              <a:schemeClr val="tx1"/>
            </a:solidFill>
          </a:endParaRPr>
        </a:p>
      </dgm:t>
    </dgm:pt>
    <dgm:pt modelId="{FABB3F85-D39C-4492-8965-19CB11D9D87F}" type="pres">
      <dgm:prSet presAssocID="{15A73505-DC90-40A5-BB7F-57BB21A4996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F44D8C5-8B24-4ADF-B741-6D08583A692B}" type="pres">
      <dgm:prSet presAssocID="{991DB654-3AAE-4FEC-8AF2-BB5F2B38AB43}" presName="centerShape" presStyleLbl="node0" presStyleIdx="0" presStyleCnt="1"/>
      <dgm:spPr/>
      <dgm:t>
        <a:bodyPr/>
        <a:lstStyle/>
        <a:p>
          <a:endParaRPr lang="pt-BR"/>
        </a:p>
      </dgm:t>
    </dgm:pt>
    <dgm:pt modelId="{64E0032E-A73C-4C71-BA8B-A78EDC6B2E36}" type="pres">
      <dgm:prSet presAssocID="{1E76E2B5-21B8-42F4-9667-E7D6600295F2}" presName="parTrans" presStyleLbl="bgSibTrans2D1" presStyleIdx="0" presStyleCnt="4"/>
      <dgm:spPr/>
      <dgm:t>
        <a:bodyPr/>
        <a:lstStyle/>
        <a:p>
          <a:endParaRPr lang="pt-BR"/>
        </a:p>
      </dgm:t>
    </dgm:pt>
    <dgm:pt modelId="{B2C80DB5-07B3-401F-B5EE-7E867FD866E1}" type="pres">
      <dgm:prSet presAssocID="{E2A144DD-B04F-4A20-99B6-32B77466F93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036998-619A-4E91-A078-48EBFC1DC055}" type="pres">
      <dgm:prSet presAssocID="{9411D1C1-6BDC-4DD2-8239-D395C1C7F4C3}" presName="parTrans" presStyleLbl="bgSibTrans2D1" presStyleIdx="1" presStyleCnt="4"/>
      <dgm:spPr/>
      <dgm:t>
        <a:bodyPr/>
        <a:lstStyle/>
        <a:p>
          <a:endParaRPr lang="pt-BR"/>
        </a:p>
      </dgm:t>
    </dgm:pt>
    <dgm:pt modelId="{5ACADD67-1724-421F-B02E-89AE529E76C8}" type="pres">
      <dgm:prSet presAssocID="{23BE8CF5-9999-4E1D-AC85-91CD740790E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AEA5DA-FCDD-4067-B9F8-AF520B77339F}" type="pres">
      <dgm:prSet presAssocID="{0B18FCC7-B518-4358-90C6-569594AAD589}" presName="parTrans" presStyleLbl="bgSibTrans2D1" presStyleIdx="2" presStyleCnt="4"/>
      <dgm:spPr/>
      <dgm:t>
        <a:bodyPr/>
        <a:lstStyle/>
        <a:p>
          <a:endParaRPr lang="pt-BR"/>
        </a:p>
      </dgm:t>
    </dgm:pt>
    <dgm:pt modelId="{1792DF95-1F6E-4745-9DFE-D3E70AA417CF}" type="pres">
      <dgm:prSet presAssocID="{39649545-3EF0-4E19-B615-7513F3B4236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3FA1E9-B2DC-463E-BBE6-1082785E1324}" type="pres">
      <dgm:prSet presAssocID="{2B951EA2-2F90-4156-BE12-497782429B61}" presName="parTrans" presStyleLbl="bgSibTrans2D1" presStyleIdx="3" presStyleCnt="4"/>
      <dgm:spPr/>
      <dgm:t>
        <a:bodyPr/>
        <a:lstStyle/>
        <a:p>
          <a:endParaRPr lang="pt-BR"/>
        </a:p>
      </dgm:t>
    </dgm:pt>
    <dgm:pt modelId="{5C474EA1-C607-4ACE-8F64-E9AA92EB0AC3}" type="pres">
      <dgm:prSet presAssocID="{0B9BCDA5-404C-4AB2-885D-24FBB1A86E8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DC2D9E7-2AD6-4F8D-863E-73A0B2321B37}" srcId="{15A73505-DC90-40A5-BB7F-57BB21A4996F}" destId="{991DB654-3AAE-4FEC-8AF2-BB5F2B38AB43}" srcOrd="0" destOrd="0" parTransId="{9994C418-2BCA-4ABF-A7F5-A5F51D45E711}" sibTransId="{7736BD97-C353-4C07-8197-867A8E0F36F0}"/>
    <dgm:cxn modelId="{E296E422-839E-446D-B51C-AE832C69A3D1}" type="presOf" srcId="{991DB654-3AAE-4FEC-8AF2-BB5F2B38AB43}" destId="{1F44D8C5-8B24-4ADF-B741-6D08583A692B}" srcOrd="0" destOrd="0" presId="urn:microsoft.com/office/officeart/2005/8/layout/radial4"/>
    <dgm:cxn modelId="{43D1A54D-4EBB-4541-A8A0-414D418D2376}" type="presOf" srcId="{E2A144DD-B04F-4A20-99B6-32B77466F93E}" destId="{B2C80DB5-07B3-401F-B5EE-7E867FD866E1}" srcOrd="0" destOrd="0" presId="urn:microsoft.com/office/officeart/2005/8/layout/radial4"/>
    <dgm:cxn modelId="{59506687-2B89-4B69-A338-F4ABEA2B3995}" srcId="{991DB654-3AAE-4FEC-8AF2-BB5F2B38AB43}" destId="{E2A144DD-B04F-4A20-99B6-32B77466F93E}" srcOrd="0" destOrd="0" parTransId="{1E76E2B5-21B8-42F4-9667-E7D6600295F2}" sibTransId="{90D19541-47F4-4797-A1A1-6E5AE846C4AA}"/>
    <dgm:cxn modelId="{13330BC6-0B81-49F0-A0E3-71B732A9AA34}" srcId="{991DB654-3AAE-4FEC-8AF2-BB5F2B38AB43}" destId="{0B9BCDA5-404C-4AB2-885D-24FBB1A86E89}" srcOrd="3" destOrd="0" parTransId="{2B951EA2-2F90-4156-BE12-497782429B61}" sibTransId="{4A24D3F6-0A16-4916-8EAC-92FD8EB882B3}"/>
    <dgm:cxn modelId="{5F82924B-9277-4660-AEC2-F13D55BF8841}" type="presOf" srcId="{0B9BCDA5-404C-4AB2-885D-24FBB1A86E89}" destId="{5C474EA1-C607-4ACE-8F64-E9AA92EB0AC3}" srcOrd="0" destOrd="0" presId="urn:microsoft.com/office/officeart/2005/8/layout/radial4"/>
    <dgm:cxn modelId="{B16A8011-9223-4C6D-A253-903EAFE8CB9C}" type="presOf" srcId="{1E76E2B5-21B8-42F4-9667-E7D6600295F2}" destId="{64E0032E-A73C-4C71-BA8B-A78EDC6B2E36}" srcOrd="0" destOrd="0" presId="urn:microsoft.com/office/officeart/2005/8/layout/radial4"/>
    <dgm:cxn modelId="{698CF564-876E-498A-84CC-F987096298BA}" type="presOf" srcId="{23BE8CF5-9999-4E1D-AC85-91CD740790EE}" destId="{5ACADD67-1724-421F-B02E-89AE529E76C8}" srcOrd="0" destOrd="0" presId="urn:microsoft.com/office/officeart/2005/8/layout/radial4"/>
    <dgm:cxn modelId="{D2DCEEB4-21D1-461F-8FD0-277284ED0A20}" srcId="{991DB654-3AAE-4FEC-8AF2-BB5F2B38AB43}" destId="{23BE8CF5-9999-4E1D-AC85-91CD740790EE}" srcOrd="1" destOrd="0" parTransId="{9411D1C1-6BDC-4DD2-8239-D395C1C7F4C3}" sibTransId="{C0434D30-1A10-4C65-844F-EFDBEDAA16B3}"/>
    <dgm:cxn modelId="{C283BE8C-4B39-4AF2-9373-05AD1A8EB6C2}" type="presOf" srcId="{0B18FCC7-B518-4358-90C6-569594AAD589}" destId="{DCAEA5DA-FCDD-4067-B9F8-AF520B77339F}" srcOrd="0" destOrd="0" presId="urn:microsoft.com/office/officeart/2005/8/layout/radial4"/>
    <dgm:cxn modelId="{3A2C9CF2-79A9-452D-A08F-8324339C9DEA}" type="presOf" srcId="{2B951EA2-2F90-4156-BE12-497782429B61}" destId="{113FA1E9-B2DC-463E-BBE6-1082785E1324}" srcOrd="0" destOrd="0" presId="urn:microsoft.com/office/officeart/2005/8/layout/radial4"/>
    <dgm:cxn modelId="{7CE36DF8-0020-4D21-8457-DBE11EBFCAC4}" type="presOf" srcId="{15A73505-DC90-40A5-BB7F-57BB21A4996F}" destId="{FABB3F85-D39C-4492-8965-19CB11D9D87F}" srcOrd="0" destOrd="0" presId="urn:microsoft.com/office/officeart/2005/8/layout/radial4"/>
    <dgm:cxn modelId="{6B5DCA3E-73DD-4F66-8509-931063C2D211}" srcId="{991DB654-3AAE-4FEC-8AF2-BB5F2B38AB43}" destId="{39649545-3EF0-4E19-B615-7513F3B42369}" srcOrd="2" destOrd="0" parTransId="{0B18FCC7-B518-4358-90C6-569594AAD589}" sibTransId="{8C5FE667-FD50-4AB0-9F47-0A36FC0CC521}"/>
    <dgm:cxn modelId="{CD76DF93-8058-4E81-9180-5AC7BA7B8280}" type="presOf" srcId="{39649545-3EF0-4E19-B615-7513F3B42369}" destId="{1792DF95-1F6E-4745-9DFE-D3E70AA417CF}" srcOrd="0" destOrd="0" presId="urn:microsoft.com/office/officeart/2005/8/layout/radial4"/>
    <dgm:cxn modelId="{3906E749-D2EB-4948-AF84-C8548031B77E}" type="presOf" srcId="{9411D1C1-6BDC-4DD2-8239-D395C1C7F4C3}" destId="{5A036998-619A-4E91-A078-48EBFC1DC055}" srcOrd="0" destOrd="0" presId="urn:microsoft.com/office/officeart/2005/8/layout/radial4"/>
    <dgm:cxn modelId="{B05D1E0A-EEDD-46B6-8559-5C76D11281E6}" type="presParOf" srcId="{FABB3F85-D39C-4492-8965-19CB11D9D87F}" destId="{1F44D8C5-8B24-4ADF-B741-6D08583A692B}" srcOrd="0" destOrd="0" presId="urn:microsoft.com/office/officeart/2005/8/layout/radial4"/>
    <dgm:cxn modelId="{AF586D5E-1F8A-4B36-9960-A493B94BCD7B}" type="presParOf" srcId="{FABB3F85-D39C-4492-8965-19CB11D9D87F}" destId="{64E0032E-A73C-4C71-BA8B-A78EDC6B2E36}" srcOrd="1" destOrd="0" presId="urn:microsoft.com/office/officeart/2005/8/layout/radial4"/>
    <dgm:cxn modelId="{D30771CB-0A45-46D2-8AB2-E9DB67D36F69}" type="presParOf" srcId="{FABB3F85-D39C-4492-8965-19CB11D9D87F}" destId="{B2C80DB5-07B3-401F-B5EE-7E867FD866E1}" srcOrd="2" destOrd="0" presId="urn:microsoft.com/office/officeart/2005/8/layout/radial4"/>
    <dgm:cxn modelId="{74CA6226-482E-47D0-AF16-9321BBE7B161}" type="presParOf" srcId="{FABB3F85-D39C-4492-8965-19CB11D9D87F}" destId="{5A036998-619A-4E91-A078-48EBFC1DC055}" srcOrd="3" destOrd="0" presId="urn:microsoft.com/office/officeart/2005/8/layout/radial4"/>
    <dgm:cxn modelId="{BD878A1B-0180-4C1D-AD6C-E574E70DBBD0}" type="presParOf" srcId="{FABB3F85-D39C-4492-8965-19CB11D9D87F}" destId="{5ACADD67-1724-421F-B02E-89AE529E76C8}" srcOrd="4" destOrd="0" presId="urn:microsoft.com/office/officeart/2005/8/layout/radial4"/>
    <dgm:cxn modelId="{D222D7FE-4382-4E27-97B8-C7E18F5102D1}" type="presParOf" srcId="{FABB3F85-D39C-4492-8965-19CB11D9D87F}" destId="{DCAEA5DA-FCDD-4067-B9F8-AF520B77339F}" srcOrd="5" destOrd="0" presId="urn:microsoft.com/office/officeart/2005/8/layout/radial4"/>
    <dgm:cxn modelId="{C218B369-C9EA-4926-82DF-B29B76F11642}" type="presParOf" srcId="{FABB3F85-D39C-4492-8965-19CB11D9D87F}" destId="{1792DF95-1F6E-4745-9DFE-D3E70AA417CF}" srcOrd="6" destOrd="0" presId="urn:microsoft.com/office/officeart/2005/8/layout/radial4"/>
    <dgm:cxn modelId="{5CBBEC0C-13BF-4409-9D3F-FF146AC0E453}" type="presParOf" srcId="{FABB3F85-D39C-4492-8965-19CB11D9D87F}" destId="{113FA1E9-B2DC-463E-BBE6-1082785E1324}" srcOrd="7" destOrd="0" presId="urn:microsoft.com/office/officeart/2005/8/layout/radial4"/>
    <dgm:cxn modelId="{482EF5D3-1CF6-4154-A2B6-B143297C9859}" type="presParOf" srcId="{FABB3F85-D39C-4492-8965-19CB11D9D87F}" destId="{5C474EA1-C607-4ACE-8F64-E9AA92EB0AC3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B5E717-B905-4F26-B9CB-5CA22652F8FC}" type="doc">
      <dgm:prSet loTypeId="urn:microsoft.com/office/officeart/2005/8/layout/default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0F096BFF-450A-48BD-9489-A4C63397CF38}">
      <dgm:prSet phldrT="[Texto]" custT="1"/>
      <dgm:spPr/>
      <dgm:t>
        <a:bodyPr/>
        <a:lstStyle/>
        <a:p>
          <a:pPr algn="ctr"/>
          <a:r>
            <a:rPr lang="pt-BR" sz="1800" b="1" smtClean="0">
              <a:latin typeface="+mn-lt"/>
            </a:rPr>
            <a:t>Alextimia</a:t>
          </a:r>
          <a:endParaRPr lang="pt-BR" sz="1800" b="1" dirty="0">
            <a:effectLst/>
            <a:latin typeface="+mn-lt"/>
          </a:endParaRPr>
        </a:p>
      </dgm:t>
    </dgm:pt>
    <dgm:pt modelId="{5D908365-0A0E-499C-91BD-7D9823603D86}" type="parTrans" cxnId="{FE8C002D-4E49-428C-8EF8-69201B16DE24}">
      <dgm:prSet/>
      <dgm:spPr/>
      <dgm:t>
        <a:bodyPr/>
        <a:lstStyle/>
        <a:p>
          <a:pPr algn="ctr"/>
          <a:endParaRPr lang="pt-BR" sz="1800" b="1">
            <a:solidFill>
              <a:srgbClr val="C00000"/>
            </a:solidFill>
            <a:effectLst/>
            <a:latin typeface="+mn-lt"/>
          </a:endParaRPr>
        </a:p>
      </dgm:t>
    </dgm:pt>
    <dgm:pt modelId="{5CB8EEBA-AD2C-4A61-B3C6-1D40FE406053}" type="sibTrans" cxnId="{FE8C002D-4E49-428C-8EF8-69201B16DE24}">
      <dgm:prSet/>
      <dgm:spPr/>
      <dgm:t>
        <a:bodyPr/>
        <a:lstStyle/>
        <a:p>
          <a:pPr algn="ctr"/>
          <a:endParaRPr lang="pt-BR" sz="1800" b="1">
            <a:solidFill>
              <a:srgbClr val="C00000"/>
            </a:solidFill>
            <a:effectLst/>
            <a:latin typeface="+mn-lt"/>
          </a:endParaRPr>
        </a:p>
      </dgm:t>
    </dgm:pt>
    <dgm:pt modelId="{A6A98BDA-7A3A-4D73-841E-23E84F612E51}">
      <dgm:prSet custT="1"/>
      <dgm:spPr/>
      <dgm:t>
        <a:bodyPr/>
        <a:lstStyle/>
        <a:p>
          <a:r>
            <a:rPr lang="pt-BR" sz="1800" b="1" smtClean="0">
              <a:latin typeface="+mn-lt"/>
            </a:rPr>
            <a:t>Assédio Moral</a:t>
          </a:r>
          <a:endParaRPr lang="pt-BR" sz="1800">
            <a:latin typeface="+mn-lt"/>
          </a:endParaRPr>
        </a:p>
      </dgm:t>
    </dgm:pt>
    <dgm:pt modelId="{BAC8A161-55C0-4DE3-8997-F36C9246B5E4}" type="parTrans" cxnId="{EDA75F56-3FBD-4072-ADE4-550C384CFBF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01BC9D13-32BE-4282-BD23-FFD0FD4EAA1C}" type="sibTrans" cxnId="{EDA75F56-3FBD-4072-ADE4-550C384CFBF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0E712F76-39D0-4EFE-A732-20D13A2E997B}">
      <dgm:prSet custT="1"/>
      <dgm:spPr/>
      <dgm:t>
        <a:bodyPr/>
        <a:lstStyle/>
        <a:p>
          <a:r>
            <a:rPr lang="pt-BR" sz="1800" b="1" smtClean="0">
              <a:latin typeface="+mn-lt"/>
            </a:rPr>
            <a:t>Burnout</a:t>
          </a:r>
          <a:endParaRPr lang="pt-BR" sz="1800">
            <a:latin typeface="+mn-lt"/>
          </a:endParaRPr>
        </a:p>
      </dgm:t>
    </dgm:pt>
    <dgm:pt modelId="{039D669B-0A1E-46C1-9D95-7AEECA1128CD}" type="parTrans" cxnId="{23495CB1-6B2C-4DB7-B39D-85D457B100B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8B22CCA-0C58-45CC-9037-857E9AF9612D}" type="sibTrans" cxnId="{23495CB1-6B2C-4DB7-B39D-85D457B100B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C178BFEF-109E-46E6-B27C-25E761626524}">
      <dgm:prSet custT="1"/>
      <dgm:spPr/>
      <dgm:t>
        <a:bodyPr/>
        <a:lstStyle/>
        <a:p>
          <a:r>
            <a:rPr lang="pt-BR" sz="1800" b="1" smtClean="0">
              <a:latin typeface="+mn-lt"/>
            </a:rPr>
            <a:t>Cardiopatias</a:t>
          </a:r>
          <a:endParaRPr lang="pt-BR" sz="1800">
            <a:latin typeface="+mn-lt"/>
          </a:endParaRPr>
        </a:p>
      </dgm:t>
    </dgm:pt>
    <dgm:pt modelId="{EA739475-8D2B-40AE-A434-A8E325973974}" type="parTrans" cxnId="{55A6DD1D-3ABC-4B5E-8AAC-6A0B495D057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E1DEB8C-C12A-47DA-868C-C9C18CC00A22}" type="sibTrans" cxnId="{55A6DD1D-3ABC-4B5E-8AAC-6A0B495D057C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2433B85-C1AD-4F72-965B-6FD4E3E487E5}">
      <dgm:prSet custT="1"/>
      <dgm:spPr/>
      <dgm:t>
        <a:bodyPr/>
        <a:lstStyle/>
        <a:p>
          <a:r>
            <a:rPr lang="pt-BR" sz="1800" b="1" smtClean="0">
              <a:latin typeface="+mn-lt"/>
            </a:rPr>
            <a:t>Consumo compulsivo</a:t>
          </a:r>
          <a:endParaRPr lang="pt-BR" sz="1800">
            <a:latin typeface="+mn-lt"/>
          </a:endParaRPr>
        </a:p>
      </dgm:t>
    </dgm:pt>
    <dgm:pt modelId="{8928302A-E3FC-4FB2-A24C-E57A11B2D1D7}" type="parTrans" cxnId="{69A482CB-2AFC-4AB9-BB06-7D7C3CE51A8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260ACEF-1ADF-46C6-B83A-C829163DCCAC}" type="sibTrans" cxnId="{69A482CB-2AFC-4AB9-BB06-7D7C3CE51A8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3435B675-59B8-4704-AC55-C6E323A993D5}">
      <dgm:prSet custT="1"/>
      <dgm:spPr/>
      <dgm:t>
        <a:bodyPr/>
        <a:lstStyle/>
        <a:p>
          <a:r>
            <a:rPr lang="pt-BR" sz="1800" b="1" smtClean="0">
              <a:latin typeface="+mn-lt"/>
            </a:rPr>
            <a:t>Depressão</a:t>
          </a:r>
          <a:endParaRPr lang="pt-BR" sz="1800">
            <a:latin typeface="+mn-lt"/>
          </a:endParaRPr>
        </a:p>
      </dgm:t>
    </dgm:pt>
    <dgm:pt modelId="{71FA6F6F-BDEF-4B89-8A0E-869929AA4299}" type="parTrans" cxnId="{60BCC602-8225-4681-8CA2-D99FBBEA47CD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3808FE7F-517B-4C2C-8C02-D9A18F011A01}" type="sibTrans" cxnId="{60BCC602-8225-4681-8CA2-D99FBBEA47CD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6B968605-B082-4A46-BC07-D3CE3AFCCEE3}">
      <dgm:prSet custT="1"/>
      <dgm:spPr/>
      <dgm:t>
        <a:bodyPr/>
        <a:lstStyle/>
        <a:p>
          <a:r>
            <a:rPr lang="pt-BR" sz="1800" b="1" smtClean="0">
              <a:latin typeface="+mn-lt"/>
            </a:rPr>
            <a:t>Desordem bipolar</a:t>
          </a:r>
          <a:endParaRPr lang="pt-BR" sz="1800">
            <a:latin typeface="+mn-lt"/>
          </a:endParaRPr>
        </a:p>
      </dgm:t>
    </dgm:pt>
    <dgm:pt modelId="{ACBF525A-0574-4725-96E1-301918BAD7F1}" type="parTrans" cxnId="{CE0713F3-75C9-44C7-B99F-48B43F9DA55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2823259-65CE-45F6-992D-686493509AFB}" type="sibTrans" cxnId="{CE0713F3-75C9-44C7-B99F-48B43F9DA55E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68E31B12-398C-4488-91BD-C1ED72083982}">
      <dgm:prSet custT="1"/>
      <dgm:spPr/>
      <dgm:t>
        <a:bodyPr/>
        <a:lstStyle/>
        <a:p>
          <a:r>
            <a:rPr lang="pt-BR" sz="1800" b="1" smtClean="0">
              <a:latin typeface="+mn-lt"/>
            </a:rPr>
            <a:t>Distúrbios do sono</a:t>
          </a:r>
          <a:endParaRPr lang="pt-BR" sz="1800">
            <a:latin typeface="+mn-lt"/>
          </a:endParaRPr>
        </a:p>
      </dgm:t>
    </dgm:pt>
    <dgm:pt modelId="{0E6182B1-682D-4AAB-B64D-D2EB40CF6547}" type="parTrans" cxnId="{DA48AF7B-0C38-4478-859A-D9A71AC21E3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717CF45C-7BF3-49BA-9F7D-1DED28A843E6}" type="sibTrans" cxnId="{DA48AF7B-0C38-4478-859A-D9A71AC21E3A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E07A025D-A8B3-4E07-BF37-0E2DDF309AE1}">
      <dgm:prSet custT="1"/>
      <dgm:spPr/>
      <dgm:t>
        <a:bodyPr/>
        <a:lstStyle/>
        <a:p>
          <a:r>
            <a:rPr lang="pt-BR" sz="1800" b="1" smtClean="0">
              <a:latin typeface="+mn-lt"/>
            </a:rPr>
            <a:t>Fadiga</a:t>
          </a:r>
          <a:endParaRPr lang="pt-BR" sz="1800">
            <a:latin typeface="+mn-lt"/>
          </a:endParaRPr>
        </a:p>
      </dgm:t>
    </dgm:pt>
    <dgm:pt modelId="{10F01177-738B-4FBA-B5A3-9A2588ADDEEF}" type="parTrans" cxnId="{8CE95BCD-9B69-4417-913C-50F912BD7C55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777DB04-777B-44CB-A074-D4544FD199B9}" type="sibTrans" cxnId="{8CE95BCD-9B69-4417-913C-50F912BD7C55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A4652450-1A1C-4352-836B-0B2CE601524A}">
      <dgm:prSet custT="1"/>
      <dgm:spPr/>
      <dgm:t>
        <a:bodyPr/>
        <a:lstStyle/>
        <a:p>
          <a:r>
            <a:rPr lang="pt-BR" sz="1800" b="1" smtClean="0">
              <a:latin typeface="+mn-lt"/>
            </a:rPr>
            <a:t>Hiperatividade</a:t>
          </a:r>
          <a:endParaRPr lang="pt-BR" sz="1800">
            <a:latin typeface="+mn-lt"/>
          </a:endParaRPr>
        </a:p>
      </dgm:t>
    </dgm:pt>
    <dgm:pt modelId="{C6A9A75E-AED7-4CB3-88E4-92EE8C042748}" type="parTrans" cxnId="{BD8EE690-2E7C-4367-9547-333941CCCF9D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F65B14EB-5610-45C3-8224-0076177653E9}" type="sibTrans" cxnId="{BD8EE690-2E7C-4367-9547-333941CCCF9D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E5D3D1DC-EAA8-4469-AC52-06F990619981}">
      <dgm:prSet custT="1"/>
      <dgm:spPr/>
      <dgm:t>
        <a:bodyPr/>
        <a:lstStyle/>
        <a:p>
          <a:r>
            <a:rPr lang="pt-BR" sz="1800" b="1" smtClean="0">
              <a:latin typeface="+mn-lt"/>
            </a:rPr>
            <a:t>Hipocondria Social</a:t>
          </a:r>
          <a:endParaRPr lang="pt-BR" sz="1800">
            <a:latin typeface="+mn-lt"/>
          </a:endParaRPr>
        </a:p>
      </dgm:t>
    </dgm:pt>
    <dgm:pt modelId="{DBFD5D56-7F4A-45E5-894E-CF75F8663D7F}" type="parTrans" cxnId="{130C72C7-7B9B-4EA9-8C34-D4AE13AEA801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E3F6A6F1-06D5-4FD7-9836-68A8426428E3}" type="sibTrans" cxnId="{130C72C7-7B9B-4EA9-8C34-D4AE13AEA801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5519D64A-712D-4467-B8C5-E56669162893}">
      <dgm:prSet custT="1"/>
      <dgm:spPr/>
      <dgm:t>
        <a:bodyPr/>
        <a:lstStyle/>
        <a:p>
          <a:r>
            <a:rPr lang="pt-BR" sz="1800" b="1" smtClean="0">
              <a:latin typeface="+mn-lt"/>
            </a:rPr>
            <a:t>Síndrome do Desamparo</a:t>
          </a:r>
          <a:endParaRPr lang="pt-BR" sz="1800">
            <a:latin typeface="+mn-lt"/>
          </a:endParaRPr>
        </a:p>
      </dgm:t>
    </dgm:pt>
    <dgm:pt modelId="{D3FA4860-BE47-42A8-BEC6-23F686E52FF7}" type="parTrans" cxnId="{6FC62CA4-F5E8-458B-8369-FA032BA359E5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40BEE448-A4E7-4087-9EA6-E478CB76AE7E}" type="sibTrans" cxnId="{6FC62CA4-F5E8-458B-8369-FA032BA359E5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7365D6F1-4722-4FF5-9EC7-8E690E671B5A}">
      <dgm:prSet custT="1"/>
      <dgm:spPr/>
      <dgm:t>
        <a:bodyPr/>
        <a:lstStyle/>
        <a:p>
          <a:r>
            <a:rPr lang="pt-BR" sz="1800" b="1" smtClean="0">
              <a:latin typeface="+mn-lt"/>
            </a:rPr>
            <a:t>Síndrome do Lazer</a:t>
          </a:r>
          <a:endParaRPr lang="pt-BR" sz="1800">
            <a:latin typeface="+mn-lt"/>
          </a:endParaRPr>
        </a:p>
      </dgm:t>
    </dgm:pt>
    <dgm:pt modelId="{C54D62B1-1A6C-4CD2-BA00-A0972F0FA0CC}" type="parTrans" cxnId="{51045F5B-EE94-401A-9422-0F2A6429080F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1A61888F-17A7-44A9-A329-B9EE9585E34C}" type="sibTrans" cxnId="{51045F5B-EE94-401A-9422-0F2A6429080F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EE7227D3-BBF6-4A13-8187-2D2F113F6801}">
      <dgm:prSet custT="1"/>
      <dgm:spPr/>
      <dgm:t>
        <a:bodyPr/>
        <a:lstStyle/>
        <a:p>
          <a:r>
            <a:rPr lang="pt-BR" sz="1800" b="1" smtClean="0">
              <a:latin typeface="+mn-lt"/>
            </a:rPr>
            <a:t>Síndrome do Pânico</a:t>
          </a:r>
          <a:endParaRPr lang="pt-BR" sz="1800">
            <a:latin typeface="+mn-lt"/>
          </a:endParaRPr>
        </a:p>
      </dgm:t>
    </dgm:pt>
    <dgm:pt modelId="{C47D0004-9EE9-4A45-AE16-5B54E79DEC4B}" type="parTrans" cxnId="{94764888-7008-44D2-82C5-B7567FFB741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780CA89-B4D3-4D26-8C78-49CB6822429F}" type="sibTrans" cxnId="{94764888-7008-44D2-82C5-B7567FFB7419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AB38F9F-D8B8-4D20-97EC-FB15F4037F8D}">
      <dgm:prSet custT="1"/>
      <dgm:spPr/>
      <dgm:t>
        <a:bodyPr/>
        <a:lstStyle/>
        <a:p>
          <a:r>
            <a:rPr lang="pt-BR" sz="1800" b="1" smtClean="0">
              <a:latin typeface="+mn-lt"/>
            </a:rPr>
            <a:t>Somatização</a:t>
          </a:r>
          <a:endParaRPr lang="pt-BR" sz="1800">
            <a:latin typeface="+mn-lt"/>
          </a:endParaRPr>
        </a:p>
      </dgm:t>
    </dgm:pt>
    <dgm:pt modelId="{71D0E070-5A88-41E1-ABD6-511BD196F99A}" type="parTrans" cxnId="{4663A113-68F1-47FA-9C4E-CD463BB4F81D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EF098329-4715-4C10-B066-83447604BFC6}" type="sibTrans" cxnId="{4663A113-68F1-47FA-9C4E-CD463BB4F81D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7552D145-8A01-4AA9-9D0F-AB392F797C48}">
      <dgm:prSet custT="1"/>
      <dgm:spPr/>
      <dgm:t>
        <a:bodyPr/>
        <a:lstStyle/>
        <a:p>
          <a:r>
            <a:rPr lang="pt-BR" sz="1800" b="1" smtClean="0">
              <a:latin typeface="+mn-lt"/>
            </a:rPr>
            <a:t>Tecnostress</a:t>
          </a:r>
          <a:endParaRPr lang="pt-BR" sz="1800">
            <a:latin typeface="+mn-lt"/>
          </a:endParaRPr>
        </a:p>
      </dgm:t>
    </dgm:pt>
    <dgm:pt modelId="{70987F1C-38E4-4B2A-9932-3E6868FB75D0}" type="parTrans" cxnId="{435FD8B0-EF1C-4614-A993-4963E7533AB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D3A3193-30E5-4BAB-B561-C26CED46AF3B}" type="sibTrans" cxnId="{435FD8B0-EF1C-4614-A993-4963E7533AB7}">
      <dgm:prSet/>
      <dgm:spPr/>
      <dgm:t>
        <a:bodyPr/>
        <a:lstStyle/>
        <a:p>
          <a:endParaRPr lang="pt-BR" sz="1800">
            <a:latin typeface="+mn-lt"/>
          </a:endParaRPr>
        </a:p>
      </dgm:t>
    </dgm:pt>
    <dgm:pt modelId="{B30362DC-3019-44CB-92CE-27A49AD8B9CF}" type="pres">
      <dgm:prSet presAssocID="{4CB5E717-B905-4F26-B9CB-5CA22652F8F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4A06725-95C3-411B-9E49-659543280BB5}" type="pres">
      <dgm:prSet presAssocID="{0F096BFF-450A-48BD-9489-A4C63397CF38}" presName="node" presStyleLbl="node1" presStyleIdx="0" presStyleCnt="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0CA3DB-51BF-4654-8714-FFF7D03CA8EC}" type="pres">
      <dgm:prSet presAssocID="{5CB8EEBA-AD2C-4A61-B3C6-1D40FE406053}" presName="sibTrans" presStyleCnt="0"/>
      <dgm:spPr/>
      <dgm:t>
        <a:bodyPr/>
        <a:lstStyle/>
        <a:p>
          <a:endParaRPr lang="pt-BR"/>
        </a:p>
      </dgm:t>
    </dgm:pt>
    <dgm:pt modelId="{806315D5-9F24-4BBB-BE3C-9FA4A1EC8D57}" type="pres">
      <dgm:prSet presAssocID="{A6A98BDA-7A3A-4D73-841E-23E84F612E51}" presName="node" presStyleLbl="node1" presStyleIdx="1" presStyleCnt="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918E86-5E92-408E-99BE-88CCFA824ACC}" type="pres">
      <dgm:prSet presAssocID="{01BC9D13-32BE-4282-BD23-FFD0FD4EAA1C}" presName="sibTrans" presStyleCnt="0"/>
      <dgm:spPr/>
      <dgm:t>
        <a:bodyPr/>
        <a:lstStyle/>
        <a:p>
          <a:endParaRPr lang="pt-BR"/>
        </a:p>
      </dgm:t>
    </dgm:pt>
    <dgm:pt modelId="{7F66CD76-F6F7-425E-9147-2F75032DD7C3}" type="pres">
      <dgm:prSet presAssocID="{0E712F76-39D0-4EFE-A732-20D13A2E997B}" presName="node" presStyleLbl="node1" presStyleIdx="2" presStyleCnt="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01686B-C179-4853-B8A8-42A9D18F2EA2}" type="pres">
      <dgm:prSet presAssocID="{B8B22CCA-0C58-45CC-9037-857E9AF9612D}" presName="sibTrans" presStyleCnt="0"/>
      <dgm:spPr/>
      <dgm:t>
        <a:bodyPr/>
        <a:lstStyle/>
        <a:p>
          <a:endParaRPr lang="pt-BR"/>
        </a:p>
      </dgm:t>
    </dgm:pt>
    <dgm:pt modelId="{6CD0D150-AAD8-4EAA-BE95-74A5FF86EE54}" type="pres">
      <dgm:prSet presAssocID="{C178BFEF-109E-46E6-B27C-25E761626524}" presName="node" presStyleLbl="node1" presStyleIdx="3" presStyleCnt="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2B2E47-C0DF-41EA-BD04-BCE818AE53AE}" type="pres">
      <dgm:prSet presAssocID="{5E1DEB8C-C12A-47DA-868C-C9C18CC00A22}" presName="sibTrans" presStyleCnt="0"/>
      <dgm:spPr/>
      <dgm:t>
        <a:bodyPr/>
        <a:lstStyle/>
        <a:p>
          <a:endParaRPr lang="pt-BR"/>
        </a:p>
      </dgm:t>
    </dgm:pt>
    <dgm:pt modelId="{7CA7CA41-5B3D-48BA-BAB0-92C9DB1093A4}" type="pres">
      <dgm:prSet presAssocID="{52433B85-C1AD-4F72-965B-6FD4E3E487E5}" presName="node" presStyleLbl="node1" presStyleIdx="4" presStyleCnt="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AEC828-7527-4443-B029-40E779AB6405}" type="pres">
      <dgm:prSet presAssocID="{A260ACEF-1ADF-46C6-B83A-C829163DCCAC}" presName="sibTrans" presStyleCnt="0"/>
      <dgm:spPr/>
      <dgm:t>
        <a:bodyPr/>
        <a:lstStyle/>
        <a:p>
          <a:endParaRPr lang="pt-BR"/>
        </a:p>
      </dgm:t>
    </dgm:pt>
    <dgm:pt modelId="{F28AC907-4F09-4AAF-9520-FBECF8B46BDA}" type="pres">
      <dgm:prSet presAssocID="{3435B675-59B8-4704-AC55-C6E323A993D5}" presName="node" presStyleLbl="node1" presStyleIdx="5" presStyleCnt="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48FF4F-90D0-4401-804E-E793AA308498}" type="pres">
      <dgm:prSet presAssocID="{3808FE7F-517B-4C2C-8C02-D9A18F011A01}" presName="sibTrans" presStyleCnt="0"/>
      <dgm:spPr/>
      <dgm:t>
        <a:bodyPr/>
        <a:lstStyle/>
        <a:p>
          <a:endParaRPr lang="pt-BR"/>
        </a:p>
      </dgm:t>
    </dgm:pt>
    <dgm:pt modelId="{7B007B50-1B77-45E7-B1A3-F6FF653CB66D}" type="pres">
      <dgm:prSet presAssocID="{6B968605-B082-4A46-BC07-D3CE3AFCCEE3}" presName="node" presStyleLbl="node1" presStyleIdx="6" presStyleCnt="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80A6EA-44AA-43C7-9DAE-84A77DE007D1}" type="pres">
      <dgm:prSet presAssocID="{F2823259-65CE-45F6-992D-686493509AFB}" presName="sibTrans" presStyleCnt="0"/>
      <dgm:spPr/>
      <dgm:t>
        <a:bodyPr/>
        <a:lstStyle/>
        <a:p>
          <a:endParaRPr lang="pt-BR"/>
        </a:p>
      </dgm:t>
    </dgm:pt>
    <dgm:pt modelId="{7A4FA2B3-AAE9-43AA-BBBA-DE41BD5AAD20}" type="pres">
      <dgm:prSet presAssocID="{68E31B12-398C-4488-91BD-C1ED72083982}" presName="node" presStyleLbl="node1" presStyleIdx="7" presStyleCnt="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D9936CA-77A4-4ADA-BB61-35931AE3B27C}" type="pres">
      <dgm:prSet presAssocID="{717CF45C-7BF3-49BA-9F7D-1DED28A843E6}" presName="sibTrans" presStyleCnt="0"/>
      <dgm:spPr/>
      <dgm:t>
        <a:bodyPr/>
        <a:lstStyle/>
        <a:p>
          <a:endParaRPr lang="pt-BR"/>
        </a:p>
      </dgm:t>
    </dgm:pt>
    <dgm:pt modelId="{DFDCC34A-3014-48CB-8943-8E9C811FAEE6}" type="pres">
      <dgm:prSet presAssocID="{E07A025D-A8B3-4E07-BF37-0E2DDF309AE1}" presName="node" presStyleLbl="node1" presStyleIdx="8" presStyleCnt="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2D9DFDF-5FCD-4A13-986C-96A0477067D8}" type="pres">
      <dgm:prSet presAssocID="{F777DB04-777B-44CB-A074-D4544FD199B9}" presName="sibTrans" presStyleCnt="0"/>
      <dgm:spPr/>
      <dgm:t>
        <a:bodyPr/>
        <a:lstStyle/>
        <a:p>
          <a:endParaRPr lang="pt-BR"/>
        </a:p>
      </dgm:t>
    </dgm:pt>
    <dgm:pt modelId="{FD14FF76-1EBA-4F72-A66E-2F1EF1633C23}" type="pres">
      <dgm:prSet presAssocID="{A4652450-1A1C-4352-836B-0B2CE601524A}" presName="node" presStyleLbl="node1" presStyleIdx="9" presStyleCnt="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9B9BC9-3E01-48CE-817A-CEC9F5D1022E}" type="pres">
      <dgm:prSet presAssocID="{F65B14EB-5610-45C3-8224-0076177653E9}" presName="sibTrans" presStyleCnt="0"/>
      <dgm:spPr/>
      <dgm:t>
        <a:bodyPr/>
        <a:lstStyle/>
        <a:p>
          <a:endParaRPr lang="pt-BR"/>
        </a:p>
      </dgm:t>
    </dgm:pt>
    <dgm:pt modelId="{8F19316E-F95F-4AA1-9A27-9189667EEF54}" type="pres">
      <dgm:prSet presAssocID="{E5D3D1DC-EAA8-4469-AC52-06F990619981}" presName="node" presStyleLbl="node1" presStyleIdx="10" presStyleCnt="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F73810-D492-4310-8480-552458651D25}" type="pres">
      <dgm:prSet presAssocID="{E3F6A6F1-06D5-4FD7-9836-68A8426428E3}" presName="sibTrans" presStyleCnt="0"/>
      <dgm:spPr/>
      <dgm:t>
        <a:bodyPr/>
        <a:lstStyle/>
        <a:p>
          <a:endParaRPr lang="pt-BR"/>
        </a:p>
      </dgm:t>
    </dgm:pt>
    <dgm:pt modelId="{4AC049F9-24E1-48D7-9BC0-E6A8BE4A264B}" type="pres">
      <dgm:prSet presAssocID="{5519D64A-712D-4467-B8C5-E56669162893}" presName="node" presStyleLbl="node1" presStyleIdx="11" presStyleCnt="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E1CD79-1128-4A08-AEAD-29C549DB86FF}" type="pres">
      <dgm:prSet presAssocID="{40BEE448-A4E7-4087-9EA6-E478CB76AE7E}" presName="sibTrans" presStyleCnt="0"/>
      <dgm:spPr/>
      <dgm:t>
        <a:bodyPr/>
        <a:lstStyle/>
        <a:p>
          <a:endParaRPr lang="pt-BR"/>
        </a:p>
      </dgm:t>
    </dgm:pt>
    <dgm:pt modelId="{A1716627-E7DA-4058-A647-3BABD1201CB0}" type="pres">
      <dgm:prSet presAssocID="{7365D6F1-4722-4FF5-9EC7-8E690E671B5A}" presName="node" presStyleLbl="node1" presStyleIdx="12" presStyleCnt="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D2980A-BBE9-4FD2-9DAE-167792FEF4B8}" type="pres">
      <dgm:prSet presAssocID="{1A61888F-17A7-44A9-A329-B9EE9585E34C}" presName="sibTrans" presStyleCnt="0"/>
      <dgm:spPr/>
      <dgm:t>
        <a:bodyPr/>
        <a:lstStyle/>
        <a:p>
          <a:endParaRPr lang="pt-BR"/>
        </a:p>
      </dgm:t>
    </dgm:pt>
    <dgm:pt modelId="{289528D5-4784-4842-8A3C-971E22E45B20}" type="pres">
      <dgm:prSet presAssocID="{EE7227D3-BBF6-4A13-8187-2D2F113F6801}" presName="node" presStyleLbl="node1" presStyleIdx="13" presStyleCnt="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F7AF98-B864-456B-BE52-3C894D207AAA}" type="pres">
      <dgm:prSet presAssocID="{B780CA89-B4D3-4D26-8C78-49CB6822429F}" presName="sibTrans" presStyleCnt="0"/>
      <dgm:spPr/>
      <dgm:t>
        <a:bodyPr/>
        <a:lstStyle/>
        <a:p>
          <a:endParaRPr lang="pt-BR"/>
        </a:p>
      </dgm:t>
    </dgm:pt>
    <dgm:pt modelId="{08C41724-33FD-4BC2-824C-8270BFCB7E70}" type="pres">
      <dgm:prSet presAssocID="{BAB38F9F-D8B8-4D20-97EC-FB15F4037F8D}" presName="node" presStyleLbl="node1" presStyleIdx="14" presStyleCnt="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7A4DE6-9EFC-4135-AFFE-9D2334AB6B9D}" type="pres">
      <dgm:prSet presAssocID="{EF098329-4715-4C10-B066-83447604BFC6}" presName="sibTrans" presStyleCnt="0"/>
      <dgm:spPr/>
      <dgm:t>
        <a:bodyPr/>
        <a:lstStyle/>
        <a:p>
          <a:endParaRPr lang="pt-BR"/>
        </a:p>
      </dgm:t>
    </dgm:pt>
    <dgm:pt modelId="{8F5545C2-012E-4307-8A00-6D5B1E635B14}" type="pres">
      <dgm:prSet presAssocID="{7552D145-8A01-4AA9-9D0F-AB392F797C48}" presName="node" presStyleLbl="node1" presStyleIdx="15" presStyleCnt="1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FC62CA4-F5E8-458B-8369-FA032BA359E5}" srcId="{4CB5E717-B905-4F26-B9CB-5CA22652F8FC}" destId="{5519D64A-712D-4467-B8C5-E56669162893}" srcOrd="11" destOrd="0" parTransId="{D3FA4860-BE47-42A8-BEC6-23F686E52FF7}" sibTransId="{40BEE448-A4E7-4087-9EA6-E478CB76AE7E}"/>
    <dgm:cxn modelId="{435FD8B0-EF1C-4614-A993-4963E7533AB7}" srcId="{4CB5E717-B905-4F26-B9CB-5CA22652F8FC}" destId="{7552D145-8A01-4AA9-9D0F-AB392F797C48}" srcOrd="15" destOrd="0" parTransId="{70987F1C-38E4-4B2A-9932-3E6868FB75D0}" sibTransId="{BD3A3193-30E5-4BAB-B561-C26CED46AF3B}"/>
    <dgm:cxn modelId="{FE8C002D-4E49-428C-8EF8-69201B16DE24}" srcId="{4CB5E717-B905-4F26-B9CB-5CA22652F8FC}" destId="{0F096BFF-450A-48BD-9489-A4C63397CF38}" srcOrd="0" destOrd="0" parTransId="{5D908365-0A0E-499C-91BD-7D9823603D86}" sibTransId="{5CB8EEBA-AD2C-4A61-B3C6-1D40FE406053}"/>
    <dgm:cxn modelId="{CBF4D6A5-445B-4035-8386-B8534D2E9FB1}" type="presOf" srcId="{6B968605-B082-4A46-BC07-D3CE3AFCCEE3}" destId="{7B007B50-1B77-45E7-B1A3-F6FF653CB66D}" srcOrd="0" destOrd="0" presId="urn:microsoft.com/office/officeart/2005/8/layout/default"/>
    <dgm:cxn modelId="{DBE66061-9921-4230-AC87-8AC3148C4C7E}" type="presOf" srcId="{EE7227D3-BBF6-4A13-8187-2D2F113F6801}" destId="{289528D5-4784-4842-8A3C-971E22E45B20}" srcOrd="0" destOrd="0" presId="urn:microsoft.com/office/officeart/2005/8/layout/default"/>
    <dgm:cxn modelId="{4663A113-68F1-47FA-9C4E-CD463BB4F81D}" srcId="{4CB5E717-B905-4F26-B9CB-5CA22652F8FC}" destId="{BAB38F9F-D8B8-4D20-97EC-FB15F4037F8D}" srcOrd="14" destOrd="0" parTransId="{71D0E070-5A88-41E1-ABD6-511BD196F99A}" sibTransId="{EF098329-4715-4C10-B066-83447604BFC6}"/>
    <dgm:cxn modelId="{51045F5B-EE94-401A-9422-0F2A6429080F}" srcId="{4CB5E717-B905-4F26-B9CB-5CA22652F8FC}" destId="{7365D6F1-4722-4FF5-9EC7-8E690E671B5A}" srcOrd="12" destOrd="0" parTransId="{C54D62B1-1A6C-4CD2-BA00-A0972F0FA0CC}" sibTransId="{1A61888F-17A7-44A9-A329-B9EE9585E34C}"/>
    <dgm:cxn modelId="{A10E7A0C-60E8-46A0-B0EF-831B75698536}" type="presOf" srcId="{4CB5E717-B905-4F26-B9CB-5CA22652F8FC}" destId="{B30362DC-3019-44CB-92CE-27A49AD8B9CF}" srcOrd="0" destOrd="0" presId="urn:microsoft.com/office/officeart/2005/8/layout/default"/>
    <dgm:cxn modelId="{8CE95BCD-9B69-4417-913C-50F912BD7C55}" srcId="{4CB5E717-B905-4F26-B9CB-5CA22652F8FC}" destId="{E07A025D-A8B3-4E07-BF37-0E2DDF309AE1}" srcOrd="8" destOrd="0" parTransId="{10F01177-738B-4FBA-B5A3-9A2588ADDEEF}" sibTransId="{F777DB04-777B-44CB-A074-D4544FD199B9}"/>
    <dgm:cxn modelId="{1E383FE2-3634-4CA1-9D22-53C17DA15DDF}" type="presOf" srcId="{E07A025D-A8B3-4E07-BF37-0E2DDF309AE1}" destId="{DFDCC34A-3014-48CB-8943-8E9C811FAEE6}" srcOrd="0" destOrd="0" presId="urn:microsoft.com/office/officeart/2005/8/layout/default"/>
    <dgm:cxn modelId="{D36E9DE1-30B6-4166-8BBB-862D9C7A2CB5}" type="presOf" srcId="{7552D145-8A01-4AA9-9D0F-AB392F797C48}" destId="{8F5545C2-012E-4307-8A00-6D5B1E635B14}" srcOrd="0" destOrd="0" presId="urn:microsoft.com/office/officeart/2005/8/layout/default"/>
    <dgm:cxn modelId="{69A482CB-2AFC-4AB9-BB06-7D7C3CE51A8A}" srcId="{4CB5E717-B905-4F26-B9CB-5CA22652F8FC}" destId="{52433B85-C1AD-4F72-965B-6FD4E3E487E5}" srcOrd="4" destOrd="0" parTransId="{8928302A-E3FC-4FB2-A24C-E57A11B2D1D7}" sibTransId="{A260ACEF-1ADF-46C6-B83A-C829163DCCAC}"/>
    <dgm:cxn modelId="{2B511EFF-2199-4D17-92A8-68E5F8A41363}" type="presOf" srcId="{52433B85-C1AD-4F72-965B-6FD4E3E487E5}" destId="{7CA7CA41-5B3D-48BA-BAB0-92C9DB1093A4}" srcOrd="0" destOrd="0" presId="urn:microsoft.com/office/officeart/2005/8/layout/default"/>
    <dgm:cxn modelId="{60BCC602-8225-4681-8CA2-D99FBBEA47CD}" srcId="{4CB5E717-B905-4F26-B9CB-5CA22652F8FC}" destId="{3435B675-59B8-4704-AC55-C6E323A993D5}" srcOrd="5" destOrd="0" parTransId="{71FA6F6F-BDEF-4B89-8A0E-869929AA4299}" sibTransId="{3808FE7F-517B-4C2C-8C02-D9A18F011A01}"/>
    <dgm:cxn modelId="{982B87B7-5806-4B00-9594-493A863CC27F}" type="presOf" srcId="{A6A98BDA-7A3A-4D73-841E-23E84F612E51}" destId="{806315D5-9F24-4BBB-BE3C-9FA4A1EC8D57}" srcOrd="0" destOrd="0" presId="urn:microsoft.com/office/officeart/2005/8/layout/default"/>
    <dgm:cxn modelId="{077BD8B9-1F1A-4894-872A-40A7604846A7}" type="presOf" srcId="{C178BFEF-109E-46E6-B27C-25E761626524}" destId="{6CD0D150-AAD8-4EAA-BE95-74A5FF86EE54}" srcOrd="0" destOrd="0" presId="urn:microsoft.com/office/officeart/2005/8/layout/default"/>
    <dgm:cxn modelId="{EDA75F56-3FBD-4072-ADE4-550C384CFBFE}" srcId="{4CB5E717-B905-4F26-B9CB-5CA22652F8FC}" destId="{A6A98BDA-7A3A-4D73-841E-23E84F612E51}" srcOrd="1" destOrd="0" parTransId="{BAC8A161-55C0-4DE3-8997-F36C9246B5E4}" sibTransId="{01BC9D13-32BE-4282-BD23-FFD0FD4EAA1C}"/>
    <dgm:cxn modelId="{198F2B87-6941-4F25-BAAC-23D6A036329F}" type="presOf" srcId="{A4652450-1A1C-4352-836B-0B2CE601524A}" destId="{FD14FF76-1EBA-4F72-A66E-2F1EF1633C23}" srcOrd="0" destOrd="0" presId="urn:microsoft.com/office/officeart/2005/8/layout/default"/>
    <dgm:cxn modelId="{94764888-7008-44D2-82C5-B7567FFB7419}" srcId="{4CB5E717-B905-4F26-B9CB-5CA22652F8FC}" destId="{EE7227D3-BBF6-4A13-8187-2D2F113F6801}" srcOrd="13" destOrd="0" parTransId="{C47D0004-9EE9-4A45-AE16-5B54E79DEC4B}" sibTransId="{B780CA89-B4D3-4D26-8C78-49CB6822429F}"/>
    <dgm:cxn modelId="{1CF7A28F-2BF0-48EA-85FC-40D96F115870}" type="presOf" srcId="{7365D6F1-4722-4FF5-9EC7-8E690E671B5A}" destId="{A1716627-E7DA-4058-A647-3BABD1201CB0}" srcOrd="0" destOrd="0" presId="urn:microsoft.com/office/officeart/2005/8/layout/default"/>
    <dgm:cxn modelId="{30F3E3B3-7C04-4ECE-B875-59C40D02BAC5}" type="presOf" srcId="{0F096BFF-450A-48BD-9489-A4C63397CF38}" destId="{74A06725-95C3-411B-9E49-659543280BB5}" srcOrd="0" destOrd="0" presId="urn:microsoft.com/office/officeart/2005/8/layout/default"/>
    <dgm:cxn modelId="{CE0713F3-75C9-44C7-B99F-48B43F9DA55E}" srcId="{4CB5E717-B905-4F26-B9CB-5CA22652F8FC}" destId="{6B968605-B082-4A46-BC07-D3CE3AFCCEE3}" srcOrd="6" destOrd="0" parTransId="{ACBF525A-0574-4725-96E1-301918BAD7F1}" sibTransId="{F2823259-65CE-45F6-992D-686493509AFB}"/>
    <dgm:cxn modelId="{B3041FF1-617E-4EFF-BF53-43799BC8D72B}" type="presOf" srcId="{5519D64A-712D-4467-B8C5-E56669162893}" destId="{4AC049F9-24E1-48D7-9BC0-E6A8BE4A264B}" srcOrd="0" destOrd="0" presId="urn:microsoft.com/office/officeart/2005/8/layout/default"/>
    <dgm:cxn modelId="{91396261-926E-429A-8BE1-D97D29C82B32}" type="presOf" srcId="{E5D3D1DC-EAA8-4469-AC52-06F990619981}" destId="{8F19316E-F95F-4AA1-9A27-9189667EEF54}" srcOrd="0" destOrd="0" presId="urn:microsoft.com/office/officeart/2005/8/layout/default"/>
    <dgm:cxn modelId="{6F45CE16-6F31-44E6-9D70-87A50451382B}" type="presOf" srcId="{BAB38F9F-D8B8-4D20-97EC-FB15F4037F8D}" destId="{08C41724-33FD-4BC2-824C-8270BFCB7E70}" srcOrd="0" destOrd="0" presId="urn:microsoft.com/office/officeart/2005/8/layout/default"/>
    <dgm:cxn modelId="{55A6DD1D-3ABC-4B5E-8AAC-6A0B495D057C}" srcId="{4CB5E717-B905-4F26-B9CB-5CA22652F8FC}" destId="{C178BFEF-109E-46E6-B27C-25E761626524}" srcOrd="3" destOrd="0" parTransId="{EA739475-8D2B-40AE-A434-A8E325973974}" sibTransId="{5E1DEB8C-C12A-47DA-868C-C9C18CC00A22}"/>
    <dgm:cxn modelId="{BD8EE690-2E7C-4367-9547-333941CCCF9D}" srcId="{4CB5E717-B905-4F26-B9CB-5CA22652F8FC}" destId="{A4652450-1A1C-4352-836B-0B2CE601524A}" srcOrd="9" destOrd="0" parTransId="{C6A9A75E-AED7-4CB3-88E4-92EE8C042748}" sibTransId="{F65B14EB-5610-45C3-8224-0076177653E9}"/>
    <dgm:cxn modelId="{3FAD1059-8FDE-46F0-80B5-D6506ED2AC95}" type="presOf" srcId="{68E31B12-398C-4488-91BD-C1ED72083982}" destId="{7A4FA2B3-AAE9-43AA-BBBA-DE41BD5AAD20}" srcOrd="0" destOrd="0" presId="urn:microsoft.com/office/officeart/2005/8/layout/default"/>
    <dgm:cxn modelId="{E861C846-BFE9-4D93-8211-B7A7A7A465C0}" type="presOf" srcId="{0E712F76-39D0-4EFE-A732-20D13A2E997B}" destId="{7F66CD76-F6F7-425E-9147-2F75032DD7C3}" srcOrd="0" destOrd="0" presId="urn:microsoft.com/office/officeart/2005/8/layout/default"/>
    <dgm:cxn modelId="{DA48AF7B-0C38-4478-859A-D9A71AC21E3A}" srcId="{4CB5E717-B905-4F26-B9CB-5CA22652F8FC}" destId="{68E31B12-398C-4488-91BD-C1ED72083982}" srcOrd="7" destOrd="0" parTransId="{0E6182B1-682D-4AAB-B64D-D2EB40CF6547}" sibTransId="{717CF45C-7BF3-49BA-9F7D-1DED28A843E6}"/>
    <dgm:cxn modelId="{130C72C7-7B9B-4EA9-8C34-D4AE13AEA801}" srcId="{4CB5E717-B905-4F26-B9CB-5CA22652F8FC}" destId="{E5D3D1DC-EAA8-4469-AC52-06F990619981}" srcOrd="10" destOrd="0" parTransId="{DBFD5D56-7F4A-45E5-894E-CF75F8663D7F}" sibTransId="{E3F6A6F1-06D5-4FD7-9836-68A8426428E3}"/>
    <dgm:cxn modelId="{23495CB1-6B2C-4DB7-B39D-85D457B100B7}" srcId="{4CB5E717-B905-4F26-B9CB-5CA22652F8FC}" destId="{0E712F76-39D0-4EFE-A732-20D13A2E997B}" srcOrd="2" destOrd="0" parTransId="{039D669B-0A1E-46C1-9D95-7AEECA1128CD}" sibTransId="{B8B22CCA-0C58-45CC-9037-857E9AF9612D}"/>
    <dgm:cxn modelId="{BB998EBD-E95F-45C5-9B95-094E72AF804E}" type="presOf" srcId="{3435B675-59B8-4704-AC55-C6E323A993D5}" destId="{F28AC907-4F09-4AAF-9520-FBECF8B46BDA}" srcOrd="0" destOrd="0" presId="urn:microsoft.com/office/officeart/2005/8/layout/default"/>
    <dgm:cxn modelId="{E6B2F4CC-19A9-4E3E-AF71-32DE1D7276FF}" type="presParOf" srcId="{B30362DC-3019-44CB-92CE-27A49AD8B9CF}" destId="{74A06725-95C3-411B-9E49-659543280BB5}" srcOrd="0" destOrd="0" presId="urn:microsoft.com/office/officeart/2005/8/layout/default"/>
    <dgm:cxn modelId="{0723E5A0-16DF-4C99-83B0-06C6FDE9CFF0}" type="presParOf" srcId="{B30362DC-3019-44CB-92CE-27A49AD8B9CF}" destId="{D20CA3DB-51BF-4654-8714-FFF7D03CA8EC}" srcOrd="1" destOrd="0" presId="urn:microsoft.com/office/officeart/2005/8/layout/default"/>
    <dgm:cxn modelId="{1BD29773-AF6B-4756-8D08-CD52B5FE6E72}" type="presParOf" srcId="{B30362DC-3019-44CB-92CE-27A49AD8B9CF}" destId="{806315D5-9F24-4BBB-BE3C-9FA4A1EC8D57}" srcOrd="2" destOrd="0" presId="urn:microsoft.com/office/officeart/2005/8/layout/default"/>
    <dgm:cxn modelId="{BBCDFF0C-B907-44DE-BB2D-E9B6E84C6EC5}" type="presParOf" srcId="{B30362DC-3019-44CB-92CE-27A49AD8B9CF}" destId="{9A918E86-5E92-408E-99BE-88CCFA824ACC}" srcOrd="3" destOrd="0" presId="urn:microsoft.com/office/officeart/2005/8/layout/default"/>
    <dgm:cxn modelId="{B90F3320-9F21-468B-B10E-F859A757E889}" type="presParOf" srcId="{B30362DC-3019-44CB-92CE-27A49AD8B9CF}" destId="{7F66CD76-F6F7-425E-9147-2F75032DD7C3}" srcOrd="4" destOrd="0" presId="urn:microsoft.com/office/officeart/2005/8/layout/default"/>
    <dgm:cxn modelId="{728DAF06-CCAD-4B34-B0BC-3E5C8D35161C}" type="presParOf" srcId="{B30362DC-3019-44CB-92CE-27A49AD8B9CF}" destId="{2301686B-C179-4853-B8A8-42A9D18F2EA2}" srcOrd="5" destOrd="0" presId="urn:microsoft.com/office/officeart/2005/8/layout/default"/>
    <dgm:cxn modelId="{38085C62-C2B3-4B44-AA4D-4B4BF850AE6A}" type="presParOf" srcId="{B30362DC-3019-44CB-92CE-27A49AD8B9CF}" destId="{6CD0D150-AAD8-4EAA-BE95-74A5FF86EE54}" srcOrd="6" destOrd="0" presId="urn:microsoft.com/office/officeart/2005/8/layout/default"/>
    <dgm:cxn modelId="{B6CCC95B-DD3E-4572-A489-2AA5185E522B}" type="presParOf" srcId="{B30362DC-3019-44CB-92CE-27A49AD8B9CF}" destId="{6A2B2E47-C0DF-41EA-BD04-BCE818AE53AE}" srcOrd="7" destOrd="0" presId="urn:microsoft.com/office/officeart/2005/8/layout/default"/>
    <dgm:cxn modelId="{1D3A845F-9600-4E3C-B162-1E6F3386F447}" type="presParOf" srcId="{B30362DC-3019-44CB-92CE-27A49AD8B9CF}" destId="{7CA7CA41-5B3D-48BA-BAB0-92C9DB1093A4}" srcOrd="8" destOrd="0" presId="urn:microsoft.com/office/officeart/2005/8/layout/default"/>
    <dgm:cxn modelId="{5970D9FC-9074-4B77-8E7E-00C8A2C0AA85}" type="presParOf" srcId="{B30362DC-3019-44CB-92CE-27A49AD8B9CF}" destId="{C6AEC828-7527-4443-B029-40E779AB6405}" srcOrd="9" destOrd="0" presId="urn:microsoft.com/office/officeart/2005/8/layout/default"/>
    <dgm:cxn modelId="{31C1C094-46B3-4252-B98A-4CD21C127962}" type="presParOf" srcId="{B30362DC-3019-44CB-92CE-27A49AD8B9CF}" destId="{F28AC907-4F09-4AAF-9520-FBECF8B46BDA}" srcOrd="10" destOrd="0" presId="urn:microsoft.com/office/officeart/2005/8/layout/default"/>
    <dgm:cxn modelId="{33A30CC9-B71E-4E8B-82E6-C89E28B5DA90}" type="presParOf" srcId="{B30362DC-3019-44CB-92CE-27A49AD8B9CF}" destId="{CE48FF4F-90D0-4401-804E-E793AA308498}" srcOrd="11" destOrd="0" presId="urn:microsoft.com/office/officeart/2005/8/layout/default"/>
    <dgm:cxn modelId="{66B26AAF-7CE2-4CDC-A32A-F33942DF5D47}" type="presParOf" srcId="{B30362DC-3019-44CB-92CE-27A49AD8B9CF}" destId="{7B007B50-1B77-45E7-B1A3-F6FF653CB66D}" srcOrd="12" destOrd="0" presId="urn:microsoft.com/office/officeart/2005/8/layout/default"/>
    <dgm:cxn modelId="{90195435-AC06-4A60-B11A-8F2A24BA676E}" type="presParOf" srcId="{B30362DC-3019-44CB-92CE-27A49AD8B9CF}" destId="{C380A6EA-44AA-43C7-9DAE-84A77DE007D1}" srcOrd="13" destOrd="0" presId="urn:microsoft.com/office/officeart/2005/8/layout/default"/>
    <dgm:cxn modelId="{C306EA83-52FD-46F4-B58C-04E89159091E}" type="presParOf" srcId="{B30362DC-3019-44CB-92CE-27A49AD8B9CF}" destId="{7A4FA2B3-AAE9-43AA-BBBA-DE41BD5AAD20}" srcOrd="14" destOrd="0" presId="urn:microsoft.com/office/officeart/2005/8/layout/default"/>
    <dgm:cxn modelId="{0B779DD4-DD1A-4753-A9DD-9F6D5C6AB251}" type="presParOf" srcId="{B30362DC-3019-44CB-92CE-27A49AD8B9CF}" destId="{CD9936CA-77A4-4ADA-BB61-35931AE3B27C}" srcOrd="15" destOrd="0" presId="urn:microsoft.com/office/officeart/2005/8/layout/default"/>
    <dgm:cxn modelId="{C7A703E2-97D7-4FED-81E6-9B2327B4AB78}" type="presParOf" srcId="{B30362DC-3019-44CB-92CE-27A49AD8B9CF}" destId="{DFDCC34A-3014-48CB-8943-8E9C811FAEE6}" srcOrd="16" destOrd="0" presId="urn:microsoft.com/office/officeart/2005/8/layout/default"/>
    <dgm:cxn modelId="{ABF85263-703D-49D6-96D9-B3A0BEB1A39D}" type="presParOf" srcId="{B30362DC-3019-44CB-92CE-27A49AD8B9CF}" destId="{22D9DFDF-5FCD-4A13-986C-96A0477067D8}" srcOrd="17" destOrd="0" presId="urn:microsoft.com/office/officeart/2005/8/layout/default"/>
    <dgm:cxn modelId="{EC89EB07-71EE-44C6-A899-6E9D0A311252}" type="presParOf" srcId="{B30362DC-3019-44CB-92CE-27A49AD8B9CF}" destId="{FD14FF76-1EBA-4F72-A66E-2F1EF1633C23}" srcOrd="18" destOrd="0" presId="urn:microsoft.com/office/officeart/2005/8/layout/default"/>
    <dgm:cxn modelId="{2287F94C-0FEC-473C-9FCC-8516511ED3C2}" type="presParOf" srcId="{B30362DC-3019-44CB-92CE-27A49AD8B9CF}" destId="{C79B9BC9-3E01-48CE-817A-CEC9F5D1022E}" srcOrd="19" destOrd="0" presId="urn:microsoft.com/office/officeart/2005/8/layout/default"/>
    <dgm:cxn modelId="{0E625C35-68BE-472D-947D-C7A052A96176}" type="presParOf" srcId="{B30362DC-3019-44CB-92CE-27A49AD8B9CF}" destId="{8F19316E-F95F-4AA1-9A27-9189667EEF54}" srcOrd="20" destOrd="0" presId="urn:microsoft.com/office/officeart/2005/8/layout/default"/>
    <dgm:cxn modelId="{1C35798D-6DBB-4E6B-9BDF-E103C264C9A5}" type="presParOf" srcId="{B30362DC-3019-44CB-92CE-27A49AD8B9CF}" destId="{C2F73810-D492-4310-8480-552458651D25}" srcOrd="21" destOrd="0" presId="urn:microsoft.com/office/officeart/2005/8/layout/default"/>
    <dgm:cxn modelId="{3C8864CA-2356-448F-8DE0-EF0538C4605E}" type="presParOf" srcId="{B30362DC-3019-44CB-92CE-27A49AD8B9CF}" destId="{4AC049F9-24E1-48D7-9BC0-E6A8BE4A264B}" srcOrd="22" destOrd="0" presId="urn:microsoft.com/office/officeart/2005/8/layout/default"/>
    <dgm:cxn modelId="{74382038-8A65-4022-885A-14F727AF8B1E}" type="presParOf" srcId="{B30362DC-3019-44CB-92CE-27A49AD8B9CF}" destId="{ECE1CD79-1128-4A08-AEAD-29C549DB86FF}" srcOrd="23" destOrd="0" presId="urn:microsoft.com/office/officeart/2005/8/layout/default"/>
    <dgm:cxn modelId="{11F6F644-3AC7-4B26-B4F6-495717C83BFB}" type="presParOf" srcId="{B30362DC-3019-44CB-92CE-27A49AD8B9CF}" destId="{A1716627-E7DA-4058-A647-3BABD1201CB0}" srcOrd="24" destOrd="0" presId="urn:microsoft.com/office/officeart/2005/8/layout/default"/>
    <dgm:cxn modelId="{FA149593-0F07-4BE3-923B-B82CB433BCB9}" type="presParOf" srcId="{B30362DC-3019-44CB-92CE-27A49AD8B9CF}" destId="{46D2980A-BBE9-4FD2-9DAE-167792FEF4B8}" srcOrd="25" destOrd="0" presId="urn:microsoft.com/office/officeart/2005/8/layout/default"/>
    <dgm:cxn modelId="{433F21A9-AB9A-4445-AA93-F5FECB2CEB4C}" type="presParOf" srcId="{B30362DC-3019-44CB-92CE-27A49AD8B9CF}" destId="{289528D5-4784-4842-8A3C-971E22E45B20}" srcOrd="26" destOrd="0" presId="urn:microsoft.com/office/officeart/2005/8/layout/default"/>
    <dgm:cxn modelId="{F5C87C33-EDD4-45B6-AA0D-9D68838116C6}" type="presParOf" srcId="{B30362DC-3019-44CB-92CE-27A49AD8B9CF}" destId="{C4F7AF98-B864-456B-BE52-3C894D207AAA}" srcOrd="27" destOrd="0" presId="urn:microsoft.com/office/officeart/2005/8/layout/default"/>
    <dgm:cxn modelId="{3B0DBFD1-378E-4E4F-BE6B-2320F04495C6}" type="presParOf" srcId="{B30362DC-3019-44CB-92CE-27A49AD8B9CF}" destId="{08C41724-33FD-4BC2-824C-8270BFCB7E70}" srcOrd="28" destOrd="0" presId="urn:microsoft.com/office/officeart/2005/8/layout/default"/>
    <dgm:cxn modelId="{6769E95A-F617-44A2-9D94-4A5F3804F5E8}" type="presParOf" srcId="{B30362DC-3019-44CB-92CE-27A49AD8B9CF}" destId="{6E7A4DE6-9EFC-4135-AFFE-9D2334AB6B9D}" srcOrd="29" destOrd="0" presId="urn:microsoft.com/office/officeart/2005/8/layout/default"/>
    <dgm:cxn modelId="{A43B4B99-26A3-43A5-A0A9-3425767FE0EE}" type="presParOf" srcId="{B30362DC-3019-44CB-92CE-27A49AD8B9CF}" destId="{8F5545C2-012E-4307-8A00-6D5B1E635B14}" srcOrd="30" destOrd="0" presId="urn:microsoft.com/office/officeart/2005/8/layout/default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9A7A96-21BC-4CAB-AEDB-66685044BE83}" type="doc">
      <dgm:prSet loTypeId="urn:microsoft.com/office/officeart/2008/layout/PictureStrips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9F152EB8-7389-4CAF-AB67-EF1D4F8A8F53}">
      <dgm:prSet phldrT="[Texto]" custT="1"/>
      <dgm:spPr/>
      <dgm:t>
        <a:bodyPr/>
        <a:lstStyle/>
        <a:p>
          <a:r>
            <a:rPr lang="pt-BR" sz="1600" b="1" dirty="0" smtClean="0"/>
            <a:t>COPING</a:t>
          </a:r>
          <a:endParaRPr lang="pt-BR" sz="1600" b="1" dirty="0"/>
        </a:p>
      </dgm:t>
    </dgm:pt>
    <dgm:pt modelId="{E1E85116-C5C2-422F-8936-0B04BF69F181}" type="parTrans" cxnId="{67F314AA-E05C-4128-BF01-E593320DFA0C}">
      <dgm:prSet/>
      <dgm:spPr/>
      <dgm:t>
        <a:bodyPr/>
        <a:lstStyle/>
        <a:p>
          <a:endParaRPr lang="pt-BR" sz="1800" b="1"/>
        </a:p>
      </dgm:t>
    </dgm:pt>
    <dgm:pt modelId="{12BCAE92-DB50-466C-8EFF-FE33E1714A62}" type="sibTrans" cxnId="{67F314AA-E05C-4128-BF01-E593320DFA0C}">
      <dgm:prSet/>
      <dgm:spPr/>
      <dgm:t>
        <a:bodyPr/>
        <a:lstStyle/>
        <a:p>
          <a:endParaRPr lang="pt-BR" sz="1800" b="1"/>
        </a:p>
      </dgm:t>
    </dgm:pt>
    <dgm:pt modelId="{B5E9731B-C0CA-4021-8CF5-48852051F743}">
      <dgm:prSet phldrT="[Texto]" custT="1"/>
      <dgm:spPr/>
      <dgm:t>
        <a:bodyPr/>
        <a:lstStyle/>
        <a:p>
          <a:r>
            <a:rPr lang="pt-BR" sz="1600" b="1" dirty="0" smtClean="0"/>
            <a:t>BALANÇO VIDA/TRABALHO</a:t>
          </a:r>
          <a:endParaRPr lang="pt-BR" sz="1600" b="1" dirty="0"/>
        </a:p>
      </dgm:t>
    </dgm:pt>
    <dgm:pt modelId="{BC65C3E8-2170-4BD5-B0C5-6808DAB8E1E3}" type="parTrans" cxnId="{10E152BF-CCED-4344-A848-90A5BF082DE0}">
      <dgm:prSet/>
      <dgm:spPr/>
      <dgm:t>
        <a:bodyPr/>
        <a:lstStyle/>
        <a:p>
          <a:endParaRPr lang="pt-BR" sz="1800" b="1"/>
        </a:p>
      </dgm:t>
    </dgm:pt>
    <dgm:pt modelId="{A9AE98E7-448C-4BB4-832F-4A793211B37F}" type="sibTrans" cxnId="{10E152BF-CCED-4344-A848-90A5BF082DE0}">
      <dgm:prSet/>
      <dgm:spPr/>
      <dgm:t>
        <a:bodyPr/>
        <a:lstStyle/>
        <a:p>
          <a:endParaRPr lang="pt-BR" sz="1800" b="1"/>
        </a:p>
      </dgm:t>
    </dgm:pt>
    <dgm:pt modelId="{CBF48053-AB48-4F21-B4E2-B6420A0A45BB}">
      <dgm:prSet phldrT="[Texto]" custT="1"/>
      <dgm:spPr/>
      <dgm:t>
        <a:bodyPr/>
        <a:lstStyle/>
        <a:p>
          <a:r>
            <a:rPr lang="pt-BR" sz="1600" b="1" dirty="0" smtClean="0"/>
            <a:t>HAPINESS</a:t>
          </a:r>
          <a:endParaRPr lang="pt-BR" sz="1600" b="1" dirty="0"/>
        </a:p>
      </dgm:t>
    </dgm:pt>
    <dgm:pt modelId="{AD9C32E0-CB3D-4995-9FAD-1D070CB5E2DA}" type="parTrans" cxnId="{BFC2C967-254C-4B6F-972C-1C91F363EF12}">
      <dgm:prSet/>
      <dgm:spPr/>
      <dgm:t>
        <a:bodyPr/>
        <a:lstStyle/>
        <a:p>
          <a:endParaRPr lang="pt-BR" sz="1800" b="1"/>
        </a:p>
      </dgm:t>
    </dgm:pt>
    <dgm:pt modelId="{BAAF2D10-76FE-4ED1-B424-FBA1DB6DF12A}" type="sibTrans" cxnId="{BFC2C967-254C-4B6F-972C-1C91F363EF12}">
      <dgm:prSet/>
      <dgm:spPr/>
      <dgm:t>
        <a:bodyPr/>
        <a:lstStyle/>
        <a:p>
          <a:endParaRPr lang="pt-BR" sz="1800" b="1"/>
        </a:p>
      </dgm:t>
    </dgm:pt>
    <dgm:pt modelId="{AD030D2C-DB2C-4FCB-90A5-86C60B3FDC57}">
      <dgm:prSet phldrT="[Texto]" custT="1"/>
      <dgm:spPr/>
      <dgm:t>
        <a:bodyPr/>
        <a:lstStyle/>
        <a:p>
          <a:r>
            <a:rPr lang="pt-BR" sz="1600" b="1" dirty="0" smtClean="0"/>
            <a:t>FLOW</a:t>
          </a:r>
          <a:endParaRPr lang="pt-BR" sz="1600" b="1" dirty="0"/>
        </a:p>
      </dgm:t>
    </dgm:pt>
    <dgm:pt modelId="{03EFA7DE-3179-448E-80E3-A9A3DE58FEAD}" type="parTrans" cxnId="{E49CFFBA-7A10-4930-843F-6A5CA5D1144D}">
      <dgm:prSet/>
      <dgm:spPr/>
      <dgm:t>
        <a:bodyPr/>
        <a:lstStyle/>
        <a:p>
          <a:endParaRPr lang="pt-BR" sz="1800" b="1"/>
        </a:p>
      </dgm:t>
    </dgm:pt>
    <dgm:pt modelId="{B777FF8D-3D24-4AC5-B22F-8B2AECB9BEA5}" type="sibTrans" cxnId="{E49CFFBA-7A10-4930-843F-6A5CA5D1144D}">
      <dgm:prSet/>
      <dgm:spPr/>
      <dgm:t>
        <a:bodyPr/>
        <a:lstStyle/>
        <a:p>
          <a:endParaRPr lang="pt-BR" sz="1800" b="1"/>
        </a:p>
      </dgm:t>
    </dgm:pt>
    <dgm:pt modelId="{BF309884-D499-4B2D-9DFD-11E855C90B51}">
      <dgm:prSet phldrT="[Texto]" custT="1"/>
      <dgm:spPr/>
      <dgm:t>
        <a:bodyPr/>
        <a:lstStyle/>
        <a:p>
          <a:r>
            <a:rPr lang="pt-BR" sz="1600" b="1" dirty="0" smtClean="0"/>
            <a:t>RESILIÊNCIA</a:t>
          </a:r>
          <a:endParaRPr lang="pt-BR" sz="1600" b="1" dirty="0"/>
        </a:p>
      </dgm:t>
    </dgm:pt>
    <dgm:pt modelId="{5C58D901-B68C-4EA8-8638-8C863C022008}" type="parTrans" cxnId="{E9DFA06E-4FD5-4A06-8019-ADF710EC22A5}">
      <dgm:prSet/>
      <dgm:spPr/>
      <dgm:t>
        <a:bodyPr/>
        <a:lstStyle/>
        <a:p>
          <a:endParaRPr lang="pt-BR" sz="1800" b="1"/>
        </a:p>
      </dgm:t>
    </dgm:pt>
    <dgm:pt modelId="{62AAA657-87A2-4E4A-B7F2-44E05C7CFEE5}" type="sibTrans" cxnId="{E9DFA06E-4FD5-4A06-8019-ADF710EC22A5}">
      <dgm:prSet/>
      <dgm:spPr/>
      <dgm:t>
        <a:bodyPr/>
        <a:lstStyle/>
        <a:p>
          <a:endParaRPr lang="pt-BR" sz="1800" b="1"/>
        </a:p>
      </dgm:t>
    </dgm:pt>
    <dgm:pt modelId="{57529AAE-07F8-4EDE-BF9D-4A1D11C2674A}">
      <dgm:prSet phldrT="[Texto]" custT="1"/>
      <dgm:spPr/>
      <dgm:t>
        <a:bodyPr/>
        <a:lstStyle/>
        <a:p>
          <a:r>
            <a:rPr lang="pt-BR" sz="1600" b="1" dirty="0" smtClean="0"/>
            <a:t>LOVER WORKING</a:t>
          </a:r>
          <a:endParaRPr lang="pt-BR" sz="1600" b="1" dirty="0"/>
        </a:p>
      </dgm:t>
    </dgm:pt>
    <dgm:pt modelId="{6D2D81CC-AE91-42A7-94EB-7B9A196290D2}" type="parTrans" cxnId="{8922C69B-4FF0-4210-BE2F-9420361BCA7C}">
      <dgm:prSet/>
      <dgm:spPr/>
      <dgm:t>
        <a:bodyPr/>
        <a:lstStyle/>
        <a:p>
          <a:endParaRPr lang="pt-BR" sz="1800" b="1"/>
        </a:p>
      </dgm:t>
    </dgm:pt>
    <dgm:pt modelId="{EE8F2BEE-3935-4B6C-8268-FEBADF1C4E42}" type="sibTrans" cxnId="{8922C69B-4FF0-4210-BE2F-9420361BCA7C}">
      <dgm:prSet/>
      <dgm:spPr/>
      <dgm:t>
        <a:bodyPr/>
        <a:lstStyle/>
        <a:p>
          <a:endParaRPr lang="pt-BR" sz="1800" b="1"/>
        </a:p>
      </dgm:t>
    </dgm:pt>
    <dgm:pt modelId="{732F5E25-D3D1-4372-B545-2967D174F57F}">
      <dgm:prSet phldrT="[Texto]" custT="1"/>
      <dgm:spPr/>
      <dgm:t>
        <a:bodyPr/>
        <a:lstStyle/>
        <a:p>
          <a:r>
            <a:rPr lang="pt-BR" sz="1600" b="1" dirty="0" smtClean="0"/>
            <a:t>SUBLIMAÇÃO</a:t>
          </a:r>
          <a:endParaRPr lang="pt-BR" sz="1600" b="1" dirty="0"/>
        </a:p>
      </dgm:t>
    </dgm:pt>
    <dgm:pt modelId="{C53E8785-D27A-4571-AD34-974BEAB78080}" type="parTrans" cxnId="{04B6DB1C-DD12-4F0A-90FE-508340DAE9A1}">
      <dgm:prSet/>
      <dgm:spPr/>
      <dgm:t>
        <a:bodyPr/>
        <a:lstStyle/>
        <a:p>
          <a:endParaRPr lang="pt-BR" sz="1800" b="1"/>
        </a:p>
      </dgm:t>
    </dgm:pt>
    <dgm:pt modelId="{9975EBF5-6255-4860-89CB-57FE4044ED79}" type="sibTrans" cxnId="{04B6DB1C-DD12-4F0A-90FE-508340DAE9A1}">
      <dgm:prSet/>
      <dgm:spPr/>
      <dgm:t>
        <a:bodyPr/>
        <a:lstStyle/>
        <a:p>
          <a:endParaRPr lang="pt-BR" sz="1800" b="1"/>
        </a:p>
      </dgm:t>
    </dgm:pt>
    <dgm:pt modelId="{E0F5835D-D61C-4F4D-AD5D-2188DDE77AC4}">
      <dgm:prSet phldrT="[Texto]" custT="1"/>
      <dgm:spPr/>
      <dgm:t>
        <a:bodyPr/>
        <a:lstStyle/>
        <a:p>
          <a:r>
            <a:rPr lang="pt-BR" sz="1600" b="1" dirty="0" smtClean="0"/>
            <a:t>VOCAÇÃO LABORAL</a:t>
          </a:r>
          <a:endParaRPr lang="pt-BR" sz="1600" b="1" dirty="0"/>
        </a:p>
      </dgm:t>
    </dgm:pt>
    <dgm:pt modelId="{CB24F85F-E9C3-42CA-9DB5-967CB9EF8F1E}" type="parTrans" cxnId="{554A61E0-F40E-4D47-9E0F-6C91F9590DD9}">
      <dgm:prSet/>
      <dgm:spPr/>
      <dgm:t>
        <a:bodyPr/>
        <a:lstStyle/>
        <a:p>
          <a:endParaRPr lang="pt-BR" sz="1800" b="1"/>
        </a:p>
      </dgm:t>
    </dgm:pt>
    <dgm:pt modelId="{18E38484-5A6A-4F9B-8EC4-2D8132CF57EA}" type="sibTrans" cxnId="{554A61E0-F40E-4D47-9E0F-6C91F9590DD9}">
      <dgm:prSet/>
      <dgm:spPr/>
      <dgm:t>
        <a:bodyPr/>
        <a:lstStyle/>
        <a:p>
          <a:endParaRPr lang="pt-BR" sz="1800" b="1"/>
        </a:p>
      </dgm:t>
    </dgm:pt>
    <dgm:pt modelId="{24B8762C-296F-40B5-AAA6-12DC674A59BC}">
      <dgm:prSet phldrT="[Texto]" custT="1"/>
      <dgm:spPr/>
      <dgm:t>
        <a:bodyPr/>
        <a:lstStyle/>
        <a:p>
          <a:r>
            <a:rPr lang="pt-BR" sz="1600" b="1" dirty="0" smtClean="0"/>
            <a:t>IDENTIDADE COM PARES</a:t>
          </a:r>
          <a:endParaRPr lang="pt-BR" sz="1600" b="1" dirty="0"/>
        </a:p>
      </dgm:t>
    </dgm:pt>
    <dgm:pt modelId="{9EC8D5C2-E5BF-46B0-8622-119E00F20235}" type="parTrans" cxnId="{577705BD-7189-4A8C-A34B-0B47362A59CE}">
      <dgm:prSet/>
      <dgm:spPr/>
      <dgm:t>
        <a:bodyPr/>
        <a:lstStyle/>
        <a:p>
          <a:endParaRPr lang="pt-BR" sz="1800" b="1"/>
        </a:p>
      </dgm:t>
    </dgm:pt>
    <dgm:pt modelId="{C9B32D0E-1F92-47B4-8B11-5AA839DB2CA1}" type="sibTrans" cxnId="{577705BD-7189-4A8C-A34B-0B47362A59CE}">
      <dgm:prSet/>
      <dgm:spPr/>
      <dgm:t>
        <a:bodyPr/>
        <a:lstStyle/>
        <a:p>
          <a:endParaRPr lang="pt-BR" sz="1800" b="1"/>
        </a:p>
      </dgm:t>
    </dgm:pt>
    <dgm:pt modelId="{DB876015-CCD7-4465-BE4C-4767B738FE3A}">
      <dgm:prSet phldrT="[Texto]" custT="1"/>
      <dgm:spPr/>
      <dgm:t>
        <a:bodyPr/>
        <a:lstStyle/>
        <a:p>
          <a:r>
            <a:rPr lang="pt-BR" sz="1600" b="1" dirty="0" smtClean="0"/>
            <a:t>ATIVIDADES COMUNITARIAS E CULTURAIS </a:t>
          </a:r>
          <a:endParaRPr lang="pt-BR" sz="1600" b="1" dirty="0"/>
        </a:p>
      </dgm:t>
    </dgm:pt>
    <dgm:pt modelId="{F7D9E72D-5CC1-4E8C-8DB8-67A95178EBAE}" type="parTrans" cxnId="{BCB99C8A-6279-4C1F-A29C-DB6C58F7B124}">
      <dgm:prSet/>
      <dgm:spPr/>
      <dgm:t>
        <a:bodyPr/>
        <a:lstStyle/>
        <a:p>
          <a:endParaRPr lang="pt-BR" sz="1800" b="1"/>
        </a:p>
      </dgm:t>
    </dgm:pt>
    <dgm:pt modelId="{8E2AC9CB-D839-4500-ADC2-F767DC45421F}" type="sibTrans" cxnId="{BCB99C8A-6279-4C1F-A29C-DB6C58F7B124}">
      <dgm:prSet/>
      <dgm:spPr/>
      <dgm:t>
        <a:bodyPr/>
        <a:lstStyle/>
        <a:p>
          <a:endParaRPr lang="pt-BR" sz="1800" b="1"/>
        </a:p>
      </dgm:t>
    </dgm:pt>
    <dgm:pt modelId="{3C81C369-ED6F-4FE3-B0ED-BFA4898CFB4B}">
      <dgm:prSet phldrT="[Texto]" custT="1"/>
      <dgm:spPr/>
      <dgm:t>
        <a:bodyPr/>
        <a:lstStyle/>
        <a:p>
          <a:r>
            <a:rPr lang="pt-BR" sz="1600" b="1" dirty="0" smtClean="0"/>
            <a:t>COMPARTILHAMENTO DE AÇÕES DE QV</a:t>
          </a:r>
          <a:endParaRPr lang="pt-BR" sz="1600" b="1" dirty="0"/>
        </a:p>
      </dgm:t>
    </dgm:pt>
    <dgm:pt modelId="{85E43C1C-2067-42A3-BEE5-4ADFDA6CBA3C}" type="parTrans" cxnId="{793CD0D7-5809-4191-BBDB-43EEFAD2A126}">
      <dgm:prSet/>
      <dgm:spPr/>
      <dgm:t>
        <a:bodyPr/>
        <a:lstStyle/>
        <a:p>
          <a:endParaRPr lang="pt-BR" sz="1800" b="1"/>
        </a:p>
      </dgm:t>
    </dgm:pt>
    <dgm:pt modelId="{174E8984-4A61-4F31-9C38-501A01917768}" type="sibTrans" cxnId="{793CD0D7-5809-4191-BBDB-43EEFAD2A126}">
      <dgm:prSet/>
      <dgm:spPr/>
      <dgm:t>
        <a:bodyPr/>
        <a:lstStyle/>
        <a:p>
          <a:endParaRPr lang="pt-BR" sz="1800" b="1"/>
        </a:p>
      </dgm:t>
    </dgm:pt>
    <dgm:pt modelId="{698C9F94-75B5-4AEA-931D-281970FAFCA2}">
      <dgm:prSet phldrT="[Texto]" custT="1"/>
      <dgm:spPr/>
      <dgm:t>
        <a:bodyPr/>
        <a:lstStyle/>
        <a:p>
          <a:r>
            <a:rPr lang="pt-BR" sz="1600" b="1" dirty="0" smtClean="0"/>
            <a:t>ENVELHECIMENTO SAUDÁVEL</a:t>
          </a:r>
          <a:endParaRPr lang="pt-BR" sz="1600" b="1" dirty="0"/>
        </a:p>
      </dgm:t>
    </dgm:pt>
    <dgm:pt modelId="{8F38E611-4C0D-4780-8DEE-598CC728EA0E}" type="parTrans" cxnId="{73EBF6AE-BC96-42C8-BF09-B63CE847F7D8}">
      <dgm:prSet/>
      <dgm:spPr/>
      <dgm:t>
        <a:bodyPr/>
        <a:lstStyle/>
        <a:p>
          <a:endParaRPr lang="pt-BR" sz="1800" b="1"/>
        </a:p>
      </dgm:t>
    </dgm:pt>
    <dgm:pt modelId="{6D9BC9EE-3D2A-4D52-AC71-10E0B815DD9E}" type="sibTrans" cxnId="{73EBF6AE-BC96-42C8-BF09-B63CE847F7D8}">
      <dgm:prSet/>
      <dgm:spPr/>
      <dgm:t>
        <a:bodyPr/>
        <a:lstStyle/>
        <a:p>
          <a:endParaRPr lang="pt-BR" sz="1800" b="1"/>
        </a:p>
      </dgm:t>
    </dgm:pt>
    <dgm:pt modelId="{87929C74-5CE9-4A65-B69A-5F8C961E5A27}">
      <dgm:prSet phldrT="[Texto]" custT="1"/>
      <dgm:spPr/>
      <dgm:t>
        <a:bodyPr/>
        <a:lstStyle/>
        <a:p>
          <a:r>
            <a:rPr lang="pt-BR" sz="1600" b="1" dirty="0" smtClean="0"/>
            <a:t>FELICIDADE</a:t>
          </a:r>
          <a:endParaRPr lang="pt-BR" sz="1600" b="1" dirty="0"/>
        </a:p>
      </dgm:t>
    </dgm:pt>
    <dgm:pt modelId="{D76112CD-61CE-4FB1-B91D-F4BEA24A1A58}" type="parTrans" cxnId="{ADFB6879-D809-4078-A39F-27AE30CFCB29}">
      <dgm:prSet/>
      <dgm:spPr/>
      <dgm:t>
        <a:bodyPr/>
        <a:lstStyle/>
        <a:p>
          <a:endParaRPr lang="pt-BR" sz="1600"/>
        </a:p>
      </dgm:t>
    </dgm:pt>
    <dgm:pt modelId="{E4EC9A21-B5BF-4784-9153-1D000A49B8C4}" type="sibTrans" cxnId="{ADFB6879-D809-4078-A39F-27AE30CFCB29}">
      <dgm:prSet/>
      <dgm:spPr/>
      <dgm:t>
        <a:bodyPr/>
        <a:lstStyle/>
        <a:p>
          <a:endParaRPr lang="pt-BR" sz="1600"/>
        </a:p>
      </dgm:t>
    </dgm:pt>
    <dgm:pt modelId="{0A345329-AAA0-4302-9DE4-E99E57DE0212}" type="pres">
      <dgm:prSet presAssocID="{7F9A7A96-21BC-4CAB-AEDB-66685044BE8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7C0B893-A8F9-4D91-8DF7-50BCFC2DE8CF}" type="pres">
      <dgm:prSet presAssocID="{9F152EB8-7389-4CAF-AB67-EF1D4F8A8F53}" presName="composite" presStyleCnt="0"/>
      <dgm:spPr/>
      <dgm:t>
        <a:bodyPr/>
        <a:lstStyle/>
        <a:p>
          <a:endParaRPr lang="pt-BR"/>
        </a:p>
      </dgm:t>
    </dgm:pt>
    <dgm:pt modelId="{604E218B-439E-4FA7-B9AC-DE8F5AF732CF}" type="pres">
      <dgm:prSet presAssocID="{9F152EB8-7389-4CAF-AB67-EF1D4F8A8F53}" presName="rect1" presStyleLbl="trAlignAcc1" presStyleIdx="0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76DD22-7D33-4693-8957-02E7BA9DFD16}" type="pres">
      <dgm:prSet presAssocID="{9F152EB8-7389-4CAF-AB67-EF1D4F8A8F53}" presName="rect2" presStyleLbl="fgImgPlace1" presStyleIdx="0" presStyleCnt="13"/>
      <dgm:spPr/>
      <dgm:t>
        <a:bodyPr/>
        <a:lstStyle/>
        <a:p>
          <a:endParaRPr lang="pt-BR"/>
        </a:p>
      </dgm:t>
    </dgm:pt>
    <dgm:pt modelId="{39158477-5BDC-4380-9D26-DF085BAF3F2B}" type="pres">
      <dgm:prSet presAssocID="{12BCAE92-DB50-466C-8EFF-FE33E1714A62}" presName="sibTrans" presStyleCnt="0"/>
      <dgm:spPr/>
      <dgm:t>
        <a:bodyPr/>
        <a:lstStyle/>
        <a:p>
          <a:endParaRPr lang="pt-BR"/>
        </a:p>
      </dgm:t>
    </dgm:pt>
    <dgm:pt modelId="{2D7F8435-6CBD-4E0D-88EC-D69BDB9F9321}" type="pres">
      <dgm:prSet presAssocID="{AD030D2C-DB2C-4FCB-90A5-86C60B3FDC57}" presName="composite" presStyleCnt="0"/>
      <dgm:spPr/>
      <dgm:t>
        <a:bodyPr/>
        <a:lstStyle/>
        <a:p>
          <a:endParaRPr lang="pt-BR"/>
        </a:p>
      </dgm:t>
    </dgm:pt>
    <dgm:pt modelId="{0F282A1E-20FC-4249-9FF4-7034C82B3B36}" type="pres">
      <dgm:prSet presAssocID="{AD030D2C-DB2C-4FCB-90A5-86C60B3FDC57}" presName="rect1" presStyleLbl="trAlignAcc1" presStyleIdx="1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DAAA57A-92A3-4095-8D87-43467A05CA1D}" type="pres">
      <dgm:prSet presAssocID="{AD030D2C-DB2C-4FCB-90A5-86C60B3FDC57}" presName="rect2" presStyleLbl="fgImgPlace1" presStyleIdx="1" presStyleCnt="13"/>
      <dgm:spPr/>
      <dgm:t>
        <a:bodyPr/>
        <a:lstStyle/>
        <a:p>
          <a:endParaRPr lang="pt-BR"/>
        </a:p>
      </dgm:t>
    </dgm:pt>
    <dgm:pt modelId="{37C4C2A6-589E-46F8-B6FF-562BD538ACAD}" type="pres">
      <dgm:prSet presAssocID="{B777FF8D-3D24-4AC5-B22F-8B2AECB9BEA5}" presName="sibTrans" presStyleCnt="0"/>
      <dgm:spPr/>
      <dgm:t>
        <a:bodyPr/>
        <a:lstStyle/>
        <a:p>
          <a:endParaRPr lang="pt-BR"/>
        </a:p>
      </dgm:t>
    </dgm:pt>
    <dgm:pt modelId="{DB03C1D4-6DC0-4400-A75C-1A29F442EEB9}" type="pres">
      <dgm:prSet presAssocID="{BF309884-D499-4B2D-9DFD-11E855C90B51}" presName="composite" presStyleCnt="0"/>
      <dgm:spPr/>
      <dgm:t>
        <a:bodyPr/>
        <a:lstStyle/>
        <a:p>
          <a:endParaRPr lang="pt-BR"/>
        </a:p>
      </dgm:t>
    </dgm:pt>
    <dgm:pt modelId="{DF70100F-8A2B-469B-8A4A-EA727ED5D2AE}" type="pres">
      <dgm:prSet presAssocID="{BF309884-D499-4B2D-9DFD-11E855C90B51}" presName="rect1" presStyleLbl="trAlignAcc1" presStyleIdx="2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3FB15E-BE9D-4922-B9DF-BD61312C3FEA}" type="pres">
      <dgm:prSet presAssocID="{BF309884-D499-4B2D-9DFD-11E855C90B51}" presName="rect2" presStyleLbl="fgImgPlace1" presStyleIdx="2" presStyleCnt="13"/>
      <dgm:spPr/>
      <dgm:t>
        <a:bodyPr/>
        <a:lstStyle/>
        <a:p>
          <a:endParaRPr lang="pt-BR"/>
        </a:p>
      </dgm:t>
    </dgm:pt>
    <dgm:pt modelId="{00FE3BE2-FA44-44E8-9D63-CA1231610BF2}" type="pres">
      <dgm:prSet presAssocID="{62AAA657-87A2-4E4A-B7F2-44E05C7CFEE5}" presName="sibTrans" presStyleCnt="0"/>
      <dgm:spPr/>
      <dgm:t>
        <a:bodyPr/>
        <a:lstStyle/>
        <a:p>
          <a:endParaRPr lang="pt-BR"/>
        </a:p>
      </dgm:t>
    </dgm:pt>
    <dgm:pt modelId="{738C42E4-56F6-4B73-B715-AED1048D4CAE}" type="pres">
      <dgm:prSet presAssocID="{B5E9731B-C0CA-4021-8CF5-48852051F743}" presName="composite" presStyleCnt="0"/>
      <dgm:spPr/>
      <dgm:t>
        <a:bodyPr/>
        <a:lstStyle/>
        <a:p>
          <a:endParaRPr lang="pt-BR"/>
        </a:p>
      </dgm:t>
    </dgm:pt>
    <dgm:pt modelId="{BEC490B5-8C98-43C4-903A-09875F080608}" type="pres">
      <dgm:prSet presAssocID="{B5E9731B-C0CA-4021-8CF5-48852051F743}" presName="rect1" presStyleLbl="trAlignAcc1" presStyleIdx="3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09A475-8BF2-461E-A7C0-D5B3B7798E31}" type="pres">
      <dgm:prSet presAssocID="{B5E9731B-C0CA-4021-8CF5-48852051F743}" presName="rect2" presStyleLbl="fgImgPlace1" presStyleIdx="3" presStyleCnt="13"/>
      <dgm:spPr/>
      <dgm:t>
        <a:bodyPr/>
        <a:lstStyle/>
        <a:p>
          <a:endParaRPr lang="pt-BR"/>
        </a:p>
      </dgm:t>
    </dgm:pt>
    <dgm:pt modelId="{DACEFD56-0E36-48FF-B48C-A580569715E4}" type="pres">
      <dgm:prSet presAssocID="{A9AE98E7-448C-4BB4-832F-4A793211B37F}" presName="sibTrans" presStyleCnt="0"/>
      <dgm:spPr/>
      <dgm:t>
        <a:bodyPr/>
        <a:lstStyle/>
        <a:p>
          <a:endParaRPr lang="pt-BR"/>
        </a:p>
      </dgm:t>
    </dgm:pt>
    <dgm:pt modelId="{A694F8DA-BFFC-41B4-A192-2E08C88EF721}" type="pres">
      <dgm:prSet presAssocID="{CBF48053-AB48-4F21-B4E2-B6420A0A45BB}" presName="composite" presStyleCnt="0"/>
      <dgm:spPr/>
      <dgm:t>
        <a:bodyPr/>
        <a:lstStyle/>
        <a:p>
          <a:endParaRPr lang="pt-BR"/>
        </a:p>
      </dgm:t>
    </dgm:pt>
    <dgm:pt modelId="{F792D63A-6DD2-49F9-A439-EED611A8ED8F}" type="pres">
      <dgm:prSet presAssocID="{CBF48053-AB48-4F21-B4E2-B6420A0A45BB}" presName="rect1" presStyleLbl="trAlignAcc1" presStyleIdx="4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273915-9DA9-4BB9-9F50-BA5C81EA3909}" type="pres">
      <dgm:prSet presAssocID="{CBF48053-AB48-4F21-B4E2-B6420A0A45BB}" presName="rect2" presStyleLbl="fgImgPlace1" presStyleIdx="4" presStyleCnt="13"/>
      <dgm:spPr/>
      <dgm:t>
        <a:bodyPr/>
        <a:lstStyle/>
        <a:p>
          <a:endParaRPr lang="pt-BR"/>
        </a:p>
      </dgm:t>
    </dgm:pt>
    <dgm:pt modelId="{96BB96B7-2C54-4D76-88B6-35566E4E7AC1}" type="pres">
      <dgm:prSet presAssocID="{BAAF2D10-76FE-4ED1-B424-FBA1DB6DF12A}" presName="sibTrans" presStyleCnt="0"/>
      <dgm:spPr/>
      <dgm:t>
        <a:bodyPr/>
        <a:lstStyle/>
        <a:p>
          <a:endParaRPr lang="pt-BR"/>
        </a:p>
      </dgm:t>
    </dgm:pt>
    <dgm:pt modelId="{D0FA737B-6F27-4BAF-A9B7-841B4F52EF91}" type="pres">
      <dgm:prSet presAssocID="{57529AAE-07F8-4EDE-BF9D-4A1D11C2674A}" presName="composite" presStyleCnt="0"/>
      <dgm:spPr/>
      <dgm:t>
        <a:bodyPr/>
        <a:lstStyle/>
        <a:p>
          <a:endParaRPr lang="pt-BR"/>
        </a:p>
      </dgm:t>
    </dgm:pt>
    <dgm:pt modelId="{E6A33C85-92A4-4B95-A2F2-A51D18411C55}" type="pres">
      <dgm:prSet presAssocID="{57529AAE-07F8-4EDE-BF9D-4A1D11C2674A}" presName="rect1" presStyleLbl="trAlignAcc1" presStyleIdx="5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1E3328-7ADE-415F-ADD6-3F2E55E75E96}" type="pres">
      <dgm:prSet presAssocID="{57529AAE-07F8-4EDE-BF9D-4A1D11C2674A}" presName="rect2" presStyleLbl="fgImgPlace1" presStyleIdx="5" presStyleCnt="13"/>
      <dgm:spPr/>
      <dgm:t>
        <a:bodyPr/>
        <a:lstStyle/>
        <a:p>
          <a:endParaRPr lang="pt-BR"/>
        </a:p>
      </dgm:t>
    </dgm:pt>
    <dgm:pt modelId="{0D390C52-1F62-4F2E-84B8-4349394030CC}" type="pres">
      <dgm:prSet presAssocID="{EE8F2BEE-3935-4B6C-8268-FEBADF1C4E42}" presName="sibTrans" presStyleCnt="0"/>
      <dgm:spPr/>
      <dgm:t>
        <a:bodyPr/>
        <a:lstStyle/>
        <a:p>
          <a:endParaRPr lang="pt-BR"/>
        </a:p>
      </dgm:t>
    </dgm:pt>
    <dgm:pt modelId="{4B788E06-CCA8-4DE6-BB4C-B231C81EC002}" type="pres">
      <dgm:prSet presAssocID="{732F5E25-D3D1-4372-B545-2967D174F57F}" presName="composite" presStyleCnt="0"/>
      <dgm:spPr/>
      <dgm:t>
        <a:bodyPr/>
        <a:lstStyle/>
        <a:p>
          <a:endParaRPr lang="pt-BR"/>
        </a:p>
      </dgm:t>
    </dgm:pt>
    <dgm:pt modelId="{720367C1-0C94-47F1-9BAA-06E3CE8FD277}" type="pres">
      <dgm:prSet presAssocID="{732F5E25-D3D1-4372-B545-2967D174F57F}" presName="rect1" presStyleLbl="trAlignAcc1" presStyleIdx="6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EE21DC-6A6F-4EEB-B5A2-CBDC8BA8B437}" type="pres">
      <dgm:prSet presAssocID="{732F5E25-D3D1-4372-B545-2967D174F57F}" presName="rect2" presStyleLbl="fgImgPlace1" presStyleIdx="6" presStyleCnt="13"/>
      <dgm:spPr/>
      <dgm:t>
        <a:bodyPr/>
        <a:lstStyle/>
        <a:p>
          <a:endParaRPr lang="pt-BR"/>
        </a:p>
      </dgm:t>
    </dgm:pt>
    <dgm:pt modelId="{D223715D-6386-4A1C-AAA3-BE8F64337D76}" type="pres">
      <dgm:prSet presAssocID="{9975EBF5-6255-4860-89CB-57FE4044ED79}" presName="sibTrans" presStyleCnt="0"/>
      <dgm:spPr/>
      <dgm:t>
        <a:bodyPr/>
        <a:lstStyle/>
        <a:p>
          <a:endParaRPr lang="pt-BR"/>
        </a:p>
      </dgm:t>
    </dgm:pt>
    <dgm:pt modelId="{81DF5744-60A9-4ACC-BDCA-ED1FC41CA5E9}" type="pres">
      <dgm:prSet presAssocID="{E0F5835D-D61C-4F4D-AD5D-2188DDE77AC4}" presName="composite" presStyleCnt="0"/>
      <dgm:spPr/>
      <dgm:t>
        <a:bodyPr/>
        <a:lstStyle/>
        <a:p>
          <a:endParaRPr lang="pt-BR"/>
        </a:p>
      </dgm:t>
    </dgm:pt>
    <dgm:pt modelId="{31105EC4-C428-421B-B214-C8B0770529FA}" type="pres">
      <dgm:prSet presAssocID="{E0F5835D-D61C-4F4D-AD5D-2188DDE77AC4}" presName="rect1" presStyleLbl="trAlignAcc1" presStyleIdx="7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9BA7A8-4DE8-4D7F-878A-75DB836F608C}" type="pres">
      <dgm:prSet presAssocID="{E0F5835D-D61C-4F4D-AD5D-2188DDE77AC4}" presName="rect2" presStyleLbl="fgImgPlace1" presStyleIdx="7" presStyleCnt="13"/>
      <dgm:spPr/>
      <dgm:t>
        <a:bodyPr/>
        <a:lstStyle/>
        <a:p>
          <a:endParaRPr lang="pt-BR"/>
        </a:p>
      </dgm:t>
    </dgm:pt>
    <dgm:pt modelId="{A0AE856A-03DE-4075-9332-1E96BF6E665F}" type="pres">
      <dgm:prSet presAssocID="{18E38484-5A6A-4F9B-8EC4-2D8132CF57EA}" presName="sibTrans" presStyleCnt="0"/>
      <dgm:spPr/>
      <dgm:t>
        <a:bodyPr/>
        <a:lstStyle/>
        <a:p>
          <a:endParaRPr lang="pt-BR"/>
        </a:p>
      </dgm:t>
    </dgm:pt>
    <dgm:pt modelId="{E227520A-0C2D-4CAB-B438-BD98D880CEF5}" type="pres">
      <dgm:prSet presAssocID="{24B8762C-296F-40B5-AAA6-12DC674A59BC}" presName="composite" presStyleCnt="0"/>
      <dgm:spPr/>
      <dgm:t>
        <a:bodyPr/>
        <a:lstStyle/>
        <a:p>
          <a:endParaRPr lang="pt-BR"/>
        </a:p>
      </dgm:t>
    </dgm:pt>
    <dgm:pt modelId="{99AFCAE3-F988-4E9C-B7E6-977420D4CEF2}" type="pres">
      <dgm:prSet presAssocID="{24B8762C-296F-40B5-AAA6-12DC674A59BC}" presName="rect1" presStyleLbl="trAlignAcc1" presStyleIdx="8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626816-78C7-4185-9F02-F1441767BD05}" type="pres">
      <dgm:prSet presAssocID="{24B8762C-296F-40B5-AAA6-12DC674A59BC}" presName="rect2" presStyleLbl="fgImgPlace1" presStyleIdx="8" presStyleCnt="13"/>
      <dgm:spPr/>
      <dgm:t>
        <a:bodyPr/>
        <a:lstStyle/>
        <a:p>
          <a:endParaRPr lang="pt-BR"/>
        </a:p>
      </dgm:t>
    </dgm:pt>
    <dgm:pt modelId="{83D78F1C-3195-41FC-8E2A-CE5FA20973CE}" type="pres">
      <dgm:prSet presAssocID="{C9B32D0E-1F92-47B4-8B11-5AA839DB2CA1}" presName="sibTrans" presStyleCnt="0"/>
      <dgm:spPr/>
      <dgm:t>
        <a:bodyPr/>
        <a:lstStyle/>
        <a:p>
          <a:endParaRPr lang="pt-BR"/>
        </a:p>
      </dgm:t>
    </dgm:pt>
    <dgm:pt modelId="{BA5B4C2B-4D06-4401-8031-95E3252F70A7}" type="pres">
      <dgm:prSet presAssocID="{DB876015-CCD7-4465-BE4C-4767B738FE3A}" presName="composite" presStyleCnt="0"/>
      <dgm:spPr/>
      <dgm:t>
        <a:bodyPr/>
        <a:lstStyle/>
        <a:p>
          <a:endParaRPr lang="pt-BR"/>
        </a:p>
      </dgm:t>
    </dgm:pt>
    <dgm:pt modelId="{B3DA8814-BC8D-4105-838D-97931154C19B}" type="pres">
      <dgm:prSet presAssocID="{DB876015-CCD7-4465-BE4C-4767B738FE3A}" presName="rect1" presStyleLbl="trAlignAcc1" presStyleIdx="9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9828850-6DDD-4B91-997A-A6FF5439BBCA}" type="pres">
      <dgm:prSet presAssocID="{DB876015-CCD7-4465-BE4C-4767B738FE3A}" presName="rect2" presStyleLbl="fgImgPlace1" presStyleIdx="9" presStyleCnt="13"/>
      <dgm:spPr/>
      <dgm:t>
        <a:bodyPr/>
        <a:lstStyle/>
        <a:p>
          <a:endParaRPr lang="pt-BR"/>
        </a:p>
      </dgm:t>
    </dgm:pt>
    <dgm:pt modelId="{70030512-4274-4324-BE9C-7F75DA20F0A8}" type="pres">
      <dgm:prSet presAssocID="{8E2AC9CB-D839-4500-ADC2-F767DC45421F}" presName="sibTrans" presStyleCnt="0"/>
      <dgm:spPr/>
      <dgm:t>
        <a:bodyPr/>
        <a:lstStyle/>
        <a:p>
          <a:endParaRPr lang="pt-BR"/>
        </a:p>
      </dgm:t>
    </dgm:pt>
    <dgm:pt modelId="{9645C9B7-70BA-4B05-BEEA-12C88FA06C26}" type="pres">
      <dgm:prSet presAssocID="{3C81C369-ED6F-4FE3-B0ED-BFA4898CFB4B}" presName="composite" presStyleCnt="0"/>
      <dgm:spPr/>
      <dgm:t>
        <a:bodyPr/>
        <a:lstStyle/>
        <a:p>
          <a:endParaRPr lang="pt-BR"/>
        </a:p>
      </dgm:t>
    </dgm:pt>
    <dgm:pt modelId="{B45DE81B-6FB9-43B3-87A7-236BA902F93D}" type="pres">
      <dgm:prSet presAssocID="{3C81C369-ED6F-4FE3-B0ED-BFA4898CFB4B}" presName="rect1" presStyleLbl="trAlignAcc1" presStyleIdx="10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E85648-7763-4909-935E-DA85D1BF760F}" type="pres">
      <dgm:prSet presAssocID="{3C81C369-ED6F-4FE3-B0ED-BFA4898CFB4B}" presName="rect2" presStyleLbl="fgImgPlace1" presStyleIdx="10" presStyleCnt="13"/>
      <dgm:spPr/>
      <dgm:t>
        <a:bodyPr/>
        <a:lstStyle/>
        <a:p>
          <a:endParaRPr lang="pt-BR"/>
        </a:p>
      </dgm:t>
    </dgm:pt>
    <dgm:pt modelId="{FDBE0692-C499-44E9-B118-9290DC049336}" type="pres">
      <dgm:prSet presAssocID="{174E8984-4A61-4F31-9C38-501A01917768}" presName="sibTrans" presStyleCnt="0"/>
      <dgm:spPr/>
      <dgm:t>
        <a:bodyPr/>
        <a:lstStyle/>
        <a:p>
          <a:endParaRPr lang="pt-BR"/>
        </a:p>
      </dgm:t>
    </dgm:pt>
    <dgm:pt modelId="{809F599D-017F-4964-9E7A-B6A3F6B147E3}" type="pres">
      <dgm:prSet presAssocID="{698C9F94-75B5-4AEA-931D-281970FAFCA2}" presName="composite" presStyleCnt="0"/>
      <dgm:spPr/>
      <dgm:t>
        <a:bodyPr/>
        <a:lstStyle/>
        <a:p>
          <a:endParaRPr lang="pt-BR"/>
        </a:p>
      </dgm:t>
    </dgm:pt>
    <dgm:pt modelId="{F2A6EA8B-C9CF-473C-A6F0-E0E443D4B0B0}" type="pres">
      <dgm:prSet presAssocID="{698C9F94-75B5-4AEA-931D-281970FAFCA2}" presName="rect1" presStyleLbl="trAlignAcc1" presStyleIdx="11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627653-C309-47DB-A6CF-BBF32077441C}" type="pres">
      <dgm:prSet presAssocID="{698C9F94-75B5-4AEA-931D-281970FAFCA2}" presName="rect2" presStyleLbl="fgImgPlace1" presStyleIdx="11" presStyleCnt="13"/>
      <dgm:spPr/>
      <dgm:t>
        <a:bodyPr/>
        <a:lstStyle/>
        <a:p>
          <a:endParaRPr lang="pt-BR"/>
        </a:p>
      </dgm:t>
    </dgm:pt>
    <dgm:pt modelId="{3BE60950-D9B3-4986-ABB9-238205F10CF2}" type="pres">
      <dgm:prSet presAssocID="{6D9BC9EE-3D2A-4D52-AC71-10E0B815DD9E}" presName="sibTrans" presStyleCnt="0"/>
      <dgm:spPr/>
      <dgm:t>
        <a:bodyPr/>
        <a:lstStyle/>
        <a:p>
          <a:endParaRPr lang="pt-BR"/>
        </a:p>
      </dgm:t>
    </dgm:pt>
    <dgm:pt modelId="{2854343D-6F54-4DAB-95A0-D3BD373026F1}" type="pres">
      <dgm:prSet presAssocID="{87929C74-5CE9-4A65-B69A-5F8C961E5A27}" presName="composite" presStyleCnt="0"/>
      <dgm:spPr/>
      <dgm:t>
        <a:bodyPr/>
        <a:lstStyle/>
        <a:p>
          <a:endParaRPr lang="pt-BR"/>
        </a:p>
      </dgm:t>
    </dgm:pt>
    <dgm:pt modelId="{995D448F-763A-4185-945A-8894DCC67E1E}" type="pres">
      <dgm:prSet presAssocID="{87929C74-5CE9-4A65-B69A-5F8C961E5A27}" presName="rect1" presStyleLbl="trAlignAcc1" presStyleIdx="12" presStyleCnt="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0CDD493-7A6B-4913-86F7-726D899BF563}" type="pres">
      <dgm:prSet presAssocID="{87929C74-5CE9-4A65-B69A-5F8C961E5A27}" presName="rect2" presStyleLbl="fgImgPlace1" presStyleIdx="12" presStyleCnt="13"/>
      <dgm:spPr/>
      <dgm:t>
        <a:bodyPr/>
        <a:lstStyle/>
        <a:p>
          <a:endParaRPr lang="pt-BR"/>
        </a:p>
      </dgm:t>
    </dgm:pt>
  </dgm:ptLst>
  <dgm:cxnLst>
    <dgm:cxn modelId="{E9DFA06E-4FD5-4A06-8019-ADF710EC22A5}" srcId="{7F9A7A96-21BC-4CAB-AEDB-66685044BE83}" destId="{BF309884-D499-4B2D-9DFD-11E855C90B51}" srcOrd="2" destOrd="0" parTransId="{5C58D901-B68C-4EA8-8638-8C863C022008}" sibTransId="{62AAA657-87A2-4E4A-B7F2-44E05C7CFEE5}"/>
    <dgm:cxn modelId="{8922C69B-4FF0-4210-BE2F-9420361BCA7C}" srcId="{7F9A7A96-21BC-4CAB-AEDB-66685044BE83}" destId="{57529AAE-07F8-4EDE-BF9D-4A1D11C2674A}" srcOrd="5" destOrd="0" parTransId="{6D2D81CC-AE91-42A7-94EB-7B9A196290D2}" sibTransId="{EE8F2BEE-3935-4B6C-8268-FEBADF1C4E42}"/>
    <dgm:cxn modelId="{ADFB6879-D809-4078-A39F-27AE30CFCB29}" srcId="{7F9A7A96-21BC-4CAB-AEDB-66685044BE83}" destId="{87929C74-5CE9-4A65-B69A-5F8C961E5A27}" srcOrd="12" destOrd="0" parTransId="{D76112CD-61CE-4FB1-B91D-F4BEA24A1A58}" sibTransId="{E4EC9A21-B5BF-4784-9153-1D000A49B8C4}"/>
    <dgm:cxn modelId="{554A61E0-F40E-4D47-9E0F-6C91F9590DD9}" srcId="{7F9A7A96-21BC-4CAB-AEDB-66685044BE83}" destId="{E0F5835D-D61C-4F4D-AD5D-2188DDE77AC4}" srcOrd="7" destOrd="0" parTransId="{CB24F85F-E9C3-42CA-9DB5-967CB9EF8F1E}" sibTransId="{18E38484-5A6A-4F9B-8EC4-2D8132CF57EA}"/>
    <dgm:cxn modelId="{6A78F786-B7FE-48F5-A102-F876DD658ABB}" type="presOf" srcId="{57529AAE-07F8-4EDE-BF9D-4A1D11C2674A}" destId="{E6A33C85-92A4-4B95-A2F2-A51D18411C55}" srcOrd="0" destOrd="0" presId="urn:microsoft.com/office/officeart/2008/layout/PictureStrips"/>
    <dgm:cxn modelId="{6ADE3778-E6AE-4EBA-A784-070EFFC67BB3}" type="presOf" srcId="{698C9F94-75B5-4AEA-931D-281970FAFCA2}" destId="{F2A6EA8B-C9CF-473C-A6F0-E0E443D4B0B0}" srcOrd="0" destOrd="0" presId="urn:microsoft.com/office/officeart/2008/layout/PictureStrips"/>
    <dgm:cxn modelId="{E7B67562-9B6C-412B-89EE-91556DE3CCCB}" type="presOf" srcId="{7F9A7A96-21BC-4CAB-AEDB-66685044BE83}" destId="{0A345329-AAA0-4302-9DE4-E99E57DE0212}" srcOrd="0" destOrd="0" presId="urn:microsoft.com/office/officeart/2008/layout/PictureStrips"/>
    <dgm:cxn modelId="{329559FF-C2F8-4F59-81A3-9C2CE8329874}" type="presOf" srcId="{B5E9731B-C0CA-4021-8CF5-48852051F743}" destId="{BEC490B5-8C98-43C4-903A-09875F080608}" srcOrd="0" destOrd="0" presId="urn:microsoft.com/office/officeart/2008/layout/PictureStrips"/>
    <dgm:cxn modelId="{665C95E8-BA90-49A9-B6F2-5FD5DC097ABD}" type="presOf" srcId="{87929C74-5CE9-4A65-B69A-5F8C961E5A27}" destId="{995D448F-763A-4185-945A-8894DCC67E1E}" srcOrd="0" destOrd="0" presId="urn:microsoft.com/office/officeart/2008/layout/PictureStrips"/>
    <dgm:cxn modelId="{04B6DB1C-DD12-4F0A-90FE-508340DAE9A1}" srcId="{7F9A7A96-21BC-4CAB-AEDB-66685044BE83}" destId="{732F5E25-D3D1-4372-B545-2967D174F57F}" srcOrd="6" destOrd="0" parTransId="{C53E8785-D27A-4571-AD34-974BEAB78080}" sibTransId="{9975EBF5-6255-4860-89CB-57FE4044ED79}"/>
    <dgm:cxn modelId="{577705BD-7189-4A8C-A34B-0B47362A59CE}" srcId="{7F9A7A96-21BC-4CAB-AEDB-66685044BE83}" destId="{24B8762C-296F-40B5-AAA6-12DC674A59BC}" srcOrd="8" destOrd="0" parTransId="{9EC8D5C2-E5BF-46B0-8622-119E00F20235}" sibTransId="{C9B32D0E-1F92-47B4-8B11-5AA839DB2CA1}"/>
    <dgm:cxn modelId="{E49CFFBA-7A10-4930-843F-6A5CA5D1144D}" srcId="{7F9A7A96-21BC-4CAB-AEDB-66685044BE83}" destId="{AD030D2C-DB2C-4FCB-90A5-86C60B3FDC57}" srcOrd="1" destOrd="0" parTransId="{03EFA7DE-3179-448E-80E3-A9A3DE58FEAD}" sibTransId="{B777FF8D-3D24-4AC5-B22F-8B2AECB9BEA5}"/>
    <dgm:cxn modelId="{B54B19BA-7FBF-43EE-9BFC-3CA83E82A491}" type="presOf" srcId="{DB876015-CCD7-4465-BE4C-4767B738FE3A}" destId="{B3DA8814-BC8D-4105-838D-97931154C19B}" srcOrd="0" destOrd="0" presId="urn:microsoft.com/office/officeart/2008/layout/PictureStrips"/>
    <dgm:cxn modelId="{458EE22F-21F7-4BE3-BD73-3B8FA4048C91}" type="presOf" srcId="{BF309884-D499-4B2D-9DFD-11E855C90B51}" destId="{DF70100F-8A2B-469B-8A4A-EA727ED5D2AE}" srcOrd="0" destOrd="0" presId="urn:microsoft.com/office/officeart/2008/layout/PictureStrips"/>
    <dgm:cxn modelId="{793CD0D7-5809-4191-BBDB-43EEFAD2A126}" srcId="{7F9A7A96-21BC-4CAB-AEDB-66685044BE83}" destId="{3C81C369-ED6F-4FE3-B0ED-BFA4898CFB4B}" srcOrd="10" destOrd="0" parTransId="{85E43C1C-2067-42A3-BEE5-4ADFDA6CBA3C}" sibTransId="{174E8984-4A61-4F31-9C38-501A01917768}"/>
    <dgm:cxn modelId="{28EEE2BE-D9BF-4300-A07D-BBCB4F669DE8}" type="presOf" srcId="{24B8762C-296F-40B5-AAA6-12DC674A59BC}" destId="{99AFCAE3-F988-4E9C-B7E6-977420D4CEF2}" srcOrd="0" destOrd="0" presId="urn:microsoft.com/office/officeart/2008/layout/PictureStrips"/>
    <dgm:cxn modelId="{85C28532-F03E-427D-8F9D-7FA7F938A74E}" type="presOf" srcId="{CBF48053-AB48-4F21-B4E2-B6420A0A45BB}" destId="{F792D63A-6DD2-49F9-A439-EED611A8ED8F}" srcOrd="0" destOrd="0" presId="urn:microsoft.com/office/officeart/2008/layout/PictureStrips"/>
    <dgm:cxn modelId="{6A0AC3B2-FBA5-4404-B474-124DB40FE97E}" type="presOf" srcId="{AD030D2C-DB2C-4FCB-90A5-86C60B3FDC57}" destId="{0F282A1E-20FC-4249-9FF4-7034C82B3B36}" srcOrd="0" destOrd="0" presId="urn:microsoft.com/office/officeart/2008/layout/PictureStrips"/>
    <dgm:cxn modelId="{73EBF6AE-BC96-42C8-BF09-B63CE847F7D8}" srcId="{7F9A7A96-21BC-4CAB-AEDB-66685044BE83}" destId="{698C9F94-75B5-4AEA-931D-281970FAFCA2}" srcOrd="11" destOrd="0" parTransId="{8F38E611-4C0D-4780-8DEE-598CC728EA0E}" sibTransId="{6D9BC9EE-3D2A-4D52-AC71-10E0B815DD9E}"/>
    <dgm:cxn modelId="{BFC2C967-254C-4B6F-972C-1C91F363EF12}" srcId="{7F9A7A96-21BC-4CAB-AEDB-66685044BE83}" destId="{CBF48053-AB48-4F21-B4E2-B6420A0A45BB}" srcOrd="4" destOrd="0" parTransId="{AD9C32E0-CB3D-4995-9FAD-1D070CB5E2DA}" sibTransId="{BAAF2D10-76FE-4ED1-B424-FBA1DB6DF12A}"/>
    <dgm:cxn modelId="{FCF8A76A-B364-4C45-856A-552AD683E9E4}" type="presOf" srcId="{732F5E25-D3D1-4372-B545-2967D174F57F}" destId="{720367C1-0C94-47F1-9BAA-06E3CE8FD277}" srcOrd="0" destOrd="0" presId="urn:microsoft.com/office/officeart/2008/layout/PictureStrips"/>
    <dgm:cxn modelId="{942A9278-4CCE-4D73-99C5-DAAA0FCE0B30}" type="presOf" srcId="{E0F5835D-D61C-4F4D-AD5D-2188DDE77AC4}" destId="{31105EC4-C428-421B-B214-C8B0770529FA}" srcOrd="0" destOrd="0" presId="urn:microsoft.com/office/officeart/2008/layout/PictureStrips"/>
    <dgm:cxn modelId="{BCB99C8A-6279-4C1F-A29C-DB6C58F7B124}" srcId="{7F9A7A96-21BC-4CAB-AEDB-66685044BE83}" destId="{DB876015-CCD7-4465-BE4C-4767B738FE3A}" srcOrd="9" destOrd="0" parTransId="{F7D9E72D-5CC1-4E8C-8DB8-67A95178EBAE}" sibTransId="{8E2AC9CB-D839-4500-ADC2-F767DC45421F}"/>
    <dgm:cxn modelId="{88333E4B-6A9A-48DA-9675-BD7C9BC519B7}" type="presOf" srcId="{3C81C369-ED6F-4FE3-B0ED-BFA4898CFB4B}" destId="{B45DE81B-6FB9-43B3-87A7-236BA902F93D}" srcOrd="0" destOrd="0" presId="urn:microsoft.com/office/officeart/2008/layout/PictureStrips"/>
    <dgm:cxn modelId="{67F314AA-E05C-4128-BF01-E593320DFA0C}" srcId="{7F9A7A96-21BC-4CAB-AEDB-66685044BE83}" destId="{9F152EB8-7389-4CAF-AB67-EF1D4F8A8F53}" srcOrd="0" destOrd="0" parTransId="{E1E85116-C5C2-422F-8936-0B04BF69F181}" sibTransId="{12BCAE92-DB50-466C-8EFF-FE33E1714A62}"/>
    <dgm:cxn modelId="{10E152BF-CCED-4344-A848-90A5BF082DE0}" srcId="{7F9A7A96-21BC-4CAB-AEDB-66685044BE83}" destId="{B5E9731B-C0CA-4021-8CF5-48852051F743}" srcOrd="3" destOrd="0" parTransId="{BC65C3E8-2170-4BD5-B0C5-6808DAB8E1E3}" sibTransId="{A9AE98E7-448C-4BB4-832F-4A793211B37F}"/>
    <dgm:cxn modelId="{F6B96370-76E5-4AAA-8A97-A173ACBE75D7}" type="presOf" srcId="{9F152EB8-7389-4CAF-AB67-EF1D4F8A8F53}" destId="{604E218B-439E-4FA7-B9AC-DE8F5AF732CF}" srcOrd="0" destOrd="0" presId="urn:microsoft.com/office/officeart/2008/layout/PictureStrips"/>
    <dgm:cxn modelId="{826D86A6-FE52-4A7C-98F8-4C88B0BE322C}" type="presParOf" srcId="{0A345329-AAA0-4302-9DE4-E99E57DE0212}" destId="{07C0B893-A8F9-4D91-8DF7-50BCFC2DE8CF}" srcOrd="0" destOrd="0" presId="urn:microsoft.com/office/officeart/2008/layout/PictureStrips"/>
    <dgm:cxn modelId="{444A60E8-E8D3-4192-9327-45A7B1BAA173}" type="presParOf" srcId="{07C0B893-A8F9-4D91-8DF7-50BCFC2DE8CF}" destId="{604E218B-439E-4FA7-B9AC-DE8F5AF732CF}" srcOrd="0" destOrd="0" presId="urn:microsoft.com/office/officeart/2008/layout/PictureStrips"/>
    <dgm:cxn modelId="{7B19A7FB-BF4F-4057-8826-2D2C5A27F73F}" type="presParOf" srcId="{07C0B893-A8F9-4D91-8DF7-50BCFC2DE8CF}" destId="{1076DD22-7D33-4693-8957-02E7BA9DFD16}" srcOrd="1" destOrd="0" presId="urn:microsoft.com/office/officeart/2008/layout/PictureStrips"/>
    <dgm:cxn modelId="{B2712228-148B-4346-9D95-6AF8E714E0DE}" type="presParOf" srcId="{0A345329-AAA0-4302-9DE4-E99E57DE0212}" destId="{39158477-5BDC-4380-9D26-DF085BAF3F2B}" srcOrd="1" destOrd="0" presId="urn:microsoft.com/office/officeart/2008/layout/PictureStrips"/>
    <dgm:cxn modelId="{F6D4DCD1-D808-45CB-B3C7-53F5C20584F5}" type="presParOf" srcId="{0A345329-AAA0-4302-9DE4-E99E57DE0212}" destId="{2D7F8435-6CBD-4E0D-88EC-D69BDB9F9321}" srcOrd="2" destOrd="0" presId="urn:microsoft.com/office/officeart/2008/layout/PictureStrips"/>
    <dgm:cxn modelId="{E517C72E-5912-46F6-B0FC-F7E9FE959C9E}" type="presParOf" srcId="{2D7F8435-6CBD-4E0D-88EC-D69BDB9F9321}" destId="{0F282A1E-20FC-4249-9FF4-7034C82B3B36}" srcOrd="0" destOrd="0" presId="urn:microsoft.com/office/officeart/2008/layout/PictureStrips"/>
    <dgm:cxn modelId="{956BD4B8-82F8-4337-ADFC-8BC32A6CFEDA}" type="presParOf" srcId="{2D7F8435-6CBD-4E0D-88EC-D69BDB9F9321}" destId="{6DAAA57A-92A3-4095-8D87-43467A05CA1D}" srcOrd="1" destOrd="0" presId="urn:microsoft.com/office/officeart/2008/layout/PictureStrips"/>
    <dgm:cxn modelId="{66E47DD1-857A-460A-B05A-4508619E4521}" type="presParOf" srcId="{0A345329-AAA0-4302-9DE4-E99E57DE0212}" destId="{37C4C2A6-589E-46F8-B6FF-562BD538ACAD}" srcOrd="3" destOrd="0" presId="urn:microsoft.com/office/officeart/2008/layout/PictureStrips"/>
    <dgm:cxn modelId="{152D061D-1769-4ACB-9C81-A41C9182F4F4}" type="presParOf" srcId="{0A345329-AAA0-4302-9DE4-E99E57DE0212}" destId="{DB03C1D4-6DC0-4400-A75C-1A29F442EEB9}" srcOrd="4" destOrd="0" presId="urn:microsoft.com/office/officeart/2008/layout/PictureStrips"/>
    <dgm:cxn modelId="{F8DFEE49-AB13-4233-9BD8-BD1047AAFF39}" type="presParOf" srcId="{DB03C1D4-6DC0-4400-A75C-1A29F442EEB9}" destId="{DF70100F-8A2B-469B-8A4A-EA727ED5D2AE}" srcOrd="0" destOrd="0" presId="urn:microsoft.com/office/officeart/2008/layout/PictureStrips"/>
    <dgm:cxn modelId="{51FA5412-60AE-4089-A255-59EE0B38E78E}" type="presParOf" srcId="{DB03C1D4-6DC0-4400-A75C-1A29F442EEB9}" destId="{083FB15E-BE9D-4922-B9DF-BD61312C3FEA}" srcOrd="1" destOrd="0" presId="urn:microsoft.com/office/officeart/2008/layout/PictureStrips"/>
    <dgm:cxn modelId="{BEF04C4A-E3AC-4392-A104-689B981DC621}" type="presParOf" srcId="{0A345329-AAA0-4302-9DE4-E99E57DE0212}" destId="{00FE3BE2-FA44-44E8-9D63-CA1231610BF2}" srcOrd="5" destOrd="0" presId="urn:microsoft.com/office/officeart/2008/layout/PictureStrips"/>
    <dgm:cxn modelId="{E947E9AD-E9A6-4E8D-A741-3E60C561583D}" type="presParOf" srcId="{0A345329-AAA0-4302-9DE4-E99E57DE0212}" destId="{738C42E4-56F6-4B73-B715-AED1048D4CAE}" srcOrd="6" destOrd="0" presId="urn:microsoft.com/office/officeart/2008/layout/PictureStrips"/>
    <dgm:cxn modelId="{EFB243ED-47C3-4053-9FFB-FD6678523202}" type="presParOf" srcId="{738C42E4-56F6-4B73-B715-AED1048D4CAE}" destId="{BEC490B5-8C98-43C4-903A-09875F080608}" srcOrd="0" destOrd="0" presId="urn:microsoft.com/office/officeart/2008/layout/PictureStrips"/>
    <dgm:cxn modelId="{992DEEB2-2175-4EF1-A28E-3201F0C07829}" type="presParOf" srcId="{738C42E4-56F6-4B73-B715-AED1048D4CAE}" destId="{0909A475-8BF2-461E-A7C0-D5B3B7798E31}" srcOrd="1" destOrd="0" presId="urn:microsoft.com/office/officeart/2008/layout/PictureStrips"/>
    <dgm:cxn modelId="{39744F6D-9ED4-4939-AE3D-37000680E72E}" type="presParOf" srcId="{0A345329-AAA0-4302-9DE4-E99E57DE0212}" destId="{DACEFD56-0E36-48FF-B48C-A580569715E4}" srcOrd="7" destOrd="0" presId="urn:microsoft.com/office/officeart/2008/layout/PictureStrips"/>
    <dgm:cxn modelId="{F56E55AD-DC2D-42B7-9315-2B5F929F6AB7}" type="presParOf" srcId="{0A345329-AAA0-4302-9DE4-E99E57DE0212}" destId="{A694F8DA-BFFC-41B4-A192-2E08C88EF721}" srcOrd="8" destOrd="0" presId="urn:microsoft.com/office/officeart/2008/layout/PictureStrips"/>
    <dgm:cxn modelId="{2A838064-2BAC-4B08-91C6-40CA064DC593}" type="presParOf" srcId="{A694F8DA-BFFC-41B4-A192-2E08C88EF721}" destId="{F792D63A-6DD2-49F9-A439-EED611A8ED8F}" srcOrd="0" destOrd="0" presId="urn:microsoft.com/office/officeart/2008/layout/PictureStrips"/>
    <dgm:cxn modelId="{EB3A208A-CFAF-43E2-9659-A2632D011160}" type="presParOf" srcId="{A694F8DA-BFFC-41B4-A192-2E08C88EF721}" destId="{0C273915-9DA9-4BB9-9F50-BA5C81EA3909}" srcOrd="1" destOrd="0" presId="urn:microsoft.com/office/officeart/2008/layout/PictureStrips"/>
    <dgm:cxn modelId="{7324F57A-BB9C-4E9F-B51D-4FCF7FEC4523}" type="presParOf" srcId="{0A345329-AAA0-4302-9DE4-E99E57DE0212}" destId="{96BB96B7-2C54-4D76-88B6-35566E4E7AC1}" srcOrd="9" destOrd="0" presId="urn:microsoft.com/office/officeart/2008/layout/PictureStrips"/>
    <dgm:cxn modelId="{F9DB5526-AA5B-485C-8CDF-2D5E4352FD31}" type="presParOf" srcId="{0A345329-AAA0-4302-9DE4-E99E57DE0212}" destId="{D0FA737B-6F27-4BAF-A9B7-841B4F52EF91}" srcOrd="10" destOrd="0" presId="urn:microsoft.com/office/officeart/2008/layout/PictureStrips"/>
    <dgm:cxn modelId="{B9C1BED4-6F66-49DB-AA0B-89D3C54B40D0}" type="presParOf" srcId="{D0FA737B-6F27-4BAF-A9B7-841B4F52EF91}" destId="{E6A33C85-92A4-4B95-A2F2-A51D18411C55}" srcOrd="0" destOrd="0" presId="urn:microsoft.com/office/officeart/2008/layout/PictureStrips"/>
    <dgm:cxn modelId="{85D0D653-7DDC-4F4D-BC1E-30B4AB3DCD89}" type="presParOf" srcId="{D0FA737B-6F27-4BAF-A9B7-841B4F52EF91}" destId="{7E1E3328-7ADE-415F-ADD6-3F2E55E75E96}" srcOrd="1" destOrd="0" presId="urn:microsoft.com/office/officeart/2008/layout/PictureStrips"/>
    <dgm:cxn modelId="{BB297471-7BEA-4A80-9520-C9C653E3BC3B}" type="presParOf" srcId="{0A345329-AAA0-4302-9DE4-E99E57DE0212}" destId="{0D390C52-1F62-4F2E-84B8-4349394030CC}" srcOrd="11" destOrd="0" presId="urn:microsoft.com/office/officeart/2008/layout/PictureStrips"/>
    <dgm:cxn modelId="{F693671D-C2FE-460C-9F01-EB1FCF58A4E1}" type="presParOf" srcId="{0A345329-AAA0-4302-9DE4-E99E57DE0212}" destId="{4B788E06-CCA8-4DE6-BB4C-B231C81EC002}" srcOrd="12" destOrd="0" presId="urn:microsoft.com/office/officeart/2008/layout/PictureStrips"/>
    <dgm:cxn modelId="{7E8B137B-6916-40C1-A8FB-420A4D59E71C}" type="presParOf" srcId="{4B788E06-CCA8-4DE6-BB4C-B231C81EC002}" destId="{720367C1-0C94-47F1-9BAA-06E3CE8FD277}" srcOrd="0" destOrd="0" presId="urn:microsoft.com/office/officeart/2008/layout/PictureStrips"/>
    <dgm:cxn modelId="{13D9C1C6-54E4-433A-8314-453D471B5FE1}" type="presParOf" srcId="{4B788E06-CCA8-4DE6-BB4C-B231C81EC002}" destId="{1CEE21DC-6A6F-4EEB-B5A2-CBDC8BA8B437}" srcOrd="1" destOrd="0" presId="urn:microsoft.com/office/officeart/2008/layout/PictureStrips"/>
    <dgm:cxn modelId="{4BB01F2A-8F15-4EC6-8E9F-4B8ED56123FC}" type="presParOf" srcId="{0A345329-AAA0-4302-9DE4-E99E57DE0212}" destId="{D223715D-6386-4A1C-AAA3-BE8F64337D76}" srcOrd="13" destOrd="0" presId="urn:microsoft.com/office/officeart/2008/layout/PictureStrips"/>
    <dgm:cxn modelId="{9968BFCF-1199-4403-B3F9-15A7802FEB85}" type="presParOf" srcId="{0A345329-AAA0-4302-9DE4-E99E57DE0212}" destId="{81DF5744-60A9-4ACC-BDCA-ED1FC41CA5E9}" srcOrd="14" destOrd="0" presId="urn:microsoft.com/office/officeart/2008/layout/PictureStrips"/>
    <dgm:cxn modelId="{30C98C8E-2324-42C3-9F2D-76E2AE8234DA}" type="presParOf" srcId="{81DF5744-60A9-4ACC-BDCA-ED1FC41CA5E9}" destId="{31105EC4-C428-421B-B214-C8B0770529FA}" srcOrd="0" destOrd="0" presId="urn:microsoft.com/office/officeart/2008/layout/PictureStrips"/>
    <dgm:cxn modelId="{EF6A0804-DCB9-4F4D-818D-B72678ED8C32}" type="presParOf" srcId="{81DF5744-60A9-4ACC-BDCA-ED1FC41CA5E9}" destId="{B09BA7A8-4DE8-4D7F-878A-75DB836F608C}" srcOrd="1" destOrd="0" presId="urn:microsoft.com/office/officeart/2008/layout/PictureStrips"/>
    <dgm:cxn modelId="{91F0D052-9E28-4FE3-990A-8C08DECE3337}" type="presParOf" srcId="{0A345329-AAA0-4302-9DE4-E99E57DE0212}" destId="{A0AE856A-03DE-4075-9332-1E96BF6E665F}" srcOrd="15" destOrd="0" presId="urn:microsoft.com/office/officeart/2008/layout/PictureStrips"/>
    <dgm:cxn modelId="{CE2EFEDD-FC77-4437-BBA9-22162DE38F5A}" type="presParOf" srcId="{0A345329-AAA0-4302-9DE4-E99E57DE0212}" destId="{E227520A-0C2D-4CAB-B438-BD98D880CEF5}" srcOrd="16" destOrd="0" presId="urn:microsoft.com/office/officeart/2008/layout/PictureStrips"/>
    <dgm:cxn modelId="{BE2A9640-07AE-4C4A-AD2B-072B2FBFF857}" type="presParOf" srcId="{E227520A-0C2D-4CAB-B438-BD98D880CEF5}" destId="{99AFCAE3-F988-4E9C-B7E6-977420D4CEF2}" srcOrd="0" destOrd="0" presId="urn:microsoft.com/office/officeart/2008/layout/PictureStrips"/>
    <dgm:cxn modelId="{D11005B4-FE6E-47F6-B53A-02C7CFECCCDE}" type="presParOf" srcId="{E227520A-0C2D-4CAB-B438-BD98D880CEF5}" destId="{83626816-78C7-4185-9F02-F1441767BD05}" srcOrd="1" destOrd="0" presId="urn:microsoft.com/office/officeart/2008/layout/PictureStrips"/>
    <dgm:cxn modelId="{01CEE813-EC38-44AD-91D2-7E3AF4C0E798}" type="presParOf" srcId="{0A345329-AAA0-4302-9DE4-E99E57DE0212}" destId="{83D78F1C-3195-41FC-8E2A-CE5FA20973CE}" srcOrd="17" destOrd="0" presId="urn:microsoft.com/office/officeart/2008/layout/PictureStrips"/>
    <dgm:cxn modelId="{D4C66433-3933-4420-B9EB-0A385C36FF03}" type="presParOf" srcId="{0A345329-AAA0-4302-9DE4-E99E57DE0212}" destId="{BA5B4C2B-4D06-4401-8031-95E3252F70A7}" srcOrd="18" destOrd="0" presId="urn:microsoft.com/office/officeart/2008/layout/PictureStrips"/>
    <dgm:cxn modelId="{1E1AA4F8-ACD2-4C81-927D-CB3E3A27F16F}" type="presParOf" srcId="{BA5B4C2B-4D06-4401-8031-95E3252F70A7}" destId="{B3DA8814-BC8D-4105-838D-97931154C19B}" srcOrd="0" destOrd="0" presId="urn:microsoft.com/office/officeart/2008/layout/PictureStrips"/>
    <dgm:cxn modelId="{ED9CEF3A-66C8-4CFC-8EE4-8C871F9DF616}" type="presParOf" srcId="{BA5B4C2B-4D06-4401-8031-95E3252F70A7}" destId="{19828850-6DDD-4B91-997A-A6FF5439BBCA}" srcOrd="1" destOrd="0" presId="urn:microsoft.com/office/officeart/2008/layout/PictureStrips"/>
    <dgm:cxn modelId="{82E5FF52-0BA6-44F4-A94E-FBCD78FE673B}" type="presParOf" srcId="{0A345329-AAA0-4302-9DE4-E99E57DE0212}" destId="{70030512-4274-4324-BE9C-7F75DA20F0A8}" srcOrd="19" destOrd="0" presId="urn:microsoft.com/office/officeart/2008/layout/PictureStrips"/>
    <dgm:cxn modelId="{75D6685B-12B1-422C-BE50-583EE4BC84E3}" type="presParOf" srcId="{0A345329-AAA0-4302-9DE4-E99E57DE0212}" destId="{9645C9B7-70BA-4B05-BEEA-12C88FA06C26}" srcOrd="20" destOrd="0" presId="urn:microsoft.com/office/officeart/2008/layout/PictureStrips"/>
    <dgm:cxn modelId="{A8EA67EC-4FA8-48A0-A711-563306957FE0}" type="presParOf" srcId="{9645C9B7-70BA-4B05-BEEA-12C88FA06C26}" destId="{B45DE81B-6FB9-43B3-87A7-236BA902F93D}" srcOrd="0" destOrd="0" presId="urn:microsoft.com/office/officeart/2008/layout/PictureStrips"/>
    <dgm:cxn modelId="{36D05F29-810D-4CAC-944D-A0C9781F90F7}" type="presParOf" srcId="{9645C9B7-70BA-4B05-BEEA-12C88FA06C26}" destId="{BEE85648-7763-4909-935E-DA85D1BF760F}" srcOrd="1" destOrd="0" presId="urn:microsoft.com/office/officeart/2008/layout/PictureStrips"/>
    <dgm:cxn modelId="{C5B256A8-D5DB-4E50-BB84-3F9282425303}" type="presParOf" srcId="{0A345329-AAA0-4302-9DE4-E99E57DE0212}" destId="{FDBE0692-C499-44E9-B118-9290DC049336}" srcOrd="21" destOrd="0" presId="urn:microsoft.com/office/officeart/2008/layout/PictureStrips"/>
    <dgm:cxn modelId="{25C27E08-EC32-4F95-9AD6-EE72D1BA5AC7}" type="presParOf" srcId="{0A345329-AAA0-4302-9DE4-E99E57DE0212}" destId="{809F599D-017F-4964-9E7A-B6A3F6B147E3}" srcOrd="22" destOrd="0" presId="urn:microsoft.com/office/officeart/2008/layout/PictureStrips"/>
    <dgm:cxn modelId="{E30274A9-4A8C-46A6-B5F5-D1DA1559BE38}" type="presParOf" srcId="{809F599D-017F-4964-9E7A-B6A3F6B147E3}" destId="{F2A6EA8B-C9CF-473C-A6F0-E0E443D4B0B0}" srcOrd="0" destOrd="0" presId="urn:microsoft.com/office/officeart/2008/layout/PictureStrips"/>
    <dgm:cxn modelId="{E5BB746A-C376-4E60-866E-3942E29AA3A1}" type="presParOf" srcId="{809F599D-017F-4964-9E7A-B6A3F6B147E3}" destId="{43627653-C309-47DB-A6CF-BBF32077441C}" srcOrd="1" destOrd="0" presId="urn:microsoft.com/office/officeart/2008/layout/PictureStrips"/>
    <dgm:cxn modelId="{5A8391D3-A9AD-47F4-99EF-FA6D5D8DEDD1}" type="presParOf" srcId="{0A345329-AAA0-4302-9DE4-E99E57DE0212}" destId="{3BE60950-D9B3-4986-ABB9-238205F10CF2}" srcOrd="23" destOrd="0" presId="urn:microsoft.com/office/officeart/2008/layout/PictureStrips"/>
    <dgm:cxn modelId="{61421CED-DEA8-44D8-AD89-70F3EC8A00A7}" type="presParOf" srcId="{0A345329-AAA0-4302-9DE4-E99E57DE0212}" destId="{2854343D-6F54-4DAB-95A0-D3BD373026F1}" srcOrd="24" destOrd="0" presId="urn:microsoft.com/office/officeart/2008/layout/PictureStrips"/>
    <dgm:cxn modelId="{CB9CACF1-D347-4D75-9960-1D0979E80A8A}" type="presParOf" srcId="{2854343D-6F54-4DAB-95A0-D3BD373026F1}" destId="{995D448F-763A-4185-945A-8894DCC67E1E}" srcOrd="0" destOrd="0" presId="urn:microsoft.com/office/officeart/2008/layout/PictureStrips"/>
    <dgm:cxn modelId="{4475700F-ABA2-40E5-A63B-7B2A5B4BD1B7}" type="presParOf" srcId="{2854343D-6F54-4DAB-95A0-D3BD373026F1}" destId="{D0CDD493-7A6B-4913-86F7-726D899BF563}" srcOrd="1" destOrd="0" presId="urn:microsoft.com/office/officeart/2008/layout/PictureStrips"/>
  </dgm:cxnLst>
  <dgm:bg>
    <a:solidFill>
      <a:srgbClr val="99FF66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4D8C5-8B24-4ADF-B741-6D08583A692B}">
      <dsp:nvSpPr>
        <dsp:cNvPr id="0" name=""/>
        <dsp:cNvSpPr/>
      </dsp:nvSpPr>
      <dsp:spPr>
        <a:xfrm>
          <a:off x="2891121" y="2919464"/>
          <a:ext cx="2138637" cy="21386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7625" cap="flat" cmpd="dbl" algn="ctr">
          <a:solidFill>
            <a:srgbClr val="CC0099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Medidas preventivas</a:t>
          </a:r>
          <a:endParaRPr lang="pt-BR" sz="2400" b="1" kern="1200" dirty="0"/>
        </a:p>
      </dsp:txBody>
      <dsp:txXfrm>
        <a:off x="3204317" y="3232660"/>
        <a:ext cx="1512245" cy="1512245"/>
      </dsp:txXfrm>
    </dsp:sp>
    <dsp:sp modelId="{64E0032E-A73C-4C71-BA8B-A78EDC6B2E36}">
      <dsp:nvSpPr>
        <dsp:cNvPr id="0" name=""/>
        <dsp:cNvSpPr/>
      </dsp:nvSpPr>
      <dsp:spPr>
        <a:xfrm rot="11700000">
          <a:off x="985341" y="3137249"/>
          <a:ext cx="1868987" cy="609511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2C80DB5-07B3-401F-B5EE-7E867FD866E1}">
      <dsp:nvSpPr>
        <dsp:cNvPr id="0" name=""/>
        <dsp:cNvSpPr/>
      </dsp:nvSpPr>
      <dsp:spPr>
        <a:xfrm>
          <a:off x="1330" y="2387457"/>
          <a:ext cx="2031705" cy="16253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7625" cap="flat" cmpd="dbl" algn="ctr">
          <a:solidFill>
            <a:srgbClr val="0070C0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Resolver </a:t>
          </a:r>
          <a:r>
            <a:rPr lang="pt-BR" sz="1700" b="1" kern="1200" dirty="0" smtClean="0"/>
            <a:t>discrepâncias entre: demandas do trabalho e número de empregados e tempo disponível</a:t>
          </a:r>
          <a:endParaRPr lang="pt-BR" sz="1700" b="1" kern="1200" dirty="0"/>
        </a:p>
      </dsp:txBody>
      <dsp:txXfrm>
        <a:off x="48935" y="2435062"/>
        <a:ext cx="1936495" cy="1530154"/>
      </dsp:txXfrm>
    </dsp:sp>
    <dsp:sp modelId="{5A036998-619A-4E91-A078-48EBFC1DC055}">
      <dsp:nvSpPr>
        <dsp:cNvPr id="0" name=""/>
        <dsp:cNvSpPr/>
      </dsp:nvSpPr>
      <dsp:spPr>
        <a:xfrm rot="14700000">
          <a:off x="2133127" y="1769371"/>
          <a:ext cx="1868987" cy="609511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ACADD67-1724-421F-B02E-89AE529E76C8}">
      <dsp:nvSpPr>
        <dsp:cNvPr id="0" name=""/>
        <dsp:cNvSpPr/>
      </dsp:nvSpPr>
      <dsp:spPr>
        <a:xfrm>
          <a:off x="1656833" y="414505"/>
          <a:ext cx="2031705" cy="16253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7625" cap="flat" cmpd="dbl" algn="ctr">
          <a:solidFill>
            <a:schemeClr val="accent6">
              <a:lumMod val="5000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Equilibrar </a:t>
          </a:r>
          <a:r>
            <a:rPr lang="pt-BR" sz="1700" b="1" kern="1200" dirty="0" smtClean="0"/>
            <a:t>demandas do trabalho e habilidades com as qualificações dos empregados </a:t>
          </a:r>
        </a:p>
      </dsp:txBody>
      <dsp:txXfrm>
        <a:off x="1704438" y="462110"/>
        <a:ext cx="1936495" cy="1530154"/>
      </dsp:txXfrm>
    </dsp:sp>
    <dsp:sp modelId="{DCAEA5DA-FCDD-4067-B9F8-AF520B77339F}">
      <dsp:nvSpPr>
        <dsp:cNvPr id="0" name=""/>
        <dsp:cNvSpPr/>
      </dsp:nvSpPr>
      <dsp:spPr>
        <a:xfrm rot="17700000">
          <a:off x="3918765" y="1769371"/>
          <a:ext cx="1868987" cy="609511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792DF95-1F6E-4745-9DFE-D3E70AA417CF}">
      <dsp:nvSpPr>
        <dsp:cNvPr id="0" name=""/>
        <dsp:cNvSpPr/>
      </dsp:nvSpPr>
      <dsp:spPr>
        <a:xfrm>
          <a:off x="4232340" y="414505"/>
          <a:ext cx="2031705" cy="16253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7625" cap="flat" cmpd="dbl" algn="ctr">
          <a:solidFill>
            <a:srgbClr val="00B050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Dimensionar </a:t>
          </a:r>
          <a:r>
            <a:rPr lang="pt-BR" sz="1700" b="1" kern="1200" dirty="0" smtClean="0"/>
            <a:t>demandas do trabalho e apoio social de colegas e chefes</a:t>
          </a:r>
        </a:p>
      </dsp:txBody>
      <dsp:txXfrm>
        <a:off x="4279945" y="462110"/>
        <a:ext cx="1936495" cy="1530154"/>
      </dsp:txXfrm>
    </dsp:sp>
    <dsp:sp modelId="{113FA1E9-B2DC-463E-BBE6-1082785E1324}">
      <dsp:nvSpPr>
        <dsp:cNvPr id="0" name=""/>
        <dsp:cNvSpPr/>
      </dsp:nvSpPr>
      <dsp:spPr>
        <a:xfrm rot="20700000">
          <a:off x="5066551" y="3137249"/>
          <a:ext cx="1868987" cy="609511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C474EA1-C607-4ACE-8F64-E9AA92EB0AC3}">
      <dsp:nvSpPr>
        <dsp:cNvPr id="0" name=""/>
        <dsp:cNvSpPr/>
      </dsp:nvSpPr>
      <dsp:spPr>
        <a:xfrm>
          <a:off x="5887843" y="2387457"/>
          <a:ext cx="2031705" cy="16253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7625" cap="flat" cmpd="dbl" algn="ctr">
          <a:solidFill>
            <a:srgbClr val="FF0000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Alinhar </a:t>
          </a:r>
          <a:r>
            <a:rPr lang="pt-BR" sz="1700" b="1" kern="1200" dirty="0" smtClean="0"/>
            <a:t>demandas do trabalho e capacidade de controle sobre o próprio trabalho</a:t>
          </a:r>
        </a:p>
      </dsp:txBody>
      <dsp:txXfrm>
        <a:off x="5935448" y="2435062"/>
        <a:ext cx="1936495" cy="1530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06725-95C3-411B-9E49-659543280BB5}">
      <dsp:nvSpPr>
        <dsp:cNvPr id="0" name=""/>
        <dsp:cNvSpPr/>
      </dsp:nvSpPr>
      <dsp:spPr>
        <a:xfrm>
          <a:off x="108237" y="1413"/>
          <a:ext cx="1597536" cy="95852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smtClean="0">
              <a:latin typeface="+mn-lt"/>
            </a:rPr>
            <a:t>Alextimia</a:t>
          </a:r>
          <a:endParaRPr lang="pt-BR" sz="1800" b="1" kern="1200" dirty="0">
            <a:effectLst/>
            <a:latin typeface="+mn-lt"/>
          </a:endParaRPr>
        </a:p>
      </dsp:txBody>
      <dsp:txXfrm>
        <a:off x="108237" y="1413"/>
        <a:ext cx="1597536" cy="958522"/>
      </dsp:txXfrm>
    </dsp:sp>
    <dsp:sp modelId="{806315D5-9F24-4BBB-BE3C-9FA4A1EC8D57}">
      <dsp:nvSpPr>
        <dsp:cNvPr id="0" name=""/>
        <dsp:cNvSpPr/>
      </dsp:nvSpPr>
      <dsp:spPr>
        <a:xfrm>
          <a:off x="1865527" y="1413"/>
          <a:ext cx="1597536" cy="95852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smtClean="0">
              <a:latin typeface="+mn-lt"/>
            </a:rPr>
            <a:t>Assédio Moral</a:t>
          </a:r>
          <a:endParaRPr lang="pt-BR" sz="1800" kern="1200">
            <a:latin typeface="+mn-lt"/>
          </a:endParaRPr>
        </a:p>
      </dsp:txBody>
      <dsp:txXfrm>
        <a:off x="1865527" y="1413"/>
        <a:ext cx="1597536" cy="958522"/>
      </dsp:txXfrm>
    </dsp:sp>
    <dsp:sp modelId="{7F66CD76-F6F7-425E-9147-2F75032DD7C3}">
      <dsp:nvSpPr>
        <dsp:cNvPr id="0" name=""/>
        <dsp:cNvSpPr/>
      </dsp:nvSpPr>
      <dsp:spPr>
        <a:xfrm>
          <a:off x="3622818" y="1413"/>
          <a:ext cx="1597536" cy="95852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smtClean="0">
              <a:latin typeface="+mn-lt"/>
            </a:rPr>
            <a:t>Burnout</a:t>
          </a:r>
          <a:endParaRPr lang="pt-BR" sz="1800" kern="1200">
            <a:latin typeface="+mn-lt"/>
          </a:endParaRPr>
        </a:p>
      </dsp:txBody>
      <dsp:txXfrm>
        <a:off x="3622818" y="1413"/>
        <a:ext cx="1597536" cy="958522"/>
      </dsp:txXfrm>
    </dsp:sp>
    <dsp:sp modelId="{6CD0D150-AAD8-4EAA-BE95-74A5FF86EE54}">
      <dsp:nvSpPr>
        <dsp:cNvPr id="0" name=""/>
        <dsp:cNvSpPr/>
      </dsp:nvSpPr>
      <dsp:spPr>
        <a:xfrm>
          <a:off x="108237" y="1119689"/>
          <a:ext cx="1597536" cy="95852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smtClean="0">
              <a:latin typeface="+mn-lt"/>
            </a:rPr>
            <a:t>Cardiopatias</a:t>
          </a:r>
          <a:endParaRPr lang="pt-BR" sz="1800" kern="1200">
            <a:latin typeface="+mn-lt"/>
          </a:endParaRPr>
        </a:p>
      </dsp:txBody>
      <dsp:txXfrm>
        <a:off x="108237" y="1119689"/>
        <a:ext cx="1597536" cy="958522"/>
      </dsp:txXfrm>
    </dsp:sp>
    <dsp:sp modelId="{7CA7CA41-5B3D-48BA-BAB0-92C9DB1093A4}">
      <dsp:nvSpPr>
        <dsp:cNvPr id="0" name=""/>
        <dsp:cNvSpPr/>
      </dsp:nvSpPr>
      <dsp:spPr>
        <a:xfrm>
          <a:off x="1865527" y="1119689"/>
          <a:ext cx="1597536" cy="95852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smtClean="0">
              <a:latin typeface="+mn-lt"/>
            </a:rPr>
            <a:t>Consumo compulsivo</a:t>
          </a:r>
          <a:endParaRPr lang="pt-BR" sz="1800" kern="1200">
            <a:latin typeface="+mn-lt"/>
          </a:endParaRPr>
        </a:p>
      </dsp:txBody>
      <dsp:txXfrm>
        <a:off x="1865527" y="1119689"/>
        <a:ext cx="1597536" cy="958522"/>
      </dsp:txXfrm>
    </dsp:sp>
    <dsp:sp modelId="{F28AC907-4F09-4AAF-9520-FBECF8B46BDA}">
      <dsp:nvSpPr>
        <dsp:cNvPr id="0" name=""/>
        <dsp:cNvSpPr/>
      </dsp:nvSpPr>
      <dsp:spPr>
        <a:xfrm>
          <a:off x="3622818" y="1119689"/>
          <a:ext cx="1597536" cy="95852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smtClean="0">
              <a:latin typeface="+mn-lt"/>
            </a:rPr>
            <a:t>Depressão</a:t>
          </a:r>
          <a:endParaRPr lang="pt-BR" sz="1800" kern="1200">
            <a:latin typeface="+mn-lt"/>
          </a:endParaRPr>
        </a:p>
      </dsp:txBody>
      <dsp:txXfrm>
        <a:off x="3622818" y="1119689"/>
        <a:ext cx="1597536" cy="958522"/>
      </dsp:txXfrm>
    </dsp:sp>
    <dsp:sp modelId="{7B007B50-1B77-45E7-B1A3-F6FF653CB66D}">
      <dsp:nvSpPr>
        <dsp:cNvPr id="0" name=""/>
        <dsp:cNvSpPr/>
      </dsp:nvSpPr>
      <dsp:spPr>
        <a:xfrm>
          <a:off x="108237" y="2237965"/>
          <a:ext cx="1597536" cy="95852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smtClean="0">
              <a:latin typeface="+mn-lt"/>
            </a:rPr>
            <a:t>Desordem bipolar</a:t>
          </a:r>
          <a:endParaRPr lang="pt-BR" sz="1800" kern="1200">
            <a:latin typeface="+mn-lt"/>
          </a:endParaRPr>
        </a:p>
      </dsp:txBody>
      <dsp:txXfrm>
        <a:off x="108237" y="2237965"/>
        <a:ext cx="1597536" cy="958522"/>
      </dsp:txXfrm>
    </dsp:sp>
    <dsp:sp modelId="{7A4FA2B3-AAE9-43AA-BBBA-DE41BD5AAD20}">
      <dsp:nvSpPr>
        <dsp:cNvPr id="0" name=""/>
        <dsp:cNvSpPr/>
      </dsp:nvSpPr>
      <dsp:spPr>
        <a:xfrm>
          <a:off x="1865527" y="2237965"/>
          <a:ext cx="1597536" cy="95852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smtClean="0">
              <a:latin typeface="+mn-lt"/>
            </a:rPr>
            <a:t>Distúrbios do sono</a:t>
          </a:r>
          <a:endParaRPr lang="pt-BR" sz="1800" kern="1200">
            <a:latin typeface="+mn-lt"/>
          </a:endParaRPr>
        </a:p>
      </dsp:txBody>
      <dsp:txXfrm>
        <a:off x="1865527" y="2237965"/>
        <a:ext cx="1597536" cy="958522"/>
      </dsp:txXfrm>
    </dsp:sp>
    <dsp:sp modelId="{DFDCC34A-3014-48CB-8943-8E9C811FAEE6}">
      <dsp:nvSpPr>
        <dsp:cNvPr id="0" name=""/>
        <dsp:cNvSpPr/>
      </dsp:nvSpPr>
      <dsp:spPr>
        <a:xfrm>
          <a:off x="3622818" y="2237965"/>
          <a:ext cx="1597536" cy="95852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smtClean="0">
              <a:latin typeface="+mn-lt"/>
            </a:rPr>
            <a:t>Fadiga</a:t>
          </a:r>
          <a:endParaRPr lang="pt-BR" sz="1800" kern="1200">
            <a:latin typeface="+mn-lt"/>
          </a:endParaRPr>
        </a:p>
      </dsp:txBody>
      <dsp:txXfrm>
        <a:off x="3622818" y="2237965"/>
        <a:ext cx="1597536" cy="958522"/>
      </dsp:txXfrm>
    </dsp:sp>
    <dsp:sp modelId="{FD14FF76-1EBA-4F72-A66E-2F1EF1633C23}">
      <dsp:nvSpPr>
        <dsp:cNvPr id="0" name=""/>
        <dsp:cNvSpPr/>
      </dsp:nvSpPr>
      <dsp:spPr>
        <a:xfrm>
          <a:off x="108237" y="3356240"/>
          <a:ext cx="1597536" cy="95852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smtClean="0">
              <a:latin typeface="+mn-lt"/>
            </a:rPr>
            <a:t>Hiperatividade</a:t>
          </a:r>
          <a:endParaRPr lang="pt-BR" sz="1800" kern="1200">
            <a:latin typeface="+mn-lt"/>
          </a:endParaRPr>
        </a:p>
      </dsp:txBody>
      <dsp:txXfrm>
        <a:off x="108237" y="3356240"/>
        <a:ext cx="1597536" cy="958522"/>
      </dsp:txXfrm>
    </dsp:sp>
    <dsp:sp modelId="{8F19316E-F95F-4AA1-9A27-9189667EEF54}">
      <dsp:nvSpPr>
        <dsp:cNvPr id="0" name=""/>
        <dsp:cNvSpPr/>
      </dsp:nvSpPr>
      <dsp:spPr>
        <a:xfrm>
          <a:off x="1865527" y="3356240"/>
          <a:ext cx="1597536" cy="95852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smtClean="0">
              <a:latin typeface="+mn-lt"/>
            </a:rPr>
            <a:t>Hipocondria Social</a:t>
          </a:r>
          <a:endParaRPr lang="pt-BR" sz="1800" kern="1200">
            <a:latin typeface="+mn-lt"/>
          </a:endParaRPr>
        </a:p>
      </dsp:txBody>
      <dsp:txXfrm>
        <a:off x="1865527" y="3356240"/>
        <a:ext cx="1597536" cy="958522"/>
      </dsp:txXfrm>
    </dsp:sp>
    <dsp:sp modelId="{4AC049F9-24E1-48D7-9BC0-E6A8BE4A264B}">
      <dsp:nvSpPr>
        <dsp:cNvPr id="0" name=""/>
        <dsp:cNvSpPr/>
      </dsp:nvSpPr>
      <dsp:spPr>
        <a:xfrm>
          <a:off x="3622818" y="3356240"/>
          <a:ext cx="1597536" cy="95852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smtClean="0">
              <a:latin typeface="+mn-lt"/>
            </a:rPr>
            <a:t>Síndrome do Desamparo</a:t>
          </a:r>
          <a:endParaRPr lang="pt-BR" sz="1800" kern="1200">
            <a:latin typeface="+mn-lt"/>
          </a:endParaRPr>
        </a:p>
      </dsp:txBody>
      <dsp:txXfrm>
        <a:off x="3622818" y="3356240"/>
        <a:ext cx="1597536" cy="958522"/>
      </dsp:txXfrm>
    </dsp:sp>
    <dsp:sp modelId="{A1716627-E7DA-4058-A647-3BABD1201CB0}">
      <dsp:nvSpPr>
        <dsp:cNvPr id="0" name=""/>
        <dsp:cNvSpPr/>
      </dsp:nvSpPr>
      <dsp:spPr>
        <a:xfrm>
          <a:off x="108237" y="4474516"/>
          <a:ext cx="1597536" cy="95852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smtClean="0">
              <a:latin typeface="+mn-lt"/>
            </a:rPr>
            <a:t>Síndrome do Lazer</a:t>
          </a:r>
          <a:endParaRPr lang="pt-BR" sz="1800" kern="1200">
            <a:latin typeface="+mn-lt"/>
          </a:endParaRPr>
        </a:p>
      </dsp:txBody>
      <dsp:txXfrm>
        <a:off x="108237" y="4474516"/>
        <a:ext cx="1597536" cy="958522"/>
      </dsp:txXfrm>
    </dsp:sp>
    <dsp:sp modelId="{289528D5-4784-4842-8A3C-971E22E45B20}">
      <dsp:nvSpPr>
        <dsp:cNvPr id="0" name=""/>
        <dsp:cNvSpPr/>
      </dsp:nvSpPr>
      <dsp:spPr>
        <a:xfrm>
          <a:off x="1865527" y="4474516"/>
          <a:ext cx="1597536" cy="95852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smtClean="0">
              <a:latin typeface="+mn-lt"/>
            </a:rPr>
            <a:t>Síndrome do Pânico</a:t>
          </a:r>
          <a:endParaRPr lang="pt-BR" sz="1800" kern="1200">
            <a:latin typeface="+mn-lt"/>
          </a:endParaRPr>
        </a:p>
      </dsp:txBody>
      <dsp:txXfrm>
        <a:off x="1865527" y="4474516"/>
        <a:ext cx="1597536" cy="958522"/>
      </dsp:txXfrm>
    </dsp:sp>
    <dsp:sp modelId="{08C41724-33FD-4BC2-824C-8270BFCB7E70}">
      <dsp:nvSpPr>
        <dsp:cNvPr id="0" name=""/>
        <dsp:cNvSpPr/>
      </dsp:nvSpPr>
      <dsp:spPr>
        <a:xfrm>
          <a:off x="3622818" y="4474516"/>
          <a:ext cx="1597536" cy="95852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smtClean="0">
              <a:latin typeface="+mn-lt"/>
            </a:rPr>
            <a:t>Somatização</a:t>
          </a:r>
          <a:endParaRPr lang="pt-BR" sz="1800" kern="1200">
            <a:latin typeface="+mn-lt"/>
          </a:endParaRPr>
        </a:p>
      </dsp:txBody>
      <dsp:txXfrm>
        <a:off x="3622818" y="4474516"/>
        <a:ext cx="1597536" cy="958522"/>
      </dsp:txXfrm>
    </dsp:sp>
    <dsp:sp modelId="{8F5545C2-012E-4307-8A00-6D5B1E635B14}">
      <dsp:nvSpPr>
        <dsp:cNvPr id="0" name=""/>
        <dsp:cNvSpPr/>
      </dsp:nvSpPr>
      <dsp:spPr>
        <a:xfrm>
          <a:off x="1865527" y="5592792"/>
          <a:ext cx="1597536" cy="95852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smtClean="0">
              <a:latin typeface="+mn-lt"/>
            </a:rPr>
            <a:t>Tecnostress</a:t>
          </a:r>
          <a:endParaRPr lang="pt-BR" sz="1800" kern="1200">
            <a:latin typeface="+mn-lt"/>
          </a:endParaRPr>
        </a:p>
      </dsp:txBody>
      <dsp:txXfrm>
        <a:off x="1865527" y="5592792"/>
        <a:ext cx="1597536" cy="9585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4E218B-439E-4FA7-B9AC-DE8F5AF732CF}">
      <dsp:nvSpPr>
        <dsp:cNvPr id="0" name=""/>
        <dsp:cNvSpPr/>
      </dsp:nvSpPr>
      <dsp:spPr>
        <a:xfrm>
          <a:off x="993974" y="508325"/>
          <a:ext cx="1997141" cy="6241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22728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COPING</a:t>
          </a:r>
          <a:endParaRPr lang="pt-BR" sz="1600" b="1" kern="1200" dirty="0"/>
        </a:p>
      </dsp:txBody>
      <dsp:txXfrm>
        <a:off x="993974" y="508325"/>
        <a:ext cx="1997141" cy="624106"/>
      </dsp:txXfrm>
    </dsp:sp>
    <dsp:sp modelId="{1076DD22-7D33-4693-8957-02E7BA9DFD16}">
      <dsp:nvSpPr>
        <dsp:cNvPr id="0" name=""/>
        <dsp:cNvSpPr/>
      </dsp:nvSpPr>
      <dsp:spPr>
        <a:xfrm>
          <a:off x="910760" y="418176"/>
          <a:ext cx="436874" cy="655312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F282A1E-20FC-4249-9FF4-7034C82B3B36}">
      <dsp:nvSpPr>
        <dsp:cNvPr id="0" name=""/>
        <dsp:cNvSpPr/>
      </dsp:nvSpPr>
      <dsp:spPr>
        <a:xfrm>
          <a:off x="3284785" y="508325"/>
          <a:ext cx="1997141" cy="6241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22728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FLOW</a:t>
          </a:r>
          <a:endParaRPr lang="pt-BR" sz="1600" b="1" kern="1200" dirty="0"/>
        </a:p>
      </dsp:txBody>
      <dsp:txXfrm>
        <a:off x="3284785" y="508325"/>
        <a:ext cx="1997141" cy="624106"/>
      </dsp:txXfrm>
    </dsp:sp>
    <dsp:sp modelId="{6DAAA57A-92A3-4095-8D87-43467A05CA1D}">
      <dsp:nvSpPr>
        <dsp:cNvPr id="0" name=""/>
        <dsp:cNvSpPr/>
      </dsp:nvSpPr>
      <dsp:spPr>
        <a:xfrm>
          <a:off x="3201571" y="418176"/>
          <a:ext cx="436874" cy="655312"/>
        </a:xfrm>
        <a:prstGeom prst="rect">
          <a:avLst/>
        </a:prstGeom>
        <a:solidFill>
          <a:schemeClr val="accent2">
            <a:tint val="50000"/>
            <a:hueOff val="270344"/>
            <a:satOff val="-3601"/>
            <a:lumOff val="-135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F70100F-8A2B-469B-8A4A-EA727ED5D2AE}">
      <dsp:nvSpPr>
        <dsp:cNvPr id="0" name=""/>
        <dsp:cNvSpPr/>
      </dsp:nvSpPr>
      <dsp:spPr>
        <a:xfrm>
          <a:off x="993974" y="1294006"/>
          <a:ext cx="1997141" cy="6241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22728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RESILIÊNCIA</a:t>
          </a:r>
          <a:endParaRPr lang="pt-BR" sz="1600" b="1" kern="1200" dirty="0"/>
        </a:p>
      </dsp:txBody>
      <dsp:txXfrm>
        <a:off x="993974" y="1294006"/>
        <a:ext cx="1997141" cy="624106"/>
      </dsp:txXfrm>
    </dsp:sp>
    <dsp:sp modelId="{083FB15E-BE9D-4922-B9DF-BD61312C3FEA}">
      <dsp:nvSpPr>
        <dsp:cNvPr id="0" name=""/>
        <dsp:cNvSpPr/>
      </dsp:nvSpPr>
      <dsp:spPr>
        <a:xfrm>
          <a:off x="910760" y="1203857"/>
          <a:ext cx="436874" cy="655312"/>
        </a:xfrm>
        <a:prstGeom prst="rect">
          <a:avLst/>
        </a:prstGeom>
        <a:solidFill>
          <a:schemeClr val="accent2">
            <a:tint val="50000"/>
            <a:hueOff val="540688"/>
            <a:satOff val="-7202"/>
            <a:lumOff val="-27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EC490B5-8C98-43C4-903A-09875F080608}">
      <dsp:nvSpPr>
        <dsp:cNvPr id="0" name=""/>
        <dsp:cNvSpPr/>
      </dsp:nvSpPr>
      <dsp:spPr>
        <a:xfrm>
          <a:off x="3284785" y="1294006"/>
          <a:ext cx="1997141" cy="6241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22728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BALANÇO VIDA/TRABALHO</a:t>
          </a:r>
          <a:endParaRPr lang="pt-BR" sz="1600" b="1" kern="1200" dirty="0"/>
        </a:p>
      </dsp:txBody>
      <dsp:txXfrm>
        <a:off x="3284785" y="1294006"/>
        <a:ext cx="1997141" cy="624106"/>
      </dsp:txXfrm>
    </dsp:sp>
    <dsp:sp modelId="{0909A475-8BF2-461E-A7C0-D5B3B7798E31}">
      <dsp:nvSpPr>
        <dsp:cNvPr id="0" name=""/>
        <dsp:cNvSpPr/>
      </dsp:nvSpPr>
      <dsp:spPr>
        <a:xfrm>
          <a:off x="3201571" y="1203857"/>
          <a:ext cx="436874" cy="655312"/>
        </a:xfrm>
        <a:prstGeom prst="rect">
          <a:avLst/>
        </a:prstGeom>
        <a:solidFill>
          <a:schemeClr val="accent2">
            <a:tint val="50000"/>
            <a:hueOff val="811032"/>
            <a:satOff val="-10803"/>
            <a:lumOff val="-405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792D63A-6DD2-49F9-A439-EED611A8ED8F}">
      <dsp:nvSpPr>
        <dsp:cNvPr id="0" name=""/>
        <dsp:cNvSpPr/>
      </dsp:nvSpPr>
      <dsp:spPr>
        <a:xfrm>
          <a:off x="993974" y="2079687"/>
          <a:ext cx="1997141" cy="6241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22728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HAPINESS</a:t>
          </a:r>
          <a:endParaRPr lang="pt-BR" sz="1600" b="1" kern="1200" dirty="0"/>
        </a:p>
      </dsp:txBody>
      <dsp:txXfrm>
        <a:off x="993974" y="2079687"/>
        <a:ext cx="1997141" cy="624106"/>
      </dsp:txXfrm>
    </dsp:sp>
    <dsp:sp modelId="{0C273915-9DA9-4BB9-9F50-BA5C81EA3909}">
      <dsp:nvSpPr>
        <dsp:cNvPr id="0" name=""/>
        <dsp:cNvSpPr/>
      </dsp:nvSpPr>
      <dsp:spPr>
        <a:xfrm>
          <a:off x="910760" y="1989539"/>
          <a:ext cx="436874" cy="655312"/>
        </a:xfrm>
        <a:prstGeom prst="rect">
          <a:avLst/>
        </a:prstGeom>
        <a:solidFill>
          <a:schemeClr val="accent2">
            <a:tint val="50000"/>
            <a:hueOff val="1081376"/>
            <a:satOff val="-14404"/>
            <a:lumOff val="-541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6A33C85-92A4-4B95-A2F2-A51D18411C55}">
      <dsp:nvSpPr>
        <dsp:cNvPr id="0" name=""/>
        <dsp:cNvSpPr/>
      </dsp:nvSpPr>
      <dsp:spPr>
        <a:xfrm>
          <a:off x="3284785" y="2079687"/>
          <a:ext cx="1997141" cy="6241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22728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LOVER WORKING</a:t>
          </a:r>
          <a:endParaRPr lang="pt-BR" sz="1600" b="1" kern="1200" dirty="0"/>
        </a:p>
      </dsp:txBody>
      <dsp:txXfrm>
        <a:off x="3284785" y="2079687"/>
        <a:ext cx="1997141" cy="624106"/>
      </dsp:txXfrm>
    </dsp:sp>
    <dsp:sp modelId="{7E1E3328-7ADE-415F-ADD6-3F2E55E75E96}">
      <dsp:nvSpPr>
        <dsp:cNvPr id="0" name=""/>
        <dsp:cNvSpPr/>
      </dsp:nvSpPr>
      <dsp:spPr>
        <a:xfrm>
          <a:off x="3201571" y="1989539"/>
          <a:ext cx="436874" cy="655312"/>
        </a:xfrm>
        <a:prstGeom prst="rect">
          <a:avLst/>
        </a:prstGeom>
        <a:solidFill>
          <a:schemeClr val="accent2">
            <a:tint val="50000"/>
            <a:hueOff val="1351720"/>
            <a:satOff val="-18005"/>
            <a:lumOff val="-676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20367C1-0C94-47F1-9BAA-06E3CE8FD277}">
      <dsp:nvSpPr>
        <dsp:cNvPr id="0" name=""/>
        <dsp:cNvSpPr/>
      </dsp:nvSpPr>
      <dsp:spPr>
        <a:xfrm>
          <a:off x="993974" y="2865368"/>
          <a:ext cx="1997141" cy="6241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22728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SUBLIMAÇÃO</a:t>
          </a:r>
          <a:endParaRPr lang="pt-BR" sz="1600" b="1" kern="1200" dirty="0"/>
        </a:p>
      </dsp:txBody>
      <dsp:txXfrm>
        <a:off x="993974" y="2865368"/>
        <a:ext cx="1997141" cy="624106"/>
      </dsp:txXfrm>
    </dsp:sp>
    <dsp:sp modelId="{1CEE21DC-6A6F-4EEB-B5A2-CBDC8BA8B437}">
      <dsp:nvSpPr>
        <dsp:cNvPr id="0" name=""/>
        <dsp:cNvSpPr/>
      </dsp:nvSpPr>
      <dsp:spPr>
        <a:xfrm>
          <a:off x="910760" y="2775220"/>
          <a:ext cx="436874" cy="655312"/>
        </a:xfrm>
        <a:prstGeom prst="rect">
          <a:avLst/>
        </a:prstGeom>
        <a:solidFill>
          <a:schemeClr val="accent2">
            <a:tint val="50000"/>
            <a:hueOff val="1622064"/>
            <a:satOff val="-21606"/>
            <a:lumOff val="-811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1105EC4-C428-421B-B214-C8B0770529FA}">
      <dsp:nvSpPr>
        <dsp:cNvPr id="0" name=""/>
        <dsp:cNvSpPr/>
      </dsp:nvSpPr>
      <dsp:spPr>
        <a:xfrm>
          <a:off x="3284785" y="2865368"/>
          <a:ext cx="1997141" cy="6241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22728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VOCAÇÃO LABORAL</a:t>
          </a:r>
          <a:endParaRPr lang="pt-BR" sz="1600" b="1" kern="1200" dirty="0"/>
        </a:p>
      </dsp:txBody>
      <dsp:txXfrm>
        <a:off x="3284785" y="2865368"/>
        <a:ext cx="1997141" cy="624106"/>
      </dsp:txXfrm>
    </dsp:sp>
    <dsp:sp modelId="{B09BA7A8-4DE8-4D7F-878A-75DB836F608C}">
      <dsp:nvSpPr>
        <dsp:cNvPr id="0" name=""/>
        <dsp:cNvSpPr/>
      </dsp:nvSpPr>
      <dsp:spPr>
        <a:xfrm>
          <a:off x="3201571" y="2775220"/>
          <a:ext cx="436874" cy="655312"/>
        </a:xfrm>
        <a:prstGeom prst="rect">
          <a:avLst/>
        </a:prstGeom>
        <a:solidFill>
          <a:schemeClr val="accent2">
            <a:tint val="50000"/>
            <a:hueOff val="1892408"/>
            <a:satOff val="-25207"/>
            <a:lumOff val="-946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9AFCAE3-F988-4E9C-B7E6-977420D4CEF2}">
      <dsp:nvSpPr>
        <dsp:cNvPr id="0" name=""/>
        <dsp:cNvSpPr/>
      </dsp:nvSpPr>
      <dsp:spPr>
        <a:xfrm>
          <a:off x="993974" y="3651050"/>
          <a:ext cx="1997141" cy="6241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22728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IDENTIDADE COM PARES</a:t>
          </a:r>
          <a:endParaRPr lang="pt-BR" sz="1600" b="1" kern="1200" dirty="0"/>
        </a:p>
      </dsp:txBody>
      <dsp:txXfrm>
        <a:off x="993974" y="3651050"/>
        <a:ext cx="1997141" cy="624106"/>
      </dsp:txXfrm>
    </dsp:sp>
    <dsp:sp modelId="{83626816-78C7-4185-9F02-F1441767BD05}">
      <dsp:nvSpPr>
        <dsp:cNvPr id="0" name=""/>
        <dsp:cNvSpPr/>
      </dsp:nvSpPr>
      <dsp:spPr>
        <a:xfrm>
          <a:off x="910760" y="3560901"/>
          <a:ext cx="436874" cy="655312"/>
        </a:xfrm>
        <a:prstGeom prst="rect">
          <a:avLst/>
        </a:prstGeom>
        <a:solidFill>
          <a:schemeClr val="accent2">
            <a:tint val="50000"/>
            <a:hueOff val="2162752"/>
            <a:satOff val="-28808"/>
            <a:lumOff val="-1081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3DA8814-BC8D-4105-838D-97931154C19B}">
      <dsp:nvSpPr>
        <dsp:cNvPr id="0" name=""/>
        <dsp:cNvSpPr/>
      </dsp:nvSpPr>
      <dsp:spPr>
        <a:xfrm>
          <a:off x="3284785" y="3651050"/>
          <a:ext cx="1997141" cy="6241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22728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ATIVIDADES COMUNITARIAS E CULTURAIS </a:t>
          </a:r>
          <a:endParaRPr lang="pt-BR" sz="1600" b="1" kern="1200" dirty="0"/>
        </a:p>
      </dsp:txBody>
      <dsp:txXfrm>
        <a:off x="3284785" y="3651050"/>
        <a:ext cx="1997141" cy="624106"/>
      </dsp:txXfrm>
    </dsp:sp>
    <dsp:sp modelId="{19828850-6DDD-4B91-997A-A6FF5439BBCA}">
      <dsp:nvSpPr>
        <dsp:cNvPr id="0" name=""/>
        <dsp:cNvSpPr/>
      </dsp:nvSpPr>
      <dsp:spPr>
        <a:xfrm>
          <a:off x="3201571" y="3560901"/>
          <a:ext cx="436874" cy="655312"/>
        </a:xfrm>
        <a:prstGeom prst="rect">
          <a:avLst/>
        </a:prstGeom>
        <a:solidFill>
          <a:schemeClr val="accent2">
            <a:tint val="50000"/>
            <a:hueOff val="2433096"/>
            <a:satOff val="-32409"/>
            <a:lumOff val="-1216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45DE81B-6FB9-43B3-87A7-236BA902F93D}">
      <dsp:nvSpPr>
        <dsp:cNvPr id="0" name=""/>
        <dsp:cNvSpPr/>
      </dsp:nvSpPr>
      <dsp:spPr>
        <a:xfrm>
          <a:off x="993974" y="4436731"/>
          <a:ext cx="1997141" cy="6241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22728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COMPARTILHAMENTO DE AÇÕES DE QV</a:t>
          </a:r>
          <a:endParaRPr lang="pt-BR" sz="1600" b="1" kern="1200" dirty="0"/>
        </a:p>
      </dsp:txBody>
      <dsp:txXfrm>
        <a:off x="993974" y="4436731"/>
        <a:ext cx="1997141" cy="624106"/>
      </dsp:txXfrm>
    </dsp:sp>
    <dsp:sp modelId="{BEE85648-7763-4909-935E-DA85D1BF760F}">
      <dsp:nvSpPr>
        <dsp:cNvPr id="0" name=""/>
        <dsp:cNvSpPr/>
      </dsp:nvSpPr>
      <dsp:spPr>
        <a:xfrm>
          <a:off x="910760" y="4346582"/>
          <a:ext cx="436874" cy="655312"/>
        </a:xfrm>
        <a:prstGeom prst="rect">
          <a:avLst/>
        </a:prstGeom>
        <a:solidFill>
          <a:schemeClr val="accent2">
            <a:tint val="50000"/>
            <a:hueOff val="2703440"/>
            <a:satOff val="-36010"/>
            <a:lumOff val="-1352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2A6EA8B-C9CF-473C-A6F0-E0E443D4B0B0}">
      <dsp:nvSpPr>
        <dsp:cNvPr id="0" name=""/>
        <dsp:cNvSpPr/>
      </dsp:nvSpPr>
      <dsp:spPr>
        <a:xfrm>
          <a:off x="3284785" y="4436731"/>
          <a:ext cx="1997141" cy="6241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22728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ENVELHECIMENTO SAUDÁVEL</a:t>
          </a:r>
          <a:endParaRPr lang="pt-BR" sz="1600" b="1" kern="1200" dirty="0"/>
        </a:p>
      </dsp:txBody>
      <dsp:txXfrm>
        <a:off x="3284785" y="4436731"/>
        <a:ext cx="1997141" cy="624106"/>
      </dsp:txXfrm>
    </dsp:sp>
    <dsp:sp modelId="{43627653-C309-47DB-A6CF-BBF32077441C}">
      <dsp:nvSpPr>
        <dsp:cNvPr id="0" name=""/>
        <dsp:cNvSpPr/>
      </dsp:nvSpPr>
      <dsp:spPr>
        <a:xfrm>
          <a:off x="3201571" y="4346582"/>
          <a:ext cx="436874" cy="655312"/>
        </a:xfrm>
        <a:prstGeom prst="rect">
          <a:avLst/>
        </a:prstGeom>
        <a:solidFill>
          <a:schemeClr val="accent2">
            <a:tint val="50000"/>
            <a:hueOff val="2973784"/>
            <a:satOff val="-39611"/>
            <a:lumOff val="-1487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95D448F-763A-4185-945A-8894DCC67E1E}">
      <dsp:nvSpPr>
        <dsp:cNvPr id="0" name=""/>
        <dsp:cNvSpPr/>
      </dsp:nvSpPr>
      <dsp:spPr>
        <a:xfrm>
          <a:off x="2139380" y="5222412"/>
          <a:ext cx="1997141" cy="62410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22728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FELICIDADE</a:t>
          </a:r>
          <a:endParaRPr lang="pt-BR" sz="1600" b="1" kern="1200" dirty="0"/>
        </a:p>
      </dsp:txBody>
      <dsp:txXfrm>
        <a:off x="2139380" y="5222412"/>
        <a:ext cx="1997141" cy="624106"/>
      </dsp:txXfrm>
    </dsp:sp>
    <dsp:sp modelId="{D0CDD493-7A6B-4913-86F7-726D899BF563}">
      <dsp:nvSpPr>
        <dsp:cNvPr id="0" name=""/>
        <dsp:cNvSpPr/>
      </dsp:nvSpPr>
      <dsp:spPr>
        <a:xfrm>
          <a:off x="2056165" y="5132263"/>
          <a:ext cx="436874" cy="655312"/>
        </a:xfrm>
        <a:prstGeom prst="rect">
          <a:avLst/>
        </a:prstGeom>
        <a:solidFill>
          <a:schemeClr val="accent2">
            <a:tint val="50000"/>
            <a:hueOff val="3244128"/>
            <a:satOff val="-43212"/>
            <a:lumOff val="-1622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8CE5C-CCE8-438F-8491-1CE54CFED5C6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B7498-1F42-4292-B6AC-11EF49414E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0457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475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520864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FFB646BB-1757-45CE-BBE2-2292AD513CB3}" type="slidenum">
              <a:rPr lang="pt-BR" smtClean="0">
                <a:latin typeface="Arial" pitchFamily="34" charset="0"/>
              </a:rPr>
              <a:pPr eaLnBrk="1" hangingPunct="1"/>
              <a:t>15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90115" name="Text Box 2"/>
          <p:cNvSpPr txBox="1">
            <a:spLocks noChangeArrowheads="1"/>
          </p:cNvSpPr>
          <p:nvPr/>
        </p:nvSpPr>
        <p:spPr bwMode="auto">
          <a:xfrm>
            <a:off x="1184861" y="762266"/>
            <a:ext cx="4741083" cy="38148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endParaRPr lang="pt-BR" sz="3000" b="1">
              <a:latin typeface="Arial Unicode MS" pitchFamily="34" charset="-128"/>
            </a:endParaRPr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body"/>
          </p:nvPr>
        </p:nvSpPr>
        <p:spPr>
          <a:xfrm>
            <a:off x="948217" y="4833013"/>
            <a:ext cx="5212727" cy="4665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277" tIns="51138" rIns="102277" bIns="51138" anchor="ctr"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654830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1184861" y="762266"/>
            <a:ext cx="4741083" cy="381665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48217" y="4833012"/>
            <a:ext cx="5212727" cy="4664212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629522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E972D7-9CB4-4224-B840-CD7C70D8ED77}" type="slidenum">
              <a:rPr lang="pt-BR"/>
              <a:pPr/>
              <a:t>19</a:t>
            </a:fld>
            <a:endParaRPr lang="pt-BR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78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4029733" y="9751232"/>
            <a:ext cx="3081077" cy="50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550" tIns="49775" rIns="99550" bIns="49775" anchor="b"/>
          <a:lstStyle>
            <a:lvl1pPr defTabSz="463550" eaLnBrk="0" hangingPunct="0">
              <a:tabLst>
                <a:tab pos="0" algn="l"/>
                <a:tab pos="461963" algn="l"/>
                <a:tab pos="925513" algn="l"/>
                <a:tab pos="1390650" algn="l"/>
                <a:tab pos="1854200" algn="l"/>
                <a:tab pos="2317750" algn="l"/>
                <a:tab pos="2781300" algn="l"/>
                <a:tab pos="3246438" algn="l"/>
                <a:tab pos="3709988" algn="l"/>
                <a:tab pos="4173538" algn="l"/>
                <a:tab pos="4637088" algn="l"/>
                <a:tab pos="5100638" algn="l"/>
                <a:tab pos="5565775" algn="l"/>
                <a:tab pos="6029325" algn="l"/>
                <a:tab pos="6492875" algn="l"/>
                <a:tab pos="6956425" algn="l"/>
                <a:tab pos="7421563" algn="l"/>
                <a:tab pos="7885113" algn="l"/>
                <a:tab pos="8348663" algn="l"/>
                <a:tab pos="8812213" algn="l"/>
                <a:tab pos="927576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63550" eaLnBrk="0" hangingPunct="0">
              <a:tabLst>
                <a:tab pos="0" algn="l"/>
                <a:tab pos="461963" algn="l"/>
                <a:tab pos="925513" algn="l"/>
                <a:tab pos="1390650" algn="l"/>
                <a:tab pos="1854200" algn="l"/>
                <a:tab pos="2317750" algn="l"/>
                <a:tab pos="2781300" algn="l"/>
                <a:tab pos="3246438" algn="l"/>
                <a:tab pos="3709988" algn="l"/>
                <a:tab pos="4173538" algn="l"/>
                <a:tab pos="4637088" algn="l"/>
                <a:tab pos="5100638" algn="l"/>
                <a:tab pos="5565775" algn="l"/>
                <a:tab pos="6029325" algn="l"/>
                <a:tab pos="6492875" algn="l"/>
                <a:tab pos="6956425" algn="l"/>
                <a:tab pos="7421563" algn="l"/>
                <a:tab pos="7885113" algn="l"/>
                <a:tab pos="8348663" algn="l"/>
                <a:tab pos="8812213" algn="l"/>
                <a:tab pos="927576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63550" eaLnBrk="0" hangingPunct="0">
              <a:tabLst>
                <a:tab pos="0" algn="l"/>
                <a:tab pos="461963" algn="l"/>
                <a:tab pos="925513" algn="l"/>
                <a:tab pos="1390650" algn="l"/>
                <a:tab pos="1854200" algn="l"/>
                <a:tab pos="2317750" algn="l"/>
                <a:tab pos="2781300" algn="l"/>
                <a:tab pos="3246438" algn="l"/>
                <a:tab pos="3709988" algn="l"/>
                <a:tab pos="4173538" algn="l"/>
                <a:tab pos="4637088" algn="l"/>
                <a:tab pos="5100638" algn="l"/>
                <a:tab pos="5565775" algn="l"/>
                <a:tab pos="6029325" algn="l"/>
                <a:tab pos="6492875" algn="l"/>
                <a:tab pos="6956425" algn="l"/>
                <a:tab pos="7421563" algn="l"/>
                <a:tab pos="7885113" algn="l"/>
                <a:tab pos="8348663" algn="l"/>
                <a:tab pos="8812213" algn="l"/>
                <a:tab pos="927576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63550" eaLnBrk="0" hangingPunct="0">
              <a:tabLst>
                <a:tab pos="0" algn="l"/>
                <a:tab pos="461963" algn="l"/>
                <a:tab pos="925513" algn="l"/>
                <a:tab pos="1390650" algn="l"/>
                <a:tab pos="1854200" algn="l"/>
                <a:tab pos="2317750" algn="l"/>
                <a:tab pos="2781300" algn="l"/>
                <a:tab pos="3246438" algn="l"/>
                <a:tab pos="3709988" algn="l"/>
                <a:tab pos="4173538" algn="l"/>
                <a:tab pos="4637088" algn="l"/>
                <a:tab pos="5100638" algn="l"/>
                <a:tab pos="5565775" algn="l"/>
                <a:tab pos="6029325" algn="l"/>
                <a:tab pos="6492875" algn="l"/>
                <a:tab pos="6956425" algn="l"/>
                <a:tab pos="7421563" algn="l"/>
                <a:tab pos="7885113" algn="l"/>
                <a:tab pos="8348663" algn="l"/>
                <a:tab pos="8812213" algn="l"/>
                <a:tab pos="927576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63550" eaLnBrk="0" hangingPunct="0">
              <a:tabLst>
                <a:tab pos="0" algn="l"/>
                <a:tab pos="461963" algn="l"/>
                <a:tab pos="925513" algn="l"/>
                <a:tab pos="1390650" algn="l"/>
                <a:tab pos="1854200" algn="l"/>
                <a:tab pos="2317750" algn="l"/>
                <a:tab pos="2781300" algn="l"/>
                <a:tab pos="3246438" algn="l"/>
                <a:tab pos="3709988" algn="l"/>
                <a:tab pos="4173538" algn="l"/>
                <a:tab pos="4637088" algn="l"/>
                <a:tab pos="5100638" algn="l"/>
                <a:tab pos="5565775" algn="l"/>
                <a:tab pos="6029325" algn="l"/>
                <a:tab pos="6492875" algn="l"/>
                <a:tab pos="6956425" algn="l"/>
                <a:tab pos="7421563" algn="l"/>
                <a:tab pos="7885113" algn="l"/>
                <a:tab pos="8348663" algn="l"/>
                <a:tab pos="8812213" algn="l"/>
                <a:tab pos="927576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635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1963" algn="l"/>
                <a:tab pos="925513" algn="l"/>
                <a:tab pos="1390650" algn="l"/>
                <a:tab pos="1854200" algn="l"/>
                <a:tab pos="2317750" algn="l"/>
                <a:tab pos="2781300" algn="l"/>
                <a:tab pos="3246438" algn="l"/>
                <a:tab pos="3709988" algn="l"/>
                <a:tab pos="4173538" algn="l"/>
                <a:tab pos="4637088" algn="l"/>
                <a:tab pos="5100638" algn="l"/>
                <a:tab pos="5565775" algn="l"/>
                <a:tab pos="6029325" algn="l"/>
                <a:tab pos="6492875" algn="l"/>
                <a:tab pos="6956425" algn="l"/>
                <a:tab pos="7421563" algn="l"/>
                <a:tab pos="7885113" algn="l"/>
                <a:tab pos="8348663" algn="l"/>
                <a:tab pos="8812213" algn="l"/>
                <a:tab pos="927576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635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1963" algn="l"/>
                <a:tab pos="925513" algn="l"/>
                <a:tab pos="1390650" algn="l"/>
                <a:tab pos="1854200" algn="l"/>
                <a:tab pos="2317750" algn="l"/>
                <a:tab pos="2781300" algn="l"/>
                <a:tab pos="3246438" algn="l"/>
                <a:tab pos="3709988" algn="l"/>
                <a:tab pos="4173538" algn="l"/>
                <a:tab pos="4637088" algn="l"/>
                <a:tab pos="5100638" algn="l"/>
                <a:tab pos="5565775" algn="l"/>
                <a:tab pos="6029325" algn="l"/>
                <a:tab pos="6492875" algn="l"/>
                <a:tab pos="6956425" algn="l"/>
                <a:tab pos="7421563" algn="l"/>
                <a:tab pos="7885113" algn="l"/>
                <a:tab pos="8348663" algn="l"/>
                <a:tab pos="8812213" algn="l"/>
                <a:tab pos="927576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635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1963" algn="l"/>
                <a:tab pos="925513" algn="l"/>
                <a:tab pos="1390650" algn="l"/>
                <a:tab pos="1854200" algn="l"/>
                <a:tab pos="2317750" algn="l"/>
                <a:tab pos="2781300" algn="l"/>
                <a:tab pos="3246438" algn="l"/>
                <a:tab pos="3709988" algn="l"/>
                <a:tab pos="4173538" algn="l"/>
                <a:tab pos="4637088" algn="l"/>
                <a:tab pos="5100638" algn="l"/>
                <a:tab pos="5565775" algn="l"/>
                <a:tab pos="6029325" algn="l"/>
                <a:tab pos="6492875" algn="l"/>
                <a:tab pos="6956425" algn="l"/>
                <a:tab pos="7421563" algn="l"/>
                <a:tab pos="7885113" algn="l"/>
                <a:tab pos="8348663" algn="l"/>
                <a:tab pos="8812213" algn="l"/>
                <a:tab pos="927576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635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1963" algn="l"/>
                <a:tab pos="925513" algn="l"/>
                <a:tab pos="1390650" algn="l"/>
                <a:tab pos="1854200" algn="l"/>
                <a:tab pos="2317750" algn="l"/>
                <a:tab pos="2781300" algn="l"/>
                <a:tab pos="3246438" algn="l"/>
                <a:tab pos="3709988" algn="l"/>
                <a:tab pos="4173538" algn="l"/>
                <a:tab pos="4637088" algn="l"/>
                <a:tab pos="5100638" algn="l"/>
                <a:tab pos="5565775" algn="l"/>
                <a:tab pos="6029325" algn="l"/>
                <a:tab pos="6492875" algn="l"/>
                <a:tab pos="6956425" algn="l"/>
                <a:tab pos="7421563" algn="l"/>
                <a:tab pos="7885113" algn="l"/>
                <a:tab pos="8348663" algn="l"/>
                <a:tab pos="8812213" algn="l"/>
                <a:tab pos="927576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buClr>
                <a:srgbClr val="010000"/>
              </a:buClr>
              <a:buSzPct val="100000"/>
              <a:buFont typeface="Times New Roman" pitchFamily="18" charset="0"/>
              <a:buNone/>
            </a:pPr>
            <a:fld id="{61A93ECF-A175-4CE4-8DAF-48BDA009E0F4}" type="slidenum">
              <a:rPr lang="en-GB" sz="1200">
                <a:solidFill>
                  <a:srgbClr val="000000"/>
                </a:solidFill>
                <a:cs typeface="Lucida Sans Unicode" pitchFamily="34" charset="0"/>
              </a:rPr>
              <a:pPr algn="r">
                <a:buClr>
                  <a:srgbClr val="010000"/>
                </a:buClr>
                <a:buSzPct val="100000"/>
                <a:buFont typeface="Times New Roman" pitchFamily="18" charset="0"/>
                <a:buNone/>
              </a:pPr>
              <a:t>21</a:t>
            </a:fld>
            <a:endParaRPr lang="en-GB" sz="1200" dirty="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0" y="9751232"/>
            <a:ext cx="3081077" cy="50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550" tIns="49775" rIns="99550" bIns="49775" anchor="b"/>
          <a:lstStyle>
            <a:lvl1pPr defTabSz="463550" eaLnBrk="0" hangingPunct="0">
              <a:tabLst>
                <a:tab pos="0" algn="l"/>
                <a:tab pos="461963" algn="l"/>
                <a:tab pos="925513" algn="l"/>
                <a:tab pos="1390650" algn="l"/>
                <a:tab pos="1854200" algn="l"/>
                <a:tab pos="2317750" algn="l"/>
                <a:tab pos="2781300" algn="l"/>
                <a:tab pos="3246438" algn="l"/>
                <a:tab pos="3709988" algn="l"/>
                <a:tab pos="4173538" algn="l"/>
                <a:tab pos="4637088" algn="l"/>
                <a:tab pos="5100638" algn="l"/>
                <a:tab pos="5565775" algn="l"/>
                <a:tab pos="6029325" algn="l"/>
                <a:tab pos="6492875" algn="l"/>
                <a:tab pos="6956425" algn="l"/>
                <a:tab pos="7421563" algn="l"/>
                <a:tab pos="7885113" algn="l"/>
                <a:tab pos="8348663" algn="l"/>
                <a:tab pos="8812213" algn="l"/>
                <a:tab pos="927576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63550" eaLnBrk="0" hangingPunct="0">
              <a:tabLst>
                <a:tab pos="0" algn="l"/>
                <a:tab pos="461963" algn="l"/>
                <a:tab pos="925513" algn="l"/>
                <a:tab pos="1390650" algn="l"/>
                <a:tab pos="1854200" algn="l"/>
                <a:tab pos="2317750" algn="l"/>
                <a:tab pos="2781300" algn="l"/>
                <a:tab pos="3246438" algn="l"/>
                <a:tab pos="3709988" algn="l"/>
                <a:tab pos="4173538" algn="l"/>
                <a:tab pos="4637088" algn="l"/>
                <a:tab pos="5100638" algn="l"/>
                <a:tab pos="5565775" algn="l"/>
                <a:tab pos="6029325" algn="l"/>
                <a:tab pos="6492875" algn="l"/>
                <a:tab pos="6956425" algn="l"/>
                <a:tab pos="7421563" algn="l"/>
                <a:tab pos="7885113" algn="l"/>
                <a:tab pos="8348663" algn="l"/>
                <a:tab pos="8812213" algn="l"/>
                <a:tab pos="927576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63550" eaLnBrk="0" hangingPunct="0">
              <a:tabLst>
                <a:tab pos="0" algn="l"/>
                <a:tab pos="461963" algn="l"/>
                <a:tab pos="925513" algn="l"/>
                <a:tab pos="1390650" algn="l"/>
                <a:tab pos="1854200" algn="l"/>
                <a:tab pos="2317750" algn="l"/>
                <a:tab pos="2781300" algn="l"/>
                <a:tab pos="3246438" algn="l"/>
                <a:tab pos="3709988" algn="l"/>
                <a:tab pos="4173538" algn="l"/>
                <a:tab pos="4637088" algn="l"/>
                <a:tab pos="5100638" algn="l"/>
                <a:tab pos="5565775" algn="l"/>
                <a:tab pos="6029325" algn="l"/>
                <a:tab pos="6492875" algn="l"/>
                <a:tab pos="6956425" algn="l"/>
                <a:tab pos="7421563" algn="l"/>
                <a:tab pos="7885113" algn="l"/>
                <a:tab pos="8348663" algn="l"/>
                <a:tab pos="8812213" algn="l"/>
                <a:tab pos="927576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63550" eaLnBrk="0" hangingPunct="0">
              <a:tabLst>
                <a:tab pos="0" algn="l"/>
                <a:tab pos="461963" algn="l"/>
                <a:tab pos="925513" algn="l"/>
                <a:tab pos="1390650" algn="l"/>
                <a:tab pos="1854200" algn="l"/>
                <a:tab pos="2317750" algn="l"/>
                <a:tab pos="2781300" algn="l"/>
                <a:tab pos="3246438" algn="l"/>
                <a:tab pos="3709988" algn="l"/>
                <a:tab pos="4173538" algn="l"/>
                <a:tab pos="4637088" algn="l"/>
                <a:tab pos="5100638" algn="l"/>
                <a:tab pos="5565775" algn="l"/>
                <a:tab pos="6029325" algn="l"/>
                <a:tab pos="6492875" algn="l"/>
                <a:tab pos="6956425" algn="l"/>
                <a:tab pos="7421563" algn="l"/>
                <a:tab pos="7885113" algn="l"/>
                <a:tab pos="8348663" algn="l"/>
                <a:tab pos="8812213" algn="l"/>
                <a:tab pos="927576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63550" eaLnBrk="0" hangingPunct="0">
              <a:tabLst>
                <a:tab pos="0" algn="l"/>
                <a:tab pos="461963" algn="l"/>
                <a:tab pos="925513" algn="l"/>
                <a:tab pos="1390650" algn="l"/>
                <a:tab pos="1854200" algn="l"/>
                <a:tab pos="2317750" algn="l"/>
                <a:tab pos="2781300" algn="l"/>
                <a:tab pos="3246438" algn="l"/>
                <a:tab pos="3709988" algn="l"/>
                <a:tab pos="4173538" algn="l"/>
                <a:tab pos="4637088" algn="l"/>
                <a:tab pos="5100638" algn="l"/>
                <a:tab pos="5565775" algn="l"/>
                <a:tab pos="6029325" algn="l"/>
                <a:tab pos="6492875" algn="l"/>
                <a:tab pos="6956425" algn="l"/>
                <a:tab pos="7421563" algn="l"/>
                <a:tab pos="7885113" algn="l"/>
                <a:tab pos="8348663" algn="l"/>
                <a:tab pos="8812213" algn="l"/>
                <a:tab pos="927576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635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1963" algn="l"/>
                <a:tab pos="925513" algn="l"/>
                <a:tab pos="1390650" algn="l"/>
                <a:tab pos="1854200" algn="l"/>
                <a:tab pos="2317750" algn="l"/>
                <a:tab pos="2781300" algn="l"/>
                <a:tab pos="3246438" algn="l"/>
                <a:tab pos="3709988" algn="l"/>
                <a:tab pos="4173538" algn="l"/>
                <a:tab pos="4637088" algn="l"/>
                <a:tab pos="5100638" algn="l"/>
                <a:tab pos="5565775" algn="l"/>
                <a:tab pos="6029325" algn="l"/>
                <a:tab pos="6492875" algn="l"/>
                <a:tab pos="6956425" algn="l"/>
                <a:tab pos="7421563" algn="l"/>
                <a:tab pos="7885113" algn="l"/>
                <a:tab pos="8348663" algn="l"/>
                <a:tab pos="8812213" algn="l"/>
                <a:tab pos="927576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635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1963" algn="l"/>
                <a:tab pos="925513" algn="l"/>
                <a:tab pos="1390650" algn="l"/>
                <a:tab pos="1854200" algn="l"/>
                <a:tab pos="2317750" algn="l"/>
                <a:tab pos="2781300" algn="l"/>
                <a:tab pos="3246438" algn="l"/>
                <a:tab pos="3709988" algn="l"/>
                <a:tab pos="4173538" algn="l"/>
                <a:tab pos="4637088" algn="l"/>
                <a:tab pos="5100638" algn="l"/>
                <a:tab pos="5565775" algn="l"/>
                <a:tab pos="6029325" algn="l"/>
                <a:tab pos="6492875" algn="l"/>
                <a:tab pos="6956425" algn="l"/>
                <a:tab pos="7421563" algn="l"/>
                <a:tab pos="7885113" algn="l"/>
                <a:tab pos="8348663" algn="l"/>
                <a:tab pos="8812213" algn="l"/>
                <a:tab pos="927576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635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1963" algn="l"/>
                <a:tab pos="925513" algn="l"/>
                <a:tab pos="1390650" algn="l"/>
                <a:tab pos="1854200" algn="l"/>
                <a:tab pos="2317750" algn="l"/>
                <a:tab pos="2781300" algn="l"/>
                <a:tab pos="3246438" algn="l"/>
                <a:tab pos="3709988" algn="l"/>
                <a:tab pos="4173538" algn="l"/>
                <a:tab pos="4637088" algn="l"/>
                <a:tab pos="5100638" algn="l"/>
                <a:tab pos="5565775" algn="l"/>
                <a:tab pos="6029325" algn="l"/>
                <a:tab pos="6492875" algn="l"/>
                <a:tab pos="6956425" algn="l"/>
                <a:tab pos="7421563" algn="l"/>
                <a:tab pos="7885113" algn="l"/>
                <a:tab pos="8348663" algn="l"/>
                <a:tab pos="8812213" algn="l"/>
                <a:tab pos="927576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635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1963" algn="l"/>
                <a:tab pos="925513" algn="l"/>
                <a:tab pos="1390650" algn="l"/>
                <a:tab pos="1854200" algn="l"/>
                <a:tab pos="2317750" algn="l"/>
                <a:tab pos="2781300" algn="l"/>
                <a:tab pos="3246438" algn="l"/>
                <a:tab pos="3709988" algn="l"/>
                <a:tab pos="4173538" algn="l"/>
                <a:tab pos="4637088" algn="l"/>
                <a:tab pos="5100638" algn="l"/>
                <a:tab pos="5565775" algn="l"/>
                <a:tab pos="6029325" algn="l"/>
                <a:tab pos="6492875" algn="l"/>
                <a:tab pos="6956425" algn="l"/>
                <a:tab pos="7421563" algn="l"/>
                <a:tab pos="7885113" algn="l"/>
                <a:tab pos="8348663" algn="l"/>
                <a:tab pos="8812213" algn="l"/>
                <a:tab pos="927576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010000"/>
              </a:buClr>
              <a:buSzPct val="100000"/>
              <a:buFont typeface="Times New Roman" pitchFamily="18" charset="0"/>
              <a:buNone/>
            </a:pPr>
            <a:endParaRPr lang="pt-BR" sz="1200" dirty="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0" y="0"/>
            <a:ext cx="3081077" cy="50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550" tIns="49775" rIns="99550" bIns="49775" anchor="ctr"/>
          <a:lstStyle>
            <a:lvl1pPr defTabSz="463550" eaLnBrk="0" hangingPunct="0">
              <a:tabLst>
                <a:tab pos="0" algn="l"/>
                <a:tab pos="461963" algn="l"/>
                <a:tab pos="925513" algn="l"/>
                <a:tab pos="1390650" algn="l"/>
                <a:tab pos="1854200" algn="l"/>
                <a:tab pos="2317750" algn="l"/>
                <a:tab pos="2781300" algn="l"/>
                <a:tab pos="3246438" algn="l"/>
                <a:tab pos="3709988" algn="l"/>
                <a:tab pos="4173538" algn="l"/>
                <a:tab pos="4637088" algn="l"/>
                <a:tab pos="5100638" algn="l"/>
                <a:tab pos="5565775" algn="l"/>
                <a:tab pos="6029325" algn="l"/>
                <a:tab pos="6492875" algn="l"/>
                <a:tab pos="6956425" algn="l"/>
                <a:tab pos="7421563" algn="l"/>
                <a:tab pos="7885113" algn="l"/>
                <a:tab pos="8348663" algn="l"/>
                <a:tab pos="8812213" algn="l"/>
                <a:tab pos="927576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63550" eaLnBrk="0" hangingPunct="0">
              <a:tabLst>
                <a:tab pos="0" algn="l"/>
                <a:tab pos="461963" algn="l"/>
                <a:tab pos="925513" algn="l"/>
                <a:tab pos="1390650" algn="l"/>
                <a:tab pos="1854200" algn="l"/>
                <a:tab pos="2317750" algn="l"/>
                <a:tab pos="2781300" algn="l"/>
                <a:tab pos="3246438" algn="l"/>
                <a:tab pos="3709988" algn="l"/>
                <a:tab pos="4173538" algn="l"/>
                <a:tab pos="4637088" algn="l"/>
                <a:tab pos="5100638" algn="l"/>
                <a:tab pos="5565775" algn="l"/>
                <a:tab pos="6029325" algn="l"/>
                <a:tab pos="6492875" algn="l"/>
                <a:tab pos="6956425" algn="l"/>
                <a:tab pos="7421563" algn="l"/>
                <a:tab pos="7885113" algn="l"/>
                <a:tab pos="8348663" algn="l"/>
                <a:tab pos="8812213" algn="l"/>
                <a:tab pos="927576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63550" eaLnBrk="0" hangingPunct="0">
              <a:tabLst>
                <a:tab pos="0" algn="l"/>
                <a:tab pos="461963" algn="l"/>
                <a:tab pos="925513" algn="l"/>
                <a:tab pos="1390650" algn="l"/>
                <a:tab pos="1854200" algn="l"/>
                <a:tab pos="2317750" algn="l"/>
                <a:tab pos="2781300" algn="l"/>
                <a:tab pos="3246438" algn="l"/>
                <a:tab pos="3709988" algn="l"/>
                <a:tab pos="4173538" algn="l"/>
                <a:tab pos="4637088" algn="l"/>
                <a:tab pos="5100638" algn="l"/>
                <a:tab pos="5565775" algn="l"/>
                <a:tab pos="6029325" algn="l"/>
                <a:tab pos="6492875" algn="l"/>
                <a:tab pos="6956425" algn="l"/>
                <a:tab pos="7421563" algn="l"/>
                <a:tab pos="7885113" algn="l"/>
                <a:tab pos="8348663" algn="l"/>
                <a:tab pos="8812213" algn="l"/>
                <a:tab pos="927576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63550" eaLnBrk="0" hangingPunct="0">
              <a:tabLst>
                <a:tab pos="0" algn="l"/>
                <a:tab pos="461963" algn="l"/>
                <a:tab pos="925513" algn="l"/>
                <a:tab pos="1390650" algn="l"/>
                <a:tab pos="1854200" algn="l"/>
                <a:tab pos="2317750" algn="l"/>
                <a:tab pos="2781300" algn="l"/>
                <a:tab pos="3246438" algn="l"/>
                <a:tab pos="3709988" algn="l"/>
                <a:tab pos="4173538" algn="l"/>
                <a:tab pos="4637088" algn="l"/>
                <a:tab pos="5100638" algn="l"/>
                <a:tab pos="5565775" algn="l"/>
                <a:tab pos="6029325" algn="l"/>
                <a:tab pos="6492875" algn="l"/>
                <a:tab pos="6956425" algn="l"/>
                <a:tab pos="7421563" algn="l"/>
                <a:tab pos="7885113" algn="l"/>
                <a:tab pos="8348663" algn="l"/>
                <a:tab pos="8812213" algn="l"/>
                <a:tab pos="927576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63550" eaLnBrk="0" hangingPunct="0">
              <a:tabLst>
                <a:tab pos="0" algn="l"/>
                <a:tab pos="461963" algn="l"/>
                <a:tab pos="925513" algn="l"/>
                <a:tab pos="1390650" algn="l"/>
                <a:tab pos="1854200" algn="l"/>
                <a:tab pos="2317750" algn="l"/>
                <a:tab pos="2781300" algn="l"/>
                <a:tab pos="3246438" algn="l"/>
                <a:tab pos="3709988" algn="l"/>
                <a:tab pos="4173538" algn="l"/>
                <a:tab pos="4637088" algn="l"/>
                <a:tab pos="5100638" algn="l"/>
                <a:tab pos="5565775" algn="l"/>
                <a:tab pos="6029325" algn="l"/>
                <a:tab pos="6492875" algn="l"/>
                <a:tab pos="6956425" algn="l"/>
                <a:tab pos="7421563" algn="l"/>
                <a:tab pos="7885113" algn="l"/>
                <a:tab pos="8348663" algn="l"/>
                <a:tab pos="8812213" algn="l"/>
                <a:tab pos="927576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635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1963" algn="l"/>
                <a:tab pos="925513" algn="l"/>
                <a:tab pos="1390650" algn="l"/>
                <a:tab pos="1854200" algn="l"/>
                <a:tab pos="2317750" algn="l"/>
                <a:tab pos="2781300" algn="l"/>
                <a:tab pos="3246438" algn="l"/>
                <a:tab pos="3709988" algn="l"/>
                <a:tab pos="4173538" algn="l"/>
                <a:tab pos="4637088" algn="l"/>
                <a:tab pos="5100638" algn="l"/>
                <a:tab pos="5565775" algn="l"/>
                <a:tab pos="6029325" algn="l"/>
                <a:tab pos="6492875" algn="l"/>
                <a:tab pos="6956425" algn="l"/>
                <a:tab pos="7421563" algn="l"/>
                <a:tab pos="7885113" algn="l"/>
                <a:tab pos="8348663" algn="l"/>
                <a:tab pos="8812213" algn="l"/>
                <a:tab pos="927576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635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1963" algn="l"/>
                <a:tab pos="925513" algn="l"/>
                <a:tab pos="1390650" algn="l"/>
                <a:tab pos="1854200" algn="l"/>
                <a:tab pos="2317750" algn="l"/>
                <a:tab pos="2781300" algn="l"/>
                <a:tab pos="3246438" algn="l"/>
                <a:tab pos="3709988" algn="l"/>
                <a:tab pos="4173538" algn="l"/>
                <a:tab pos="4637088" algn="l"/>
                <a:tab pos="5100638" algn="l"/>
                <a:tab pos="5565775" algn="l"/>
                <a:tab pos="6029325" algn="l"/>
                <a:tab pos="6492875" algn="l"/>
                <a:tab pos="6956425" algn="l"/>
                <a:tab pos="7421563" algn="l"/>
                <a:tab pos="7885113" algn="l"/>
                <a:tab pos="8348663" algn="l"/>
                <a:tab pos="8812213" algn="l"/>
                <a:tab pos="927576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635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1963" algn="l"/>
                <a:tab pos="925513" algn="l"/>
                <a:tab pos="1390650" algn="l"/>
                <a:tab pos="1854200" algn="l"/>
                <a:tab pos="2317750" algn="l"/>
                <a:tab pos="2781300" algn="l"/>
                <a:tab pos="3246438" algn="l"/>
                <a:tab pos="3709988" algn="l"/>
                <a:tab pos="4173538" algn="l"/>
                <a:tab pos="4637088" algn="l"/>
                <a:tab pos="5100638" algn="l"/>
                <a:tab pos="5565775" algn="l"/>
                <a:tab pos="6029325" algn="l"/>
                <a:tab pos="6492875" algn="l"/>
                <a:tab pos="6956425" algn="l"/>
                <a:tab pos="7421563" algn="l"/>
                <a:tab pos="7885113" algn="l"/>
                <a:tab pos="8348663" algn="l"/>
                <a:tab pos="8812213" algn="l"/>
                <a:tab pos="927576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635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1963" algn="l"/>
                <a:tab pos="925513" algn="l"/>
                <a:tab pos="1390650" algn="l"/>
                <a:tab pos="1854200" algn="l"/>
                <a:tab pos="2317750" algn="l"/>
                <a:tab pos="2781300" algn="l"/>
                <a:tab pos="3246438" algn="l"/>
                <a:tab pos="3709988" algn="l"/>
                <a:tab pos="4173538" algn="l"/>
                <a:tab pos="4637088" algn="l"/>
                <a:tab pos="5100638" algn="l"/>
                <a:tab pos="5565775" algn="l"/>
                <a:tab pos="6029325" algn="l"/>
                <a:tab pos="6492875" algn="l"/>
                <a:tab pos="6956425" algn="l"/>
                <a:tab pos="7421563" algn="l"/>
                <a:tab pos="7885113" algn="l"/>
                <a:tab pos="8348663" algn="l"/>
                <a:tab pos="8812213" algn="l"/>
                <a:tab pos="927576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010000"/>
              </a:buClr>
              <a:buSzPct val="100000"/>
              <a:buFont typeface="Times New Roman" pitchFamily="18" charset="0"/>
              <a:buNone/>
            </a:pPr>
            <a:endParaRPr lang="pt-BR" sz="1200" dirty="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4029733" y="0"/>
            <a:ext cx="3081077" cy="50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550" tIns="49775" rIns="99550" bIns="49775" anchor="ctr"/>
          <a:lstStyle>
            <a:lvl1pPr defTabSz="463550" eaLnBrk="0" hangingPunct="0">
              <a:tabLst>
                <a:tab pos="0" algn="l"/>
                <a:tab pos="461963" algn="l"/>
                <a:tab pos="925513" algn="l"/>
                <a:tab pos="1390650" algn="l"/>
                <a:tab pos="1854200" algn="l"/>
                <a:tab pos="2317750" algn="l"/>
                <a:tab pos="2781300" algn="l"/>
                <a:tab pos="3246438" algn="l"/>
                <a:tab pos="3709988" algn="l"/>
                <a:tab pos="4173538" algn="l"/>
                <a:tab pos="4637088" algn="l"/>
                <a:tab pos="5100638" algn="l"/>
                <a:tab pos="5565775" algn="l"/>
                <a:tab pos="6029325" algn="l"/>
                <a:tab pos="6492875" algn="l"/>
                <a:tab pos="6956425" algn="l"/>
                <a:tab pos="7421563" algn="l"/>
                <a:tab pos="7885113" algn="l"/>
                <a:tab pos="8348663" algn="l"/>
                <a:tab pos="8812213" algn="l"/>
                <a:tab pos="927576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63550" eaLnBrk="0" hangingPunct="0">
              <a:tabLst>
                <a:tab pos="0" algn="l"/>
                <a:tab pos="461963" algn="l"/>
                <a:tab pos="925513" algn="l"/>
                <a:tab pos="1390650" algn="l"/>
                <a:tab pos="1854200" algn="l"/>
                <a:tab pos="2317750" algn="l"/>
                <a:tab pos="2781300" algn="l"/>
                <a:tab pos="3246438" algn="l"/>
                <a:tab pos="3709988" algn="l"/>
                <a:tab pos="4173538" algn="l"/>
                <a:tab pos="4637088" algn="l"/>
                <a:tab pos="5100638" algn="l"/>
                <a:tab pos="5565775" algn="l"/>
                <a:tab pos="6029325" algn="l"/>
                <a:tab pos="6492875" algn="l"/>
                <a:tab pos="6956425" algn="l"/>
                <a:tab pos="7421563" algn="l"/>
                <a:tab pos="7885113" algn="l"/>
                <a:tab pos="8348663" algn="l"/>
                <a:tab pos="8812213" algn="l"/>
                <a:tab pos="927576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63550" eaLnBrk="0" hangingPunct="0">
              <a:tabLst>
                <a:tab pos="0" algn="l"/>
                <a:tab pos="461963" algn="l"/>
                <a:tab pos="925513" algn="l"/>
                <a:tab pos="1390650" algn="l"/>
                <a:tab pos="1854200" algn="l"/>
                <a:tab pos="2317750" algn="l"/>
                <a:tab pos="2781300" algn="l"/>
                <a:tab pos="3246438" algn="l"/>
                <a:tab pos="3709988" algn="l"/>
                <a:tab pos="4173538" algn="l"/>
                <a:tab pos="4637088" algn="l"/>
                <a:tab pos="5100638" algn="l"/>
                <a:tab pos="5565775" algn="l"/>
                <a:tab pos="6029325" algn="l"/>
                <a:tab pos="6492875" algn="l"/>
                <a:tab pos="6956425" algn="l"/>
                <a:tab pos="7421563" algn="l"/>
                <a:tab pos="7885113" algn="l"/>
                <a:tab pos="8348663" algn="l"/>
                <a:tab pos="8812213" algn="l"/>
                <a:tab pos="927576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63550" eaLnBrk="0" hangingPunct="0">
              <a:tabLst>
                <a:tab pos="0" algn="l"/>
                <a:tab pos="461963" algn="l"/>
                <a:tab pos="925513" algn="l"/>
                <a:tab pos="1390650" algn="l"/>
                <a:tab pos="1854200" algn="l"/>
                <a:tab pos="2317750" algn="l"/>
                <a:tab pos="2781300" algn="l"/>
                <a:tab pos="3246438" algn="l"/>
                <a:tab pos="3709988" algn="l"/>
                <a:tab pos="4173538" algn="l"/>
                <a:tab pos="4637088" algn="l"/>
                <a:tab pos="5100638" algn="l"/>
                <a:tab pos="5565775" algn="l"/>
                <a:tab pos="6029325" algn="l"/>
                <a:tab pos="6492875" algn="l"/>
                <a:tab pos="6956425" algn="l"/>
                <a:tab pos="7421563" algn="l"/>
                <a:tab pos="7885113" algn="l"/>
                <a:tab pos="8348663" algn="l"/>
                <a:tab pos="8812213" algn="l"/>
                <a:tab pos="927576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63550" eaLnBrk="0" hangingPunct="0">
              <a:tabLst>
                <a:tab pos="0" algn="l"/>
                <a:tab pos="461963" algn="l"/>
                <a:tab pos="925513" algn="l"/>
                <a:tab pos="1390650" algn="l"/>
                <a:tab pos="1854200" algn="l"/>
                <a:tab pos="2317750" algn="l"/>
                <a:tab pos="2781300" algn="l"/>
                <a:tab pos="3246438" algn="l"/>
                <a:tab pos="3709988" algn="l"/>
                <a:tab pos="4173538" algn="l"/>
                <a:tab pos="4637088" algn="l"/>
                <a:tab pos="5100638" algn="l"/>
                <a:tab pos="5565775" algn="l"/>
                <a:tab pos="6029325" algn="l"/>
                <a:tab pos="6492875" algn="l"/>
                <a:tab pos="6956425" algn="l"/>
                <a:tab pos="7421563" algn="l"/>
                <a:tab pos="7885113" algn="l"/>
                <a:tab pos="8348663" algn="l"/>
                <a:tab pos="8812213" algn="l"/>
                <a:tab pos="927576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635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1963" algn="l"/>
                <a:tab pos="925513" algn="l"/>
                <a:tab pos="1390650" algn="l"/>
                <a:tab pos="1854200" algn="l"/>
                <a:tab pos="2317750" algn="l"/>
                <a:tab pos="2781300" algn="l"/>
                <a:tab pos="3246438" algn="l"/>
                <a:tab pos="3709988" algn="l"/>
                <a:tab pos="4173538" algn="l"/>
                <a:tab pos="4637088" algn="l"/>
                <a:tab pos="5100638" algn="l"/>
                <a:tab pos="5565775" algn="l"/>
                <a:tab pos="6029325" algn="l"/>
                <a:tab pos="6492875" algn="l"/>
                <a:tab pos="6956425" algn="l"/>
                <a:tab pos="7421563" algn="l"/>
                <a:tab pos="7885113" algn="l"/>
                <a:tab pos="8348663" algn="l"/>
                <a:tab pos="8812213" algn="l"/>
                <a:tab pos="927576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635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1963" algn="l"/>
                <a:tab pos="925513" algn="l"/>
                <a:tab pos="1390650" algn="l"/>
                <a:tab pos="1854200" algn="l"/>
                <a:tab pos="2317750" algn="l"/>
                <a:tab pos="2781300" algn="l"/>
                <a:tab pos="3246438" algn="l"/>
                <a:tab pos="3709988" algn="l"/>
                <a:tab pos="4173538" algn="l"/>
                <a:tab pos="4637088" algn="l"/>
                <a:tab pos="5100638" algn="l"/>
                <a:tab pos="5565775" algn="l"/>
                <a:tab pos="6029325" algn="l"/>
                <a:tab pos="6492875" algn="l"/>
                <a:tab pos="6956425" algn="l"/>
                <a:tab pos="7421563" algn="l"/>
                <a:tab pos="7885113" algn="l"/>
                <a:tab pos="8348663" algn="l"/>
                <a:tab pos="8812213" algn="l"/>
                <a:tab pos="927576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635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1963" algn="l"/>
                <a:tab pos="925513" algn="l"/>
                <a:tab pos="1390650" algn="l"/>
                <a:tab pos="1854200" algn="l"/>
                <a:tab pos="2317750" algn="l"/>
                <a:tab pos="2781300" algn="l"/>
                <a:tab pos="3246438" algn="l"/>
                <a:tab pos="3709988" algn="l"/>
                <a:tab pos="4173538" algn="l"/>
                <a:tab pos="4637088" algn="l"/>
                <a:tab pos="5100638" algn="l"/>
                <a:tab pos="5565775" algn="l"/>
                <a:tab pos="6029325" algn="l"/>
                <a:tab pos="6492875" algn="l"/>
                <a:tab pos="6956425" algn="l"/>
                <a:tab pos="7421563" algn="l"/>
                <a:tab pos="7885113" algn="l"/>
                <a:tab pos="8348663" algn="l"/>
                <a:tab pos="8812213" algn="l"/>
                <a:tab pos="927576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635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1963" algn="l"/>
                <a:tab pos="925513" algn="l"/>
                <a:tab pos="1390650" algn="l"/>
                <a:tab pos="1854200" algn="l"/>
                <a:tab pos="2317750" algn="l"/>
                <a:tab pos="2781300" algn="l"/>
                <a:tab pos="3246438" algn="l"/>
                <a:tab pos="3709988" algn="l"/>
                <a:tab pos="4173538" algn="l"/>
                <a:tab pos="4637088" algn="l"/>
                <a:tab pos="5100638" algn="l"/>
                <a:tab pos="5565775" algn="l"/>
                <a:tab pos="6029325" algn="l"/>
                <a:tab pos="6492875" algn="l"/>
                <a:tab pos="6956425" algn="l"/>
                <a:tab pos="7421563" algn="l"/>
                <a:tab pos="7885113" algn="l"/>
                <a:tab pos="8348663" algn="l"/>
                <a:tab pos="8812213" algn="l"/>
                <a:tab pos="9275763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buClr>
                <a:srgbClr val="010000"/>
              </a:buClr>
              <a:buSzPct val="100000"/>
              <a:buFont typeface="Times New Roman" pitchFamily="18" charset="0"/>
              <a:buNone/>
            </a:pPr>
            <a:endParaRPr lang="pt-BR" sz="1200" dirty="0">
              <a:solidFill>
                <a:srgbClr val="000000"/>
              </a:solidFill>
              <a:cs typeface="Lucida Sans Unicode" pitchFamily="34" charset="0"/>
            </a:endParaRP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1165681" y="766051"/>
            <a:ext cx="4767941" cy="383860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5656" tIns="47828" rIns="95656" bIns="47828" anchor="ctr"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pt-BR" sz="2500" b="1" dirty="0">
              <a:latin typeface="Bodoni MT" pitchFamily="18" charset="0"/>
            </a:endParaRPr>
          </a:p>
        </p:txBody>
      </p:sp>
      <p:sp>
        <p:nvSpPr>
          <p:cNvPr id="72711" name="Rectangle 7"/>
          <p:cNvSpPr txBox="1">
            <a:spLocks noGrp="1" noChangeArrowheads="1"/>
          </p:cNvSpPr>
          <p:nvPr>
            <p:ph type="body"/>
          </p:nvPr>
        </p:nvSpPr>
        <p:spPr>
          <a:xfrm>
            <a:off x="948657" y="4832132"/>
            <a:ext cx="5211853" cy="466654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8775" tIns="49386" rIns="98775" bIns="49386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275452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9041" tIns="49521" rIns="99041" bIns="49521" numCol="1" anchor="t" anchorCtr="0" compatLnSpc="1">
            <a:prstTxWarp prst="textNoShape">
              <a:avLst/>
            </a:prstTxWarp>
          </a:bodyPr>
          <a:lstStyle/>
          <a:p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2275276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6BE958-7DC1-4A7D-8AFF-7BE066EBDCDF}" type="slidenum">
              <a:rPr lang="pt-BR"/>
              <a:pPr/>
              <a:t>27</a:t>
            </a:fld>
            <a:endParaRPr lang="pt-BR"/>
          </a:p>
        </p:txBody>
      </p:sp>
      <p:sp>
        <p:nvSpPr>
          <p:cNvPr id="1474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46574" y="4861441"/>
            <a:ext cx="5206153" cy="460557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672526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545888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0901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6716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5924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12700" y="6053139"/>
            <a:ext cx="2999317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145368" y="6043614"/>
            <a:ext cx="9046633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7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8F8085-90DC-4F60-A1DF-60013C01B03D}" type="datetimeFigureOut">
              <a:rPr lang="pt-BR"/>
              <a:pPr>
                <a:defRPr/>
              </a:pPr>
              <a:t>09/12/2020</a:t>
            </a:fld>
            <a:endParaRPr lang="pt-BR"/>
          </a:p>
        </p:txBody>
      </p:sp>
      <p:sp>
        <p:nvSpPr>
          <p:cNvPr id="10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781300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>
              <a:solidFill>
                <a:srgbClr val="EBDDC3"/>
              </a:solidFill>
            </a:endParaRPr>
          </a:p>
        </p:txBody>
      </p:sp>
      <p:sp>
        <p:nvSpPr>
          <p:cNvPr id="11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9CC38C-3718-4EB1-BA93-201B7FEEE647}" type="slidenum">
              <a:rPr lang="pt-BR" altLang="pt-BR">
                <a:solidFill>
                  <a:srgbClr val="EBDDC3"/>
                </a:solidFill>
              </a:rPr>
              <a:pPr/>
              <a:t>‹nº›</a:t>
            </a:fld>
            <a:endParaRPr lang="pt-BR" altLang="pt-BR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892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879F3-D879-49FA-B95B-6C03CE2928A1}" type="datetimeFigureOut">
              <a:rPr lang="pt-BR">
                <a:solidFill>
                  <a:srgbClr val="775F55"/>
                </a:solidFill>
              </a:rPr>
              <a:pPr>
                <a:defRPr/>
              </a:pPr>
              <a:t>09/12/2020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775F55"/>
              </a:solidFill>
            </a:endParaRPr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1703D-1677-49AF-9E0A-54487011072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74434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7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07A81-E938-4551-B0C2-6324BF5AA548}" type="datetimeFigureOut">
              <a:rPr lang="pt-BR">
                <a:solidFill>
                  <a:srgbClr val="775F55"/>
                </a:solidFill>
              </a:rPr>
              <a:pPr>
                <a:defRPr/>
              </a:pPr>
              <a:t>09/12/2020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8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7272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E560538B-5624-4BCD-87FD-FE12919D96BB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9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30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A59418D-C824-48FD-8A3A-23DC14659680}" type="datetimeFigureOut">
              <a:rPr lang="pt-BR">
                <a:solidFill>
                  <a:srgbClr val="775F55"/>
                </a:solidFill>
              </a:rPr>
              <a:pPr>
                <a:defRPr/>
              </a:pPr>
              <a:t>09/12/2020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6" name="Espaço Reservado para Número de Slid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072542-FD46-4908-8731-A71EE042996A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7" name="Espaço Reservado para Rodapé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16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7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0DA1BCB-A3F0-413F-B051-7978C34768A4}" type="datetimeFigureOut">
              <a:rPr lang="pt-BR">
                <a:solidFill>
                  <a:srgbClr val="775F55"/>
                </a:solidFill>
              </a:rPr>
              <a:pPr>
                <a:defRPr/>
              </a:pPr>
              <a:t>09/12/2020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8" name="Espaço Reservado para Número de Slid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590F06-0441-479D-B261-A10735A7A31D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9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443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C6137-8E63-4005-ABAE-F66270F583EF}" type="datetimeFigureOut">
              <a:rPr lang="pt-BR">
                <a:solidFill>
                  <a:srgbClr val="775F55"/>
                </a:solidFill>
              </a:rPr>
              <a:pPr>
                <a:defRPr/>
              </a:pPr>
              <a:t>09/12/2020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2361A-4B7A-41B1-8C99-540849F1F5E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33320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685E4-17C5-4B9A-B3FD-6978CEE9A01D}" type="datetimeFigureOut">
              <a:rPr lang="pt-BR">
                <a:solidFill>
                  <a:srgbClr val="775F55"/>
                </a:solidFill>
              </a:rPr>
              <a:pPr>
                <a:defRPr/>
              </a:pPr>
              <a:t>09/12/2020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775F55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7C3C50-3421-4711-8CD6-8F523810E269}" type="slidenum">
              <a:rPr lang="pt-BR" altLang="pt-BR">
                <a:solidFill>
                  <a:srgbClr val="775F55"/>
                </a:solidFill>
              </a:rPr>
              <a:pPr/>
              <a:t>‹nº›</a:t>
            </a:fld>
            <a:endParaRPr lang="pt-BR" altLang="pt-B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399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81F07-DB66-490B-A2FB-AA86D8B8310D}" type="datetimeFigureOut">
              <a:rPr lang="pt-BR">
                <a:solidFill>
                  <a:srgbClr val="775F55"/>
                </a:solidFill>
              </a:rPr>
              <a:pPr>
                <a:defRPr/>
              </a:pPr>
              <a:t>09/12/2020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775F55"/>
              </a:solidFill>
            </a:endParaRPr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90F2F-8678-4EFA-BDED-720A3204D01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81002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7362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white">
          <a:xfrm>
            <a:off x="-12700" y="4572001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12699" y="4664075"/>
            <a:ext cx="1951567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059517" y="4654550"/>
            <a:ext cx="1013248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 bwMode="white">
          <a:xfrm>
            <a:off x="1930401" y="1"/>
            <a:ext cx="133351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9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123B305-63DF-41A4-BC6C-E2067344E213}" type="datetimeFigureOut">
              <a:rPr lang="pt-BR">
                <a:solidFill>
                  <a:srgbClr val="775F55"/>
                </a:solidFill>
              </a:rPr>
              <a:pPr>
                <a:defRPr/>
              </a:pPr>
              <a:t>09/12/2020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10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51"/>
            <a:ext cx="1930400" cy="663575"/>
          </a:xfrm>
        </p:spPr>
        <p:txBody>
          <a:bodyPr/>
          <a:lstStyle>
            <a:lvl1pPr>
              <a:defRPr sz="2800"/>
            </a:lvl1pPr>
          </a:lstStyle>
          <a:p>
            <a:fld id="{D376B14E-D49F-4409-9D20-2075F309C313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11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2133600" y="6248401"/>
            <a:ext cx="609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881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0D212-CD1C-4E25-9E6E-ECBC87BABDD7}" type="datetimeFigureOut">
              <a:rPr lang="pt-BR">
                <a:solidFill>
                  <a:srgbClr val="775F55"/>
                </a:solidFill>
              </a:rPr>
              <a:pPr>
                <a:defRPr/>
              </a:pPr>
              <a:t>09/12/2020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775F55"/>
              </a:solidFill>
            </a:endParaRPr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833E0-6153-479F-B724-F07C3AC702A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94623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white">
          <a:xfrm>
            <a:off x="8128001" y="0"/>
            <a:ext cx="427567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737600" y="6248401"/>
            <a:ext cx="2946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B6763-69AB-40CF-BD67-46708002FA2A}" type="datetimeFigureOut">
              <a:rPr lang="pt-BR">
                <a:solidFill>
                  <a:srgbClr val="775F55"/>
                </a:solidFill>
              </a:rPr>
              <a:pPr>
                <a:defRPr/>
              </a:pPr>
              <a:t>09/12/2020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609601" y="6248401"/>
            <a:ext cx="74316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775F55"/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7"/>
            <a:ext cx="533400" cy="325967"/>
          </a:xfrm>
        </p:spPr>
        <p:txBody>
          <a:bodyPr/>
          <a:lstStyle>
            <a:lvl1pPr>
              <a:defRPr/>
            </a:lvl1pPr>
          </a:lstStyle>
          <a:p>
            <a:fld id="{5CDC701A-A075-4689-880A-42DF9823004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2304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- Au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97021" y="146900"/>
            <a:ext cx="4637251" cy="56193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Nome da Disciplina</a:t>
            </a:r>
          </a:p>
        </p:txBody>
      </p:sp>
      <p:sp>
        <p:nvSpPr>
          <p:cNvPr id="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01469" y="269831"/>
            <a:ext cx="3090531" cy="4531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t-BR" dirty="0" err="1"/>
              <a:t>Prof</a:t>
            </a:r>
            <a:r>
              <a:rPr lang="pt-BR" dirty="0"/>
              <a:t>(a). Nome Professor</a:t>
            </a:r>
          </a:p>
        </p:txBody>
      </p:sp>
      <p:sp>
        <p:nvSpPr>
          <p:cNvPr id="8" name="Espaço Reservado para Tex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197021" y="723017"/>
            <a:ext cx="4013472" cy="4111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33" b="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dirty="0"/>
              <a:t>Aula / Atividade / Revisão</a:t>
            </a:r>
          </a:p>
        </p:txBody>
      </p:sp>
    </p:spTree>
    <p:extLst>
      <p:ext uri="{BB962C8B-B14F-4D97-AF65-F5344CB8AC3E}">
        <p14:creationId xmlns:p14="http://schemas.microsoft.com/office/powerpoint/2010/main" val="312828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1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- Au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97021" y="146900"/>
            <a:ext cx="4637251" cy="56193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Nome da Disciplina</a:t>
            </a:r>
          </a:p>
        </p:txBody>
      </p:sp>
      <p:sp>
        <p:nvSpPr>
          <p:cNvPr id="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01469" y="269831"/>
            <a:ext cx="3090531" cy="4531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t-BR" dirty="0" err="1"/>
              <a:t>Prof</a:t>
            </a:r>
            <a:r>
              <a:rPr lang="pt-BR" dirty="0"/>
              <a:t>(a). Nome Professor</a:t>
            </a:r>
          </a:p>
        </p:txBody>
      </p:sp>
      <p:sp>
        <p:nvSpPr>
          <p:cNvPr id="8" name="Espaço Reservado para Tex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197021" y="723017"/>
            <a:ext cx="4013472" cy="4111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33" b="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dirty="0"/>
              <a:t>Aula / Atividade / Revisão</a:t>
            </a:r>
          </a:p>
        </p:txBody>
      </p:sp>
    </p:spTree>
    <p:extLst>
      <p:ext uri="{BB962C8B-B14F-4D97-AF65-F5344CB8AC3E}">
        <p14:creationId xmlns:p14="http://schemas.microsoft.com/office/powerpoint/2010/main" val="341258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39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- Au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97021" y="146900"/>
            <a:ext cx="4637251" cy="56193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Nome da Disciplina</a:t>
            </a:r>
          </a:p>
        </p:txBody>
      </p:sp>
      <p:sp>
        <p:nvSpPr>
          <p:cNvPr id="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01469" y="269831"/>
            <a:ext cx="3090531" cy="4531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t-BR" dirty="0" err="1"/>
              <a:t>Prof</a:t>
            </a:r>
            <a:r>
              <a:rPr lang="pt-BR" dirty="0"/>
              <a:t>(a). Nome Professor</a:t>
            </a:r>
          </a:p>
        </p:txBody>
      </p:sp>
      <p:sp>
        <p:nvSpPr>
          <p:cNvPr id="8" name="Espaço Reservado para Tex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197021" y="723017"/>
            <a:ext cx="4013472" cy="4111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33" b="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dirty="0"/>
              <a:t>Aula / Atividade / Revisão</a:t>
            </a:r>
          </a:p>
        </p:txBody>
      </p:sp>
    </p:spTree>
    <p:extLst>
      <p:ext uri="{BB962C8B-B14F-4D97-AF65-F5344CB8AC3E}">
        <p14:creationId xmlns:p14="http://schemas.microsoft.com/office/powerpoint/2010/main" val="124965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31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- Au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97021" y="146900"/>
            <a:ext cx="4637251" cy="56193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Nome da Disciplina</a:t>
            </a:r>
          </a:p>
        </p:txBody>
      </p:sp>
      <p:sp>
        <p:nvSpPr>
          <p:cNvPr id="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01469" y="269831"/>
            <a:ext cx="3090531" cy="4531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t-BR" dirty="0" err="1"/>
              <a:t>Prof</a:t>
            </a:r>
            <a:r>
              <a:rPr lang="pt-BR" dirty="0"/>
              <a:t>(a). Nome Professor</a:t>
            </a:r>
          </a:p>
        </p:txBody>
      </p:sp>
      <p:sp>
        <p:nvSpPr>
          <p:cNvPr id="8" name="Espaço Reservado para Tex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197021" y="723017"/>
            <a:ext cx="4013472" cy="4111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33" b="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dirty="0"/>
              <a:t>Aula / Atividade / Revisão</a:t>
            </a:r>
          </a:p>
        </p:txBody>
      </p:sp>
    </p:spTree>
    <p:extLst>
      <p:ext uri="{BB962C8B-B14F-4D97-AF65-F5344CB8AC3E}">
        <p14:creationId xmlns:p14="http://schemas.microsoft.com/office/powerpoint/2010/main" val="51216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9505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63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- Au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97021" y="146900"/>
            <a:ext cx="4637251" cy="56193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Nome da Disciplina</a:t>
            </a:r>
          </a:p>
        </p:txBody>
      </p:sp>
      <p:sp>
        <p:nvSpPr>
          <p:cNvPr id="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01469" y="269831"/>
            <a:ext cx="3090531" cy="4531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t-BR" dirty="0" err="1"/>
              <a:t>Prof</a:t>
            </a:r>
            <a:r>
              <a:rPr lang="pt-BR" dirty="0"/>
              <a:t>(a). Nome Professor</a:t>
            </a:r>
          </a:p>
        </p:txBody>
      </p:sp>
      <p:sp>
        <p:nvSpPr>
          <p:cNvPr id="8" name="Espaço Reservado para Tex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197021" y="723017"/>
            <a:ext cx="4013472" cy="4111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33" b="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dirty="0"/>
              <a:t>Aula / Atividade / Revisão</a:t>
            </a:r>
          </a:p>
        </p:txBody>
      </p:sp>
    </p:spTree>
    <p:extLst>
      <p:ext uri="{BB962C8B-B14F-4D97-AF65-F5344CB8AC3E}">
        <p14:creationId xmlns:p14="http://schemas.microsoft.com/office/powerpoint/2010/main" val="63435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- Au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97021" y="146900"/>
            <a:ext cx="4637251" cy="56193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Nome da Disciplina</a:t>
            </a:r>
          </a:p>
        </p:txBody>
      </p:sp>
      <p:sp>
        <p:nvSpPr>
          <p:cNvPr id="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01469" y="269831"/>
            <a:ext cx="3090531" cy="4531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t-BR" dirty="0" err="1"/>
              <a:t>Prof</a:t>
            </a:r>
            <a:r>
              <a:rPr lang="pt-BR" dirty="0"/>
              <a:t>(a). Nome Professor</a:t>
            </a:r>
          </a:p>
        </p:txBody>
      </p:sp>
      <p:sp>
        <p:nvSpPr>
          <p:cNvPr id="8" name="Espaço Reservado para Tex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197021" y="723017"/>
            <a:ext cx="4013472" cy="4111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33" b="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dirty="0"/>
              <a:t>Aula / Atividade / Revisão</a:t>
            </a:r>
          </a:p>
        </p:txBody>
      </p:sp>
    </p:spTree>
    <p:extLst>
      <p:ext uri="{BB962C8B-B14F-4D97-AF65-F5344CB8AC3E}">
        <p14:creationId xmlns:p14="http://schemas.microsoft.com/office/powerpoint/2010/main" val="326878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591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- Au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97021" y="146900"/>
            <a:ext cx="4637251" cy="56193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Nome da Disciplina</a:t>
            </a:r>
          </a:p>
        </p:txBody>
      </p:sp>
      <p:sp>
        <p:nvSpPr>
          <p:cNvPr id="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01469" y="269831"/>
            <a:ext cx="3090531" cy="4531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t-BR" dirty="0" err="1"/>
              <a:t>Prof</a:t>
            </a:r>
            <a:r>
              <a:rPr lang="pt-BR" dirty="0"/>
              <a:t>(a). Nome Professor</a:t>
            </a:r>
          </a:p>
        </p:txBody>
      </p:sp>
      <p:sp>
        <p:nvSpPr>
          <p:cNvPr id="8" name="Espaço Reservado para Tex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197021" y="723017"/>
            <a:ext cx="4013472" cy="4111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33" b="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dirty="0"/>
              <a:t>Aula / Atividade / Revisão</a:t>
            </a:r>
          </a:p>
        </p:txBody>
      </p:sp>
    </p:spTree>
    <p:extLst>
      <p:ext uri="{BB962C8B-B14F-4D97-AF65-F5344CB8AC3E}">
        <p14:creationId xmlns:p14="http://schemas.microsoft.com/office/powerpoint/2010/main" val="90823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211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- Au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97021" y="146900"/>
            <a:ext cx="4637251" cy="56193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Nome da Disciplina</a:t>
            </a:r>
          </a:p>
        </p:txBody>
      </p:sp>
      <p:sp>
        <p:nvSpPr>
          <p:cNvPr id="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01469" y="269831"/>
            <a:ext cx="3090531" cy="4531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t-BR" dirty="0" err="1"/>
              <a:t>Prof</a:t>
            </a:r>
            <a:r>
              <a:rPr lang="pt-BR" dirty="0"/>
              <a:t>(a). Nome Professor</a:t>
            </a:r>
          </a:p>
        </p:txBody>
      </p:sp>
      <p:sp>
        <p:nvSpPr>
          <p:cNvPr id="8" name="Espaço Reservado para Tex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197021" y="723017"/>
            <a:ext cx="4013472" cy="4111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33" b="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dirty="0"/>
              <a:t>Aula / Atividade / Revisão</a:t>
            </a:r>
          </a:p>
        </p:txBody>
      </p:sp>
    </p:spTree>
    <p:extLst>
      <p:ext uri="{BB962C8B-B14F-4D97-AF65-F5344CB8AC3E}">
        <p14:creationId xmlns:p14="http://schemas.microsoft.com/office/powerpoint/2010/main" val="245763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17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82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242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52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897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68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269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6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6.jp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6.jp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7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3000" b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96AEA-8D32-44C8-AEC8-2D3F589E0AD7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970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4"/>
          </p:nvPr>
        </p:nvSpPr>
        <p:spPr>
          <a:xfrm>
            <a:off x="11594299" y="6606539"/>
            <a:ext cx="597701" cy="251461"/>
          </a:xfrm>
          <a:prstGeom prst="rect">
            <a:avLst/>
          </a:prstGeom>
        </p:spPr>
        <p:txBody>
          <a:bodyPr vert="horz" lIns="73509" tIns="36754" rIns="73509" bIns="36754" rtlCol="0" anchor="ctr"/>
          <a:lstStyle>
            <a:lvl1pPr algn="r">
              <a:defRPr sz="1333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B024E8-4EB8-4A8F-8081-11272BA9E8BB}" type="slidenum">
              <a:rPr 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55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31859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5pPr>
      <a:lvl6pPr marL="49004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6pPr>
      <a:lvl7pPr marL="98009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7pPr>
      <a:lvl8pPr marL="147013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8pPr>
      <a:lvl9pPr marL="196018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9pPr>
    </p:titleStyle>
    <p:bodyStyle>
      <a:lvl1pPr marL="367533" marR="0" indent="-36753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kumimoji="0" lang="pt-BR" sz="3867" b="0" i="0" u="none" strike="noStrike" kern="0" cap="none" spc="0" normalizeH="0" baseline="0" noProof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+mn-ea"/>
          <a:cs typeface="+mn-cs"/>
        </a:defRPr>
      </a:lvl1pPr>
      <a:lvl2pPr marL="796324" marR="0" indent="-306278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3600">
          <a:solidFill>
            <a:schemeClr val="tx1"/>
          </a:solidFill>
          <a:latin typeface="+mn-lt"/>
        </a:defRPr>
      </a:lvl2pPr>
      <a:lvl3pPr marL="1225113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sz="3467">
          <a:solidFill>
            <a:schemeClr val="tx1"/>
          </a:solidFill>
          <a:latin typeface="+mn-lt"/>
        </a:defRPr>
      </a:lvl3pPr>
      <a:lvl4pPr marL="1715158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2133">
          <a:solidFill>
            <a:schemeClr val="tx1"/>
          </a:solidFill>
          <a:latin typeface="+mn-lt"/>
        </a:defRPr>
      </a:lvl4pPr>
      <a:lvl5pPr marL="1960180" marR="0" indent="0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None/>
        <a:tabLst/>
        <a:defRPr sz="2133">
          <a:solidFill>
            <a:schemeClr val="tx1"/>
          </a:solidFill>
          <a:latin typeface="+mn-lt"/>
        </a:defRPr>
      </a:lvl5pPr>
      <a:lvl6pPr marL="269524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6pPr>
      <a:lvl7pPr marL="318529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7pPr>
      <a:lvl8pPr marL="367533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8pPr>
      <a:lvl9pPr marL="416538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9004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8009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7013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96018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45022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4027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30317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920362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21"/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  <a:endParaRPr lang="en-US" altLang="pt-BR" smtClean="0"/>
          </a:p>
        </p:txBody>
      </p:sp>
      <p:sp>
        <p:nvSpPr>
          <p:cNvPr id="1027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817033" y="1600201"/>
            <a:ext cx="10871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1BA3166-E293-4513-AA22-18FCF03D961E}" type="datetimeFigureOut">
              <a:rPr lang="pt-BR">
                <a:solidFill>
                  <a:srgbClr val="775F55"/>
                </a:solidFill>
              </a:rPr>
              <a:pPr>
                <a:defRPr/>
              </a:pPr>
              <a:t>09/12/2020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812801" y="6248401"/>
            <a:ext cx="7228417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srgbClr val="775F55"/>
              </a:solidFill>
            </a:endParaRPr>
          </a:p>
        </p:txBody>
      </p:sp>
      <p:sp>
        <p:nvSpPr>
          <p:cNvPr id="7" name="Retângulo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anose="020B0602020104020603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CD6320-DBB4-4CB5-B620-5BB54EFE915E}" type="slidenum">
              <a:rPr lang="pt-BR" altLang="pt-B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41252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4"/>
          </p:nvPr>
        </p:nvSpPr>
        <p:spPr>
          <a:xfrm>
            <a:off x="11594299" y="6606539"/>
            <a:ext cx="597701" cy="251461"/>
          </a:xfrm>
          <a:prstGeom prst="rect">
            <a:avLst/>
          </a:prstGeom>
        </p:spPr>
        <p:txBody>
          <a:bodyPr vert="horz" lIns="73509" tIns="36754" rIns="73509" bIns="36754" rtlCol="0" anchor="ctr"/>
          <a:lstStyle>
            <a:lvl1pPr algn="r">
              <a:defRPr sz="1333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B024E8-4EB8-4A8F-8081-11272BA9E8BB}" type="slidenum">
              <a:rPr 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9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31859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5pPr>
      <a:lvl6pPr marL="49004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6pPr>
      <a:lvl7pPr marL="98009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7pPr>
      <a:lvl8pPr marL="147013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8pPr>
      <a:lvl9pPr marL="196018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9pPr>
    </p:titleStyle>
    <p:bodyStyle>
      <a:lvl1pPr marL="367533" marR="0" indent="-36753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kumimoji="0" lang="pt-BR" sz="3867" b="0" i="0" u="none" strike="noStrike" kern="0" cap="none" spc="0" normalizeH="0" baseline="0" noProof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+mn-ea"/>
          <a:cs typeface="+mn-cs"/>
        </a:defRPr>
      </a:lvl1pPr>
      <a:lvl2pPr marL="796324" marR="0" indent="-306278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3600">
          <a:solidFill>
            <a:schemeClr val="tx1"/>
          </a:solidFill>
          <a:latin typeface="+mn-lt"/>
        </a:defRPr>
      </a:lvl2pPr>
      <a:lvl3pPr marL="1225113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sz="3467">
          <a:solidFill>
            <a:schemeClr val="tx1"/>
          </a:solidFill>
          <a:latin typeface="+mn-lt"/>
        </a:defRPr>
      </a:lvl3pPr>
      <a:lvl4pPr marL="1715158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2133">
          <a:solidFill>
            <a:schemeClr val="tx1"/>
          </a:solidFill>
          <a:latin typeface="+mn-lt"/>
        </a:defRPr>
      </a:lvl4pPr>
      <a:lvl5pPr marL="1960180" marR="0" indent="0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None/>
        <a:tabLst/>
        <a:defRPr sz="2133">
          <a:solidFill>
            <a:schemeClr val="tx1"/>
          </a:solidFill>
          <a:latin typeface="+mn-lt"/>
        </a:defRPr>
      </a:lvl5pPr>
      <a:lvl6pPr marL="269524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6pPr>
      <a:lvl7pPr marL="318529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7pPr>
      <a:lvl8pPr marL="367533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8pPr>
      <a:lvl9pPr marL="416538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9004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8009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7013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96018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45022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4027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30317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920362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4"/>
          </p:nvPr>
        </p:nvSpPr>
        <p:spPr>
          <a:xfrm>
            <a:off x="11594299" y="6606539"/>
            <a:ext cx="597701" cy="251461"/>
          </a:xfrm>
          <a:prstGeom prst="rect">
            <a:avLst/>
          </a:prstGeom>
        </p:spPr>
        <p:txBody>
          <a:bodyPr vert="horz" lIns="73509" tIns="36754" rIns="73509" bIns="36754" rtlCol="0" anchor="ctr"/>
          <a:lstStyle>
            <a:lvl1pPr algn="r">
              <a:defRPr sz="1333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B024E8-4EB8-4A8F-8081-11272BA9E8BB}" type="slidenum">
              <a:rPr 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6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31859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5pPr>
      <a:lvl6pPr marL="49004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6pPr>
      <a:lvl7pPr marL="98009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7pPr>
      <a:lvl8pPr marL="147013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8pPr>
      <a:lvl9pPr marL="196018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9pPr>
    </p:titleStyle>
    <p:bodyStyle>
      <a:lvl1pPr marL="367533" marR="0" indent="-36753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kumimoji="0" lang="pt-BR" sz="3867" b="0" i="0" u="none" strike="noStrike" kern="0" cap="none" spc="0" normalizeH="0" baseline="0" noProof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+mn-ea"/>
          <a:cs typeface="+mn-cs"/>
        </a:defRPr>
      </a:lvl1pPr>
      <a:lvl2pPr marL="796324" marR="0" indent="-306278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3600">
          <a:solidFill>
            <a:schemeClr val="tx1"/>
          </a:solidFill>
          <a:latin typeface="+mn-lt"/>
        </a:defRPr>
      </a:lvl2pPr>
      <a:lvl3pPr marL="1225113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sz="3467">
          <a:solidFill>
            <a:schemeClr val="tx1"/>
          </a:solidFill>
          <a:latin typeface="+mn-lt"/>
        </a:defRPr>
      </a:lvl3pPr>
      <a:lvl4pPr marL="1715158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2133">
          <a:solidFill>
            <a:schemeClr val="tx1"/>
          </a:solidFill>
          <a:latin typeface="+mn-lt"/>
        </a:defRPr>
      </a:lvl4pPr>
      <a:lvl5pPr marL="1960180" marR="0" indent="0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None/>
        <a:tabLst/>
        <a:defRPr sz="2133">
          <a:solidFill>
            <a:schemeClr val="tx1"/>
          </a:solidFill>
          <a:latin typeface="+mn-lt"/>
        </a:defRPr>
      </a:lvl5pPr>
      <a:lvl6pPr marL="269524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6pPr>
      <a:lvl7pPr marL="318529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7pPr>
      <a:lvl8pPr marL="367533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8pPr>
      <a:lvl9pPr marL="416538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9004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8009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7013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96018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45022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4027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30317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920362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4"/>
          </p:nvPr>
        </p:nvSpPr>
        <p:spPr>
          <a:xfrm>
            <a:off x="11594299" y="6606539"/>
            <a:ext cx="597701" cy="251461"/>
          </a:xfrm>
          <a:prstGeom prst="rect">
            <a:avLst/>
          </a:prstGeom>
        </p:spPr>
        <p:txBody>
          <a:bodyPr vert="horz" lIns="73509" tIns="36754" rIns="73509" bIns="36754" rtlCol="0" anchor="ctr"/>
          <a:lstStyle>
            <a:lvl1pPr algn="r">
              <a:defRPr sz="1333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B024E8-4EB8-4A8F-8081-11272BA9E8BB}" type="slidenum">
              <a:rPr 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60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31859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5pPr>
      <a:lvl6pPr marL="49004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6pPr>
      <a:lvl7pPr marL="98009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7pPr>
      <a:lvl8pPr marL="147013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8pPr>
      <a:lvl9pPr marL="196018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9pPr>
    </p:titleStyle>
    <p:bodyStyle>
      <a:lvl1pPr marL="367533" marR="0" indent="-36753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kumimoji="0" lang="pt-BR" sz="3867" b="0" i="0" u="none" strike="noStrike" kern="0" cap="none" spc="0" normalizeH="0" baseline="0" noProof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+mn-ea"/>
          <a:cs typeface="+mn-cs"/>
        </a:defRPr>
      </a:lvl1pPr>
      <a:lvl2pPr marL="796324" marR="0" indent="-306278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3600">
          <a:solidFill>
            <a:schemeClr val="tx1"/>
          </a:solidFill>
          <a:latin typeface="+mn-lt"/>
        </a:defRPr>
      </a:lvl2pPr>
      <a:lvl3pPr marL="1225113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sz="3467">
          <a:solidFill>
            <a:schemeClr val="tx1"/>
          </a:solidFill>
          <a:latin typeface="+mn-lt"/>
        </a:defRPr>
      </a:lvl3pPr>
      <a:lvl4pPr marL="1715158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2133">
          <a:solidFill>
            <a:schemeClr val="tx1"/>
          </a:solidFill>
          <a:latin typeface="+mn-lt"/>
        </a:defRPr>
      </a:lvl4pPr>
      <a:lvl5pPr marL="1960180" marR="0" indent="0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None/>
        <a:tabLst/>
        <a:defRPr sz="2133">
          <a:solidFill>
            <a:schemeClr val="tx1"/>
          </a:solidFill>
          <a:latin typeface="+mn-lt"/>
        </a:defRPr>
      </a:lvl5pPr>
      <a:lvl6pPr marL="269524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6pPr>
      <a:lvl7pPr marL="318529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7pPr>
      <a:lvl8pPr marL="367533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8pPr>
      <a:lvl9pPr marL="416538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9004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8009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7013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96018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45022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4027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30317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920362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4"/>
          </p:nvPr>
        </p:nvSpPr>
        <p:spPr>
          <a:xfrm>
            <a:off x="11594299" y="6606539"/>
            <a:ext cx="597701" cy="251461"/>
          </a:xfrm>
          <a:prstGeom prst="rect">
            <a:avLst/>
          </a:prstGeom>
        </p:spPr>
        <p:txBody>
          <a:bodyPr vert="horz" lIns="73509" tIns="36754" rIns="73509" bIns="36754" rtlCol="0" anchor="ctr"/>
          <a:lstStyle>
            <a:lvl1pPr algn="r">
              <a:defRPr sz="1333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B024E8-4EB8-4A8F-8081-11272BA9E8BB}" type="slidenum">
              <a:rPr 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97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31859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5pPr>
      <a:lvl6pPr marL="49004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6pPr>
      <a:lvl7pPr marL="98009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7pPr>
      <a:lvl8pPr marL="147013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8pPr>
      <a:lvl9pPr marL="196018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9pPr>
    </p:titleStyle>
    <p:bodyStyle>
      <a:lvl1pPr marL="367533" marR="0" indent="-36753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kumimoji="0" lang="pt-BR" sz="3867" b="0" i="0" u="none" strike="noStrike" kern="0" cap="none" spc="0" normalizeH="0" baseline="0" noProof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+mn-ea"/>
          <a:cs typeface="+mn-cs"/>
        </a:defRPr>
      </a:lvl1pPr>
      <a:lvl2pPr marL="796324" marR="0" indent="-306278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3600">
          <a:solidFill>
            <a:schemeClr val="tx1"/>
          </a:solidFill>
          <a:latin typeface="+mn-lt"/>
        </a:defRPr>
      </a:lvl2pPr>
      <a:lvl3pPr marL="1225113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sz="3467">
          <a:solidFill>
            <a:schemeClr val="tx1"/>
          </a:solidFill>
          <a:latin typeface="+mn-lt"/>
        </a:defRPr>
      </a:lvl3pPr>
      <a:lvl4pPr marL="1715158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2133">
          <a:solidFill>
            <a:schemeClr val="tx1"/>
          </a:solidFill>
          <a:latin typeface="+mn-lt"/>
        </a:defRPr>
      </a:lvl4pPr>
      <a:lvl5pPr marL="1960180" marR="0" indent="0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None/>
        <a:tabLst/>
        <a:defRPr sz="2133">
          <a:solidFill>
            <a:schemeClr val="tx1"/>
          </a:solidFill>
          <a:latin typeface="+mn-lt"/>
        </a:defRPr>
      </a:lvl5pPr>
      <a:lvl6pPr marL="269524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6pPr>
      <a:lvl7pPr marL="318529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7pPr>
      <a:lvl8pPr marL="367533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8pPr>
      <a:lvl9pPr marL="416538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9004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8009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7013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96018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45022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4027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30317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920362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4"/>
          </p:nvPr>
        </p:nvSpPr>
        <p:spPr>
          <a:xfrm>
            <a:off x="11594299" y="6606539"/>
            <a:ext cx="597701" cy="251461"/>
          </a:xfrm>
          <a:prstGeom prst="rect">
            <a:avLst/>
          </a:prstGeom>
        </p:spPr>
        <p:txBody>
          <a:bodyPr vert="horz" lIns="73509" tIns="36754" rIns="73509" bIns="36754" rtlCol="0" anchor="ctr"/>
          <a:lstStyle>
            <a:lvl1pPr algn="r">
              <a:defRPr sz="1333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B024E8-4EB8-4A8F-8081-11272BA9E8BB}" type="slidenum">
              <a:rPr 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1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31859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5pPr>
      <a:lvl6pPr marL="49004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6pPr>
      <a:lvl7pPr marL="98009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7pPr>
      <a:lvl8pPr marL="147013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8pPr>
      <a:lvl9pPr marL="196018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9pPr>
    </p:titleStyle>
    <p:bodyStyle>
      <a:lvl1pPr marL="367533" marR="0" indent="-36753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kumimoji="0" lang="pt-BR" sz="3867" b="0" i="0" u="none" strike="noStrike" kern="0" cap="none" spc="0" normalizeH="0" baseline="0" noProof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+mn-ea"/>
          <a:cs typeface="+mn-cs"/>
        </a:defRPr>
      </a:lvl1pPr>
      <a:lvl2pPr marL="796324" marR="0" indent="-306278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3600">
          <a:solidFill>
            <a:schemeClr val="tx1"/>
          </a:solidFill>
          <a:latin typeface="+mn-lt"/>
        </a:defRPr>
      </a:lvl2pPr>
      <a:lvl3pPr marL="1225113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sz="3467">
          <a:solidFill>
            <a:schemeClr val="tx1"/>
          </a:solidFill>
          <a:latin typeface="+mn-lt"/>
        </a:defRPr>
      </a:lvl3pPr>
      <a:lvl4pPr marL="1715158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2133">
          <a:solidFill>
            <a:schemeClr val="tx1"/>
          </a:solidFill>
          <a:latin typeface="+mn-lt"/>
        </a:defRPr>
      </a:lvl4pPr>
      <a:lvl5pPr marL="1960180" marR="0" indent="0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None/>
        <a:tabLst/>
        <a:defRPr sz="2133">
          <a:solidFill>
            <a:schemeClr val="tx1"/>
          </a:solidFill>
          <a:latin typeface="+mn-lt"/>
        </a:defRPr>
      </a:lvl5pPr>
      <a:lvl6pPr marL="269524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6pPr>
      <a:lvl7pPr marL="318529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7pPr>
      <a:lvl8pPr marL="367533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8pPr>
      <a:lvl9pPr marL="416538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9004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8009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7013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96018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45022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4027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30317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920362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4"/>
          </p:nvPr>
        </p:nvSpPr>
        <p:spPr>
          <a:xfrm>
            <a:off x="11594299" y="6606539"/>
            <a:ext cx="597701" cy="251461"/>
          </a:xfrm>
          <a:prstGeom prst="rect">
            <a:avLst/>
          </a:prstGeom>
        </p:spPr>
        <p:txBody>
          <a:bodyPr vert="horz" lIns="73509" tIns="36754" rIns="73509" bIns="36754" rtlCol="0" anchor="ctr"/>
          <a:lstStyle>
            <a:lvl1pPr algn="r">
              <a:defRPr sz="1333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B024E8-4EB8-4A8F-8081-11272BA9E8BB}" type="slidenum">
              <a:rPr 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08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31859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5pPr>
      <a:lvl6pPr marL="49004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6pPr>
      <a:lvl7pPr marL="98009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7pPr>
      <a:lvl8pPr marL="147013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8pPr>
      <a:lvl9pPr marL="196018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9pPr>
    </p:titleStyle>
    <p:bodyStyle>
      <a:lvl1pPr marL="367533" marR="0" indent="-36753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kumimoji="0" lang="pt-BR" sz="3867" b="0" i="0" u="none" strike="noStrike" kern="0" cap="none" spc="0" normalizeH="0" baseline="0" noProof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+mn-ea"/>
          <a:cs typeface="+mn-cs"/>
        </a:defRPr>
      </a:lvl1pPr>
      <a:lvl2pPr marL="796324" marR="0" indent="-306278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3600">
          <a:solidFill>
            <a:schemeClr val="tx1"/>
          </a:solidFill>
          <a:latin typeface="+mn-lt"/>
        </a:defRPr>
      </a:lvl2pPr>
      <a:lvl3pPr marL="1225113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sz="3467">
          <a:solidFill>
            <a:schemeClr val="tx1"/>
          </a:solidFill>
          <a:latin typeface="+mn-lt"/>
        </a:defRPr>
      </a:lvl3pPr>
      <a:lvl4pPr marL="1715158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2133">
          <a:solidFill>
            <a:schemeClr val="tx1"/>
          </a:solidFill>
          <a:latin typeface="+mn-lt"/>
        </a:defRPr>
      </a:lvl4pPr>
      <a:lvl5pPr marL="1960180" marR="0" indent="0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None/>
        <a:tabLst/>
        <a:defRPr sz="2133">
          <a:solidFill>
            <a:schemeClr val="tx1"/>
          </a:solidFill>
          <a:latin typeface="+mn-lt"/>
        </a:defRPr>
      </a:lvl5pPr>
      <a:lvl6pPr marL="269524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6pPr>
      <a:lvl7pPr marL="318529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7pPr>
      <a:lvl8pPr marL="367533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8pPr>
      <a:lvl9pPr marL="416538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9004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8009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7013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96018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45022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4027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30317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920362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4"/>
          </p:nvPr>
        </p:nvSpPr>
        <p:spPr>
          <a:xfrm>
            <a:off x="11594299" y="6606539"/>
            <a:ext cx="597701" cy="251461"/>
          </a:xfrm>
          <a:prstGeom prst="rect">
            <a:avLst/>
          </a:prstGeom>
        </p:spPr>
        <p:txBody>
          <a:bodyPr vert="horz" lIns="73509" tIns="36754" rIns="73509" bIns="36754" rtlCol="0" anchor="ctr"/>
          <a:lstStyle>
            <a:lvl1pPr algn="r">
              <a:defRPr sz="1333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B024E8-4EB8-4A8F-8081-11272BA9E8BB}" type="slidenum">
              <a:rPr 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122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31859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5pPr>
      <a:lvl6pPr marL="49004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6pPr>
      <a:lvl7pPr marL="98009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7pPr>
      <a:lvl8pPr marL="147013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8pPr>
      <a:lvl9pPr marL="196018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9pPr>
    </p:titleStyle>
    <p:bodyStyle>
      <a:lvl1pPr marL="367533" marR="0" indent="-36753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kumimoji="0" lang="pt-BR" sz="3867" b="0" i="0" u="none" strike="noStrike" kern="0" cap="none" spc="0" normalizeH="0" baseline="0" noProof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+mn-ea"/>
          <a:cs typeface="+mn-cs"/>
        </a:defRPr>
      </a:lvl1pPr>
      <a:lvl2pPr marL="796324" marR="0" indent="-306278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3600">
          <a:solidFill>
            <a:schemeClr val="tx1"/>
          </a:solidFill>
          <a:latin typeface="+mn-lt"/>
        </a:defRPr>
      </a:lvl2pPr>
      <a:lvl3pPr marL="1225113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sz="3467">
          <a:solidFill>
            <a:schemeClr val="tx1"/>
          </a:solidFill>
          <a:latin typeface="+mn-lt"/>
        </a:defRPr>
      </a:lvl3pPr>
      <a:lvl4pPr marL="1715158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2133">
          <a:solidFill>
            <a:schemeClr val="tx1"/>
          </a:solidFill>
          <a:latin typeface="+mn-lt"/>
        </a:defRPr>
      </a:lvl4pPr>
      <a:lvl5pPr marL="1960180" marR="0" indent="0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None/>
        <a:tabLst/>
        <a:defRPr sz="2133">
          <a:solidFill>
            <a:schemeClr val="tx1"/>
          </a:solidFill>
          <a:latin typeface="+mn-lt"/>
        </a:defRPr>
      </a:lvl5pPr>
      <a:lvl6pPr marL="269524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6pPr>
      <a:lvl7pPr marL="318529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7pPr>
      <a:lvl8pPr marL="367533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8pPr>
      <a:lvl9pPr marL="416538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9004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8009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7013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96018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45022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4027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30317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920362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penut.net/images/links/donkey.jp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pt.wikipedia.org/wiki/Ficheiro:Avatar-Teaser-Poster.jpg" TargetMode="Externa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cid:6F463014-C7E7-4DE1-9F45-C28034C9149D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wbor.org.br/" TargetMode="Externa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br.wrs.yahoo.com/_ylt=A0PDodpp229O6hMAPxP16Qt.;_ylu=X3oDMTBqZWI4bmtmBHBvcwM3NwRzZWMDc3IEdnRpZAM-/SIG=1q5v49vov/EXP=1315982313/**http:/br.images.search.yahoo.com/images/view?back=http://br.images.search.yahoo.com/search/images?p=organiza%C3%A7%C3%B5es&amp;b=61&amp;ni=20&amp;ei=UTF-8&amp;xargs=0&amp;pstart=1&amp;fr=chr-yie8&amp;fr2=tab-web&amp;w=1286&amp;h=1030&amp;imgurl=1.bp.blogspot.com/_ru0IY5NDz28/THEVU5_m2LI/AAAAAAAAABg/kzjW93n3O3E/s1600/casamento+fazenda+limoeiro+10+e+11janeiro+024.jpg&amp;rurl=http://vialledecoracoeseorganizacaodeeventos.blogspot.com/&amp;size=220KB&amp;name=Vialle+Decora%C3%A7%C3%B5e...&amp;p=organiza%C3%A7%C3%B5es&amp;oid=97af3170a74c5489e682e1a0595b593e&amp;fr2=tab-web&amp;no=77&amp;tt=140000&amp;sigr=11q2olsgn&amp;sigi=13qq6m1tv&amp;sigb=145idmub5&amp;type=JPG&amp;.crumb=j1orlCem4r5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br.wrs.yahoo.com/_ylt=A0PDodjM2m9OylEA3CP16Qt.;_ylu=X3oDMTBqbjZwOGU3BHBvcwMzNgRzZWMDc3IEdnRpZAM-/SIG=1nsliip9j/EXP=1315982156/**http:/br.images.search.yahoo.com/images/view?back=http://br.images.search.yahoo.com/search/images?p=organiza%C3%A7%C3%B5es&amp;b=21&amp;ni=20&amp;ei=UTF-8&amp;xargs=0&amp;pstart=1&amp;fr=chr-yie8&amp;fr2=tab-web&amp;w=440&amp;h=315&amp;imgurl=ocanal.files.wordpress.com/2009/05/novo-logo-globo1.jpg&amp;rurl=http://comentariosdatelevisao.blogspot.com/2010/06/organizacoes-globo-vende-19-da-sky.html&amp;size=16KB&amp;name=Coment%C3%A1rios+da+T...&amp;p=organiza%C3%A7%C3%B5es&amp;oid=a193f2288666852edf9aca65ed145af1&amp;fr2=tab-web&amp;no=36&amp;tt=140000&amp;sigr=12qbviuop&amp;sigi=11ncovbge&amp;sigb=145gch5kl&amp;type=JPG&amp;.crumb=j1orlCem4r5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br.wrs.yahoo.com/_ylt=A0PDodpp229O6hMAOhP16Qt.;_ylu=X3oDMTBqbzl1ZjhuBHBvcwM3MgRzZWMDc3IEdnRpZAM-/SIG=1nmt986iu/EXP=1315982313/**http:/br.images.search.yahoo.com/images/view?back=http://br.images.search.yahoo.com/search/images?p=organiza%C3%A7%C3%B5es&amp;b=61&amp;ni=20&amp;ei=UTF-8&amp;xargs=0&amp;pstart=1&amp;fr=chr-yie8&amp;fr2=tab-web&amp;w=268&amp;h=268&amp;imgurl=www.qualidadebrasil.com.br/imagens/noticias/523/td_treinamento17.jpg&amp;rurl=http://www.qualidadebrasil.com.br/noticia/treinamentos_nas_organizacoes&amp;size=10KB&amp;name=import%C3%A2ncia+da+a...&amp;p=organiza%C3%A7%C3%B5es&amp;oid=eb93322f9b38e98f1c4068774b911751&amp;fr2=tab-web&amp;no=72&amp;tt=140000&amp;sigr=127gl35f6&amp;sigi=124ra2tr4&amp;sigb=145idmub5&amp;type=JPG&amp;.crumb=j1orlCem4r5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br.wrs.yahoo.com/_ylt=A0PDodjM2m9OylEA4CP16Qt.;_ylu=X3oDMTBqOWNzdmtoBHBvcwM0MARzZWMDc3IEdnRpZAM-/SIG=1nvepltei/EXP=1315982156/**http:/br.images.search.yahoo.com/images/view?back=http://br.images.search.yahoo.com/search/images?p=organiza%C3%A7%C3%B5es&amp;b=21&amp;ni=20&amp;ei=UTF-8&amp;xargs=0&amp;pstart=1&amp;fr=chr-yie8&amp;fr2=tab-web&amp;w=770&amp;h=443&amp;imgurl=revista.ibict.br/index.php/ciinf/article/viewFile/795/644/2174&amp;rurl=http://revista.ibict.br/index.php/ciinf/article/viewArticle/795/644&amp;size=84KB&amp;name=...+da+tecnologi...&amp;p=organiza%C3%A7%C3%B5es&amp;oid=d4915494ced5fc6df5e3a66c3f921cb9&amp;fr2=tab-web&amp;no=40&amp;tt=140000&amp;sigr=123p00qd4&amp;sigi=11unibugr&amp;sigb=145gch5kl&amp;type=JPG&amp;.crumb=j1orlCem4r5" TargetMode="External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12685" y="2080306"/>
            <a:ext cx="9144000" cy="2387600"/>
          </a:xfrm>
        </p:spPr>
        <p:txBody>
          <a:bodyPr/>
          <a:lstStyle/>
          <a:p>
            <a:r>
              <a:rPr lang="pt-BR" dirty="0" smtClean="0"/>
              <a:t>PSICOLOGIA </a:t>
            </a:r>
            <a:r>
              <a:rPr lang="pt-BR" dirty="0" smtClean="0"/>
              <a:t>e RELAÇÕES HUMANAS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12685" y="4864781"/>
            <a:ext cx="9144000" cy="1655762"/>
          </a:xfrm>
        </p:spPr>
        <p:txBody>
          <a:bodyPr/>
          <a:lstStyle/>
          <a:p>
            <a:r>
              <a:rPr lang="pt-BR" dirty="0" smtClean="0"/>
              <a:t>Ms. Valmir </a:t>
            </a:r>
            <a:r>
              <a:rPr lang="pt-BR" dirty="0" err="1" smtClean="0"/>
              <a:t>Pasa</a:t>
            </a:r>
            <a:endParaRPr lang="pt-BR" dirty="0" smtClean="0"/>
          </a:p>
          <a:p>
            <a:r>
              <a:rPr lang="pt-BR" dirty="0" smtClean="0"/>
              <a:t>Aula 6</a:t>
            </a:r>
          </a:p>
          <a:p>
            <a:r>
              <a:rPr lang="pt-BR" dirty="0" smtClean="0"/>
              <a:t>Curso Técnico em </a:t>
            </a:r>
            <a:r>
              <a:rPr lang="pt-BR" dirty="0" smtClean="0"/>
              <a:t>Radiologia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341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Tipos de Grupos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366234" y="2689109"/>
            <a:ext cx="6400800" cy="3474720"/>
          </a:xfrm>
          <a:prstGeom prst="rect">
            <a:avLst/>
          </a:prstGeom>
        </p:spPr>
        <p:txBody>
          <a:bodyPr/>
          <a:lstStyle/>
          <a:p>
            <a:pPr marL="609600" indent="-609600"/>
            <a:r>
              <a:rPr lang="pt-BR" i="1" dirty="0" smtClean="0"/>
              <a:t>Grupos formais —</a:t>
            </a:r>
            <a:r>
              <a:rPr lang="pt-BR" dirty="0" smtClean="0"/>
              <a:t> aqueles definidos pela estrutura da organização, com missões de trabalhos designadas estabelecendo tarefas.</a:t>
            </a:r>
            <a:endParaRPr lang="pt-BR" i="1" dirty="0" smtClean="0"/>
          </a:p>
          <a:p>
            <a:pPr marL="609600" indent="-609600"/>
            <a:r>
              <a:rPr lang="pt-BR" i="1" dirty="0" smtClean="0"/>
              <a:t>Grupos informais —</a:t>
            </a:r>
            <a:r>
              <a:rPr lang="pt-BR" dirty="0" smtClean="0"/>
              <a:t> alianças que não são formalmente estruturadas nem determinadas organizacionalmente.</a:t>
            </a:r>
          </a:p>
        </p:txBody>
      </p:sp>
    </p:spTree>
    <p:extLst>
      <p:ext uri="{BB962C8B-B14F-4D97-AF65-F5344CB8AC3E}">
        <p14:creationId xmlns:p14="http://schemas.microsoft.com/office/powerpoint/2010/main" val="205712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Outros tipos de equipes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881388" y="2238348"/>
            <a:ext cx="6400800" cy="34747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/>
              <a:t>Equipes virtuais 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Equipes de alta performance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Rede de relacionamentos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Rede de competências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69981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Conflitos entre grupos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631066" y="2367136"/>
            <a:ext cx="11056998" cy="400790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t-BR" sz="2600" dirty="0"/>
              <a:t>Achar um inimigo comum: Grupos se unem contra outro "grupo de grupos" ou competição contra outra organização.</a:t>
            </a:r>
          </a:p>
          <a:p>
            <a:pPr>
              <a:lnSpc>
                <a:spcPct val="80000"/>
              </a:lnSpc>
            </a:pPr>
            <a:r>
              <a:rPr lang="pt-BR" sz="2600" dirty="0"/>
              <a:t>Estimular interação entre líderes ou subgrupos de grupos competidores: Tentar criar um conceito de "objetivos comuns", de "grande grupo" para todos os grupos; é a base das "reuniões de cúpula".</a:t>
            </a:r>
          </a:p>
          <a:p>
            <a:pPr>
              <a:lnSpc>
                <a:spcPct val="80000"/>
              </a:lnSpc>
            </a:pPr>
            <a:r>
              <a:rPr lang="pt-BR" sz="2600" dirty="0"/>
              <a:t>Encontrar um objetivo superior.</a:t>
            </a:r>
          </a:p>
          <a:p>
            <a:pPr>
              <a:lnSpc>
                <a:spcPct val="80000"/>
              </a:lnSpc>
            </a:pPr>
            <a:r>
              <a:rPr lang="pt-BR" sz="2600" dirty="0"/>
              <a:t>Ter um treinamento experimental entre grupos: Treinamento entre os grupos competidores, lidando com suas percepções sobre si mesmo e o outro grupo.</a:t>
            </a:r>
          </a:p>
        </p:txBody>
      </p:sp>
    </p:spTree>
    <p:extLst>
      <p:ext uri="{BB962C8B-B14F-4D97-AF65-F5344CB8AC3E}">
        <p14:creationId xmlns:p14="http://schemas.microsoft.com/office/powerpoint/2010/main" val="427807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071664" y="5877272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</a:t>
            </a:r>
            <a:r>
              <a:rPr lang="pt-BR" sz="1400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Alessandra </a:t>
            </a:r>
            <a:r>
              <a:rPr lang="pt-BR" sz="1400" cap="all" dirty="0" err="1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quishida</a:t>
            </a:r>
            <a:r>
              <a:rPr lang="pt-BR" sz="1400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, 2008</a:t>
            </a:r>
            <a:r>
              <a:rPr lang="en-US" sz="1400" dirty="0"/>
              <a:t>POT, F. M. B. Productivity and utilization of the potential workforce.</a:t>
            </a:r>
            <a:r>
              <a:rPr lang="en-US" sz="1400" b="1" dirty="0"/>
              <a:t> ENANPC Meeting</a:t>
            </a:r>
            <a:r>
              <a:rPr lang="en-US" sz="1400" dirty="0"/>
              <a:t>.  November, 2002. p. 1-6.</a:t>
            </a:r>
            <a:r>
              <a:rPr lang="en-US" sz="1400" b="1" dirty="0"/>
              <a:t> </a:t>
            </a:r>
            <a:endParaRPr lang="pt-BR" dirty="0"/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2063552" y="476672"/>
          <a:ext cx="792088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98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19955" y="93148"/>
            <a:ext cx="77724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t-BR" sz="32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Ações Afirmativas e Valorização da Diversidade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2209800" y="2276476"/>
            <a:ext cx="7772400" cy="43529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pt-BR" sz="2800"/>
              <a:t>São políticas e estratégias para corrigir o desequilíbrio, injustiça, esquecimento e outros tipos de discriminação.</a:t>
            </a:r>
          </a:p>
          <a:p>
            <a:pPr eaLnBrk="1" hangingPunct="1">
              <a:buFontTx/>
              <a:buNone/>
            </a:pPr>
            <a:endParaRPr lang="pt-BR" sz="2800"/>
          </a:p>
          <a:p>
            <a:pPr eaLnBrk="1" hangingPunct="1"/>
            <a:r>
              <a:rPr lang="pt-BR" sz="2800"/>
              <a:t>As ações afirmativas devem gerar oportunidades.</a:t>
            </a:r>
          </a:p>
        </p:txBody>
      </p:sp>
    </p:spTree>
    <p:extLst>
      <p:ext uri="{BB962C8B-B14F-4D97-AF65-F5344CB8AC3E}">
        <p14:creationId xmlns:p14="http://schemas.microsoft.com/office/powerpoint/2010/main" val="224639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786" name="Text Box 2"/>
          <p:cNvSpPr txBox="1">
            <a:spLocks noChangeArrowheads="1"/>
          </p:cNvSpPr>
          <p:nvPr/>
        </p:nvSpPr>
        <p:spPr bwMode="auto">
          <a:xfrm>
            <a:off x="2927649" y="1887209"/>
            <a:ext cx="6257925" cy="1025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500"/>
              </a:spcBef>
              <a:buClr>
                <a:srgbClr val="336699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 dirty="0" err="1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Lucida Sans Unicode" pitchFamily="34" charset="0"/>
                <a:cs typeface="Lucida Sans Unicode" pitchFamily="34" charset="0"/>
              </a:rPr>
              <a:t>Pessoas</a:t>
            </a:r>
            <a:r>
              <a:rPr lang="en-GB" sz="2000" dirty="0">
                <a:solidFill>
                  <a:srgbClr val="33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Lucida Sans Unicode" pitchFamily="34" charset="0"/>
                <a:cs typeface="Lucida Sans Unicode" pitchFamily="34" charset="0"/>
              </a:rPr>
              <a:t>: </a:t>
            </a:r>
            <a:r>
              <a:rPr lang="en-GB" sz="2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Lucida Sans Unicode" pitchFamily="34" charset="0"/>
                <a:cs typeface="Lucida Sans Unicode" pitchFamily="34" charset="0"/>
              </a:rPr>
              <a:t>A </a:t>
            </a:r>
            <a:r>
              <a:rPr lang="en-GB" sz="20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Lucida Sans Unicode" pitchFamily="34" charset="0"/>
                <a:cs typeface="Lucida Sans Unicode" pitchFamily="34" charset="0"/>
              </a:rPr>
              <a:t>exploração</a:t>
            </a:r>
            <a:r>
              <a:rPr lang="en-GB" sz="2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GB" sz="20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Lucida Sans Unicode" pitchFamily="34" charset="0"/>
                <a:cs typeface="Lucida Sans Unicode" pitchFamily="34" charset="0"/>
              </a:rPr>
              <a:t>excessiva</a:t>
            </a:r>
            <a:r>
              <a:rPr lang="en-GB" sz="2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Lucida Sans Unicode" pitchFamily="34" charset="0"/>
                <a:cs typeface="Lucida Sans Unicode" pitchFamily="34" charset="0"/>
              </a:rPr>
              <a:t> do </a:t>
            </a:r>
            <a:r>
              <a:rPr lang="en-GB" sz="20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Lucida Sans Unicode" pitchFamily="34" charset="0"/>
                <a:cs typeface="Lucida Sans Unicode" pitchFamily="34" charset="0"/>
              </a:rPr>
              <a:t>recurso</a:t>
            </a:r>
            <a:endParaRPr lang="en-GB" sz="20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Lucida Sans Unicode" pitchFamily="34" charset="0"/>
              <a:cs typeface="Lucida Sans Unicode" pitchFamily="34" charset="0"/>
            </a:endParaRPr>
          </a:p>
          <a:p>
            <a:pPr defTabSz="449263" eaLnBrk="0" hangingPunct="0">
              <a:spcBef>
                <a:spcPts val="1500"/>
              </a:spcBef>
              <a:buClr>
                <a:srgbClr val="336699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2400" b="1" dirty="0">
              <a:solidFill>
                <a:srgbClr val="33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badi MT Condensed Light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3" y="2636913"/>
            <a:ext cx="7344816" cy="36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3575051" y="6237289"/>
            <a:ext cx="4077183" cy="3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defTabSz="449263" eaLnBrk="0" hangingPunct="0">
              <a:buClr>
                <a:srgbClr val="FF99FF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CCCCFF"/>
                </a:solidFill>
                <a:latin typeface="Bodoni MT" pitchFamily="18" charset="0"/>
                <a:cs typeface="Lucida Sans Unicode" pitchFamily="34" charset="0"/>
                <a:hlinkClick r:id="rId4"/>
              </a:rPr>
              <a:t>http://penut.net/images/links/donkey.jpg</a:t>
            </a:r>
          </a:p>
        </p:txBody>
      </p:sp>
      <p:sp>
        <p:nvSpPr>
          <p:cNvPr id="1014789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765176"/>
            <a:ext cx="7280275" cy="1008063"/>
          </a:xfrm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DESAFIOS DE VALORIZAÇÃO DA VIDA ORGANIZACIONAL E PESSOAL</a:t>
            </a:r>
          </a:p>
        </p:txBody>
      </p:sp>
    </p:spTree>
    <p:extLst>
      <p:ext uri="{BB962C8B-B14F-4D97-AF65-F5344CB8AC3E}">
        <p14:creationId xmlns:p14="http://schemas.microsoft.com/office/powerpoint/2010/main" val="299323069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290" name="Rectangle 2"/>
          <p:cNvSpPr>
            <a:spLocks noChangeArrowheads="1"/>
          </p:cNvSpPr>
          <p:nvPr/>
        </p:nvSpPr>
        <p:spPr bwMode="auto">
          <a:xfrm>
            <a:off x="2166938" y="333375"/>
            <a:ext cx="8062912" cy="73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2160" tIns="46080" rIns="92160" bIns="46080" anchor="ctr"/>
          <a:lstStyle/>
          <a:p>
            <a:pPr algn="ctr" defTabSz="449263">
              <a:buClr>
                <a:srgbClr val="CC00CC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  <a:cs typeface="Lucida Sans Unicode" pitchFamily="34" charset="0"/>
              </a:rPr>
              <a:t>STRESS</a:t>
            </a:r>
          </a:p>
          <a:p>
            <a:pPr algn="ctr" defTabSz="449263">
              <a:buClr>
                <a:srgbClr val="CC00CC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  <a:cs typeface="Lucida Sans Unicode" pitchFamily="34" charset="0"/>
              </a:rPr>
              <a:t> </a:t>
            </a:r>
            <a:r>
              <a:rPr lang="en-GB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  <a:cs typeface="Lucida Sans Unicode" pitchFamily="34" charset="0"/>
              </a:rPr>
              <a:t>decorrentes</a:t>
            </a:r>
            <a:r>
              <a:rPr lang="en-GB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  <a:cs typeface="Lucida Sans Unicode" pitchFamily="34" charset="0"/>
              </a:rPr>
              <a:t> da </a:t>
            </a:r>
            <a:r>
              <a:rPr lang="en-GB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  <a:cs typeface="Lucida Sans Unicode" pitchFamily="34" charset="0"/>
              </a:rPr>
              <a:t>relação</a:t>
            </a:r>
            <a:r>
              <a:rPr lang="en-GB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  <a:cs typeface="Lucida Sans Unicode" pitchFamily="34" charset="0"/>
              </a:rPr>
              <a:t>: </a:t>
            </a:r>
            <a:r>
              <a:rPr lang="en-GB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  <a:cs typeface="Lucida Sans Unicode" pitchFamily="34" charset="0"/>
              </a:rPr>
              <a:t>esforço</a:t>
            </a:r>
            <a:r>
              <a:rPr lang="en-GB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  <a:cs typeface="Lucida Sans Unicode" pitchFamily="34" charset="0"/>
              </a:rPr>
              <a:t>/</a:t>
            </a:r>
            <a:r>
              <a:rPr lang="en-GB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Footlight MT Light" pitchFamily="18" charset="0"/>
                <a:cs typeface="Lucida Sans Unicode" pitchFamily="34" charset="0"/>
              </a:rPr>
              <a:t>adaptação</a:t>
            </a:r>
            <a:endParaRPr lang="en-GB" sz="3200" dirty="0">
              <a:effectLst>
                <a:outerShdw blurRad="38100" dist="38100" dir="2700000" algn="tl">
                  <a:srgbClr val="C0C0C0"/>
                </a:outerShdw>
              </a:effectLst>
              <a:latin typeface="Footlight MT Light" pitchFamily="18" charset="0"/>
              <a:cs typeface="Lucida Sans Unicode" pitchFamily="34" charset="0"/>
            </a:endParaRPr>
          </a:p>
        </p:txBody>
      </p:sp>
      <p:sp>
        <p:nvSpPr>
          <p:cNvPr id="1164291" name="AutoShape 3"/>
          <p:cNvSpPr>
            <a:spLocks/>
          </p:cNvSpPr>
          <p:nvPr/>
        </p:nvSpPr>
        <p:spPr bwMode="auto">
          <a:xfrm>
            <a:off x="2962275" y="2449514"/>
            <a:ext cx="4889500" cy="609282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1205 h 21600"/>
              <a:gd name="T20" fmla="*/ 10799 w 21600"/>
              <a:gd name="T21" fmla="*/ 1079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0" y="10748"/>
                </a:moveTo>
                <a:cubicBezTo>
                  <a:pt x="19" y="6668"/>
                  <a:pt x="2336" y="2947"/>
                  <a:pt x="5989" y="1130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0" y="10748"/>
                </a:moveTo>
                <a:cubicBezTo>
                  <a:pt x="19" y="6668"/>
                  <a:pt x="2336" y="2947"/>
                  <a:pt x="5989" y="1130"/>
                </a:cubicBezTo>
              </a:path>
            </a:pathLst>
          </a:custGeom>
          <a:noFill/>
          <a:ln w="127127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164292" name="AutoShape 4"/>
          <p:cNvSpPr>
            <a:spLocks/>
          </p:cNvSpPr>
          <p:nvPr/>
        </p:nvSpPr>
        <p:spPr bwMode="auto">
          <a:xfrm rot="-8040000">
            <a:off x="3563144" y="2186782"/>
            <a:ext cx="5067300" cy="5218112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10799 h 21600"/>
              <a:gd name="T20" fmla="*/ 21425 w 21600"/>
              <a:gd name="T21" fmla="*/ 2148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21424" y="12741"/>
                </a:moveTo>
                <a:cubicBezTo>
                  <a:pt x="20586" y="17324"/>
                  <a:pt x="16904" y="20854"/>
                  <a:pt x="12289" y="21496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21424" y="12741"/>
                </a:moveTo>
                <a:cubicBezTo>
                  <a:pt x="20586" y="17324"/>
                  <a:pt x="16904" y="20854"/>
                  <a:pt x="12289" y="21496"/>
                </a:cubicBezTo>
              </a:path>
            </a:pathLst>
          </a:custGeom>
          <a:noFill/>
          <a:ln w="127127">
            <a:solidFill>
              <a:srgbClr val="0099CC"/>
            </a:solidFill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164293" name="AutoShape 5"/>
          <p:cNvSpPr>
            <a:spLocks/>
          </p:cNvSpPr>
          <p:nvPr/>
        </p:nvSpPr>
        <p:spPr bwMode="auto">
          <a:xfrm rot="2400000">
            <a:off x="3578225" y="2251076"/>
            <a:ext cx="6091238" cy="4892675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0 h 21600"/>
              <a:gd name="T20" fmla="*/ 20393 w 21600"/>
              <a:gd name="T21" fmla="*/ 10799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0844" y="0"/>
                </a:moveTo>
                <a:cubicBezTo>
                  <a:pt x="14924" y="17"/>
                  <a:pt x="18647" y="2331"/>
                  <a:pt x="20466" y="5983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0844" y="0"/>
                </a:moveTo>
                <a:cubicBezTo>
                  <a:pt x="14924" y="17"/>
                  <a:pt x="18647" y="2331"/>
                  <a:pt x="20466" y="5983"/>
                </a:cubicBezTo>
              </a:path>
            </a:pathLst>
          </a:custGeom>
          <a:noFill/>
          <a:ln w="127080">
            <a:solidFill>
              <a:srgbClr val="FF3300"/>
            </a:solidFill>
            <a:miter lim="800000"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164294" name="Rectangle 6"/>
          <p:cNvSpPr>
            <a:spLocks noChangeArrowheads="1"/>
          </p:cNvSpPr>
          <p:nvPr/>
        </p:nvSpPr>
        <p:spPr bwMode="auto">
          <a:xfrm>
            <a:off x="2484439" y="1506538"/>
            <a:ext cx="1606381" cy="4623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2160" tIns="46080" rIns="92160" bIns="46080">
            <a:spAutoFit/>
          </a:bodyPr>
          <a:lstStyle/>
          <a:p>
            <a:pPr defTabSz="449263">
              <a:buClr>
                <a:srgbClr val="FF33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Lucida Sans Unicode" pitchFamily="34" charset="0"/>
              </a:rPr>
              <a:t>DISTRESS</a:t>
            </a:r>
          </a:p>
        </p:txBody>
      </p:sp>
      <p:sp>
        <p:nvSpPr>
          <p:cNvPr id="1164295" name="Rectangle 7"/>
          <p:cNvSpPr>
            <a:spLocks noChangeArrowheads="1"/>
          </p:cNvSpPr>
          <p:nvPr/>
        </p:nvSpPr>
        <p:spPr bwMode="auto">
          <a:xfrm>
            <a:off x="8047039" y="1506538"/>
            <a:ext cx="1606381" cy="4623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2160" tIns="46080" rIns="92160" bIns="46080">
            <a:spAutoFit/>
          </a:bodyPr>
          <a:lstStyle/>
          <a:p>
            <a:pPr defTabSz="449263">
              <a:buClr>
                <a:srgbClr val="FF33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40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Lucida Sans Unicode" pitchFamily="34" charset="0"/>
              </a:rPr>
              <a:t>DISTRESS</a:t>
            </a:r>
          </a:p>
        </p:txBody>
      </p:sp>
      <p:sp>
        <p:nvSpPr>
          <p:cNvPr id="1164296" name="Rectangle 8"/>
          <p:cNvSpPr>
            <a:spLocks noChangeArrowheads="1"/>
          </p:cNvSpPr>
          <p:nvPr/>
        </p:nvSpPr>
        <p:spPr bwMode="auto">
          <a:xfrm>
            <a:off x="5054600" y="1506539"/>
            <a:ext cx="1314634" cy="3700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2160" tIns="46080" rIns="92160" bIns="46080">
            <a:spAutoFit/>
          </a:bodyPr>
          <a:lstStyle/>
          <a:p>
            <a:pPr defTabSz="449263">
              <a:buClr>
                <a:srgbClr val="33CCFF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Lucida Sans Unicode" pitchFamily="34" charset="0"/>
              </a:rPr>
              <a:t>EUSTRESS</a:t>
            </a: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4456114" y="1436688"/>
            <a:ext cx="1587" cy="4641850"/>
          </a:xfrm>
          <a:prstGeom prst="line">
            <a:avLst/>
          </a:prstGeom>
          <a:noFill/>
          <a:ln w="76327">
            <a:solidFill>
              <a:schemeClr val="bg2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7808914" y="1436688"/>
            <a:ext cx="1587" cy="4641850"/>
          </a:xfrm>
          <a:prstGeom prst="line">
            <a:avLst/>
          </a:prstGeom>
          <a:noFill/>
          <a:ln w="76327">
            <a:solidFill>
              <a:srgbClr val="FF0000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2292351" y="2312988"/>
            <a:ext cx="1592263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60" tIns="46080" rIns="92160" bIns="46080">
            <a:spAutoFit/>
          </a:bodyPr>
          <a:lstStyle/>
          <a:p>
            <a:pPr defTabSz="449263">
              <a:buClr>
                <a:srgbClr val="336699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latin typeface="Times New Roman" pitchFamily="18" charset="0"/>
                <a:cs typeface="Lucida Sans Unicode" pitchFamily="34" charset="0"/>
              </a:rPr>
              <a:t>MONOTONIA</a:t>
            </a:r>
          </a:p>
          <a:p>
            <a:pPr defTabSz="449263">
              <a:buClr>
                <a:srgbClr val="336699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latin typeface="Times New Roman" pitchFamily="18" charset="0"/>
                <a:cs typeface="Lucida Sans Unicode" pitchFamily="34" charset="0"/>
              </a:rPr>
              <a:t>( - ESFORÇO)</a:t>
            </a: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2230439" y="3943351"/>
            <a:ext cx="2078037" cy="92392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60" tIns="46080" rIns="92160" bIns="46080">
            <a:spAutoFit/>
          </a:bodyPr>
          <a:lstStyle/>
          <a:p>
            <a:pPr defTabSz="449263">
              <a:buClr>
                <a:srgbClr val="336699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Lucida Sans Unicode" pitchFamily="34" charset="0"/>
              </a:rPr>
              <a:t>MANIFESTAÇÕES</a:t>
            </a:r>
          </a:p>
          <a:p>
            <a:pPr defTabSz="449263">
              <a:buClr>
                <a:srgbClr val="336699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Lucida Sans Unicode" pitchFamily="34" charset="0"/>
              </a:rPr>
              <a:t>E SINTOMAS </a:t>
            </a:r>
          </a:p>
          <a:p>
            <a:pPr defTabSz="449263">
              <a:buClr>
                <a:srgbClr val="336699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Lucida Sans Unicode" pitchFamily="34" charset="0"/>
              </a:rPr>
              <a:t>DA DOENÇA</a:t>
            </a:r>
          </a:p>
        </p:txBody>
      </p:sp>
      <p:sp>
        <p:nvSpPr>
          <p:cNvPr id="1164301" name="Rectangle 13"/>
          <p:cNvSpPr>
            <a:spLocks noChangeArrowheads="1"/>
          </p:cNvSpPr>
          <p:nvPr/>
        </p:nvSpPr>
        <p:spPr bwMode="auto">
          <a:xfrm>
            <a:off x="4813301" y="3213101"/>
            <a:ext cx="2492375" cy="255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2160" tIns="46080" rIns="92160" bIns="46080">
            <a:spAutoFit/>
          </a:bodyPr>
          <a:lstStyle/>
          <a:p>
            <a:pPr defTabSz="449263">
              <a:buClr>
                <a:srgbClr val="336699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000" dirty="0">
                <a:solidFill>
                  <a:srgbClr val="008080"/>
                </a:solidFill>
                <a:latin typeface="Times New Roman" pitchFamily="18" charset="0"/>
                <a:cs typeface="Lucida Sans Unicode" pitchFamily="34" charset="0"/>
              </a:rPr>
              <a:t>ÁREA DE MELHOR </a:t>
            </a:r>
          </a:p>
          <a:p>
            <a:pPr defTabSz="449263">
              <a:buClr>
                <a:srgbClr val="336699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000" dirty="0">
                <a:solidFill>
                  <a:srgbClr val="008080"/>
                </a:solidFill>
                <a:latin typeface="Times New Roman" pitchFamily="18" charset="0"/>
                <a:cs typeface="Lucida Sans Unicode" pitchFamily="34" charset="0"/>
              </a:rPr>
              <a:t>DESEMPENHO E </a:t>
            </a:r>
          </a:p>
          <a:p>
            <a:pPr defTabSz="449263">
              <a:buClr>
                <a:srgbClr val="336699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000" dirty="0">
                <a:solidFill>
                  <a:srgbClr val="008080"/>
                </a:solidFill>
                <a:latin typeface="Times New Roman" pitchFamily="18" charset="0"/>
                <a:cs typeface="Lucida Sans Unicode" pitchFamily="34" charset="0"/>
              </a:rPr>
              <a:t>CONFORTO</a:t>
            </a:r>
          </a:p>
          <a:p>
            <a:pPr defTabSz="449263">
              <a:buClr>
                <a:srgbClr val="336699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2000" dirty="0">
              <a:solidFill>
                <a:srgbClr val="008080"/>
              </a:solidFill>
              <a:latin typeface="Times New Roman" pitchFamily="18" charset="0"/>
              <a:cs typeface="Lucida Sans Unicode" pitchFamily="34" charset="0"/>
            </a:endParaRPr>
          </a:p>
          <a:p>
            <a:pPr defTabSz="449263">
              <a:buClr>
                <a:srgbClr val="336699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000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Lucida Sans Unicode" pitchFamily="34" charset="0"/>
              </a:rPr>
              <a:t>Coping</a:t>
            </a:r>
          </a:p>
          <a:p>
            <a:pPr defTabSz="449263">
              <a:buClr>
                <a:srgbClr val="336699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000" dirty="0" err="1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Lucida Sans Unicode" pitchFamily="34" charset="0"/>
              </a:rPr>
              <a:t>Happyness</a:t>
            </a:r>
            <a:endParaRPr lang="en-GB" sz="2000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Lucida Sans Unicode" pitchFamily="34" charset="0"/>
            </a:endParaRPr>
          </a:p>
          <a:p>
            <a:pPr defTabSz="449263">
              <a:buClr>
                <a:srgbClr val="336699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000" dirty="0" err="1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Lucida Sans Unicode" pitchFamily="34" charset="0"/>
              </a:rPr>
              <a:t>Resiliência</a:t>
            </a:r>
            <a:endParaRPr lang="en-GB" sz="2000" dirty="0">
              <a:solidFill>
                <a:srgbClr val="008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Lucida Sans Unicode" pitchFamily="34" charset="0"/>
            </a:endParaRPr>
          </a:p>
          <a:p>
            <a:pPr defTabSz="449263">
              <a:buClr>
                <a:srgbClr val="336699"/>
              </a:buClr>
              <a:buSzPct val="100000"/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000" dirty="0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Lucida Sans Unicode" pitchFamily="34" charset="0"/>
              </a:rPr>
              <a:t>Lovers working</a:t>
            </a: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7910514" y="3868739"/>
            <a:ext cx="2078433" cy="924057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92160" tIns="46080" rIns="92160" bIns="46080">
            <a:spAutoFit/>
          </a:bodyPr>
          <a:lstStyle/>
          <a:p>
            <a:pPr defTabSz="449263">
              <a:buClr>
                <a:srgbClr val="9933FF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990000"/>
                </a:solidFill>
                <a:latin typeface="Times New Roman" pitchFamily="18" charset="0"/>
                <a:cs typeface="Lucida Sans Unicode" pitchFamily="34" charset="0"/>
              </a:rPr>
              <a:t>MANIFESTAÇÕES</a:t>
            </a:r>
          </a:p>
          <a:p>
            <a:pPr defTabSz="449263">
              <a:buClr>
                <a:srgbClr val="9933FF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990000"/>
                </a:solidFill>
                <a:latin typeface="Times New Roman" pitchFamily="18" charset="0"/>
                <a:cs typeface="Lucida Sans Unicode" pitchFamily="34" charset="0"/>
              </a:rPr>
              <a:t>E SINTOMAS </a:t>
            </a:r>
          </a:p>
          <a:p>
            <a:pPr defTabSz="449263">
              <a:buClr>
                <a:srgbClr val="9933FF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990000"/>
                </a:solidFill>
                <a:latin typeface="Times New Roman" pitchFamily="18" charset="0"/>
                <a:cs typeface="Lucida Sans Unicode" pitchFamily="34" charset="0"/>
              </a:rPr>
              <a:t>DA DOENÇAS</a:t>
            </a: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8247064" y="2312988"/>
            <a:ext cx="1737827" cy="6470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160" tIns="46080" rIns="92160" bIns="46080">
            <a:spAutoFit/>
          </a:bodyPr>
          <a:lstStyle/>
          <a:p>
            <a:pPr defTabSz="449263">
              <a:buClr>
                <a:srgbClr val="336699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990000"/>
                </a:solidFill>
                <a:latin typeface="Times New Roman" pitchFamily="18" charset="0"/>
                <a:cs typeface="Lucida Sans Unicode" pitchFamily="34" charset="0"/>
              </a:rPr>
              <a:t>SOBRECARGA</a:t>
            </a:r>
          </a:p>
          <a:p>
            <a:pPr defTabSz="449263">
              <a:buClr>
                <a:srgbClr val="336699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990000"/>
                </a:solidFill>
                <a:latin typeface="Times New Roman" pitchFamily="18" charset="0"/>
                <a:cs typeface="Lucida Sans Unicode" pitchFamily="34" charset="0"/>
              </a:rPr>
              <a:t>( + ESFORÇO)</a:t>
            </a:r>
          </a:p>
        </p:txBody>
      </p:sp>
      <p:sp>
        <p:nvSpPr>
          <p:cNvPr id="1164304" name="Rectangle 16"/>
          <p:cNvSpPr>
            <a:spLocks noChangeArrowheads="1"/>
          </p:cNvSpPr>
          <p:nvPr/>
        </p:nvSpPr>
        <p:spPr bwMode="auto">
          <a:xfrm>
            <a:off x="2074863" y="6078538"/>
            <a:ext cx="8248650" cy="762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50000">
                <a:srgbClr val="0099CC"/>
              </a:gs>
              <a:gs pos="100000">
                <a:schemeClr val="hlink"/>
              </a:gs>
            </a:gsLst>
            <a:lin ang="108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2093913" y="1277938"/>
            <a:ext cx="76200" cy="5257800"/>
          </a:xfrm>
          <a:prstGeom prst="rect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orbel" pitchFamily="34" charset="0"/>
            </a:endParaRPr>
          </a:p>
        </p:txBody>
      </p:sp>
      <p:sp>
        <p:nvSpPr>
          <p:cNvPr id="30738" name="AutoShape 18"/>
          <p:cNvSpPr>
            <a:spLocks noChangeArrowheads="1"/>
          </p:cNvSpPr>
          <p:nvPr/>
        </p:nvSpPr>
        <p:spPr bwMode="auto">
          <a:xfrm>
            <a:off x="1941513" y="973138"/>
            <a:ext cx="381000" cy="304800"/>
          </a:xfrm>
          <a:prstGeom prst="triangle">
            <a:avLst>
              <a:gd name="adj" fmla="val 49958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Corbel" pitchFamily="34" charset="0"/>
            </a:endParaRPr>
          </a:p>
        </p:txBody>
      </p:sp>
      <p:sp>
        <p:nvSpPr>
          <p:cNvPr id="30739" name="AutoShape 19"/>
          <p:cNvSpPr>
            <a:spLocks noChangeArrowheads="1"/>
          </p:cNvSpPr>
          <p:nvPr/>
        </p:nvSpPr>
        <p:spPr bwMode="auto">
          <a:xfrm rot="5400000">
            <a:off x="10126663" y="5948363"/>
            <a:ext cx="288925" cy="292100"/>
          </a:xfrm>
          <a:prstGeom prst="triangle">
            <a:avLst>
              <a:gd name="adj" fmla="val 49958"/>
            </a:avLst>
          </a:prstGeom>
          <a:solidFill>
            <a:schemeClr val="tx1"/>
          </a:solidFill>
          <a:ln w="12573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orbel" pitchFamily="34" charset="0"/>
            </a:endParaRPr>
          </a:p>
        </p:txBody>
      </p:sp>
      <p:sp>
        <p:nvSpPr>
          <p:cNvPr id="1164308" name="Rectangle 20"/>
          <p:cNvSpPr>
            <a:spLocks noChangeArrowheads="1"/>
          </p:cNvSpPr>
          <p:nvPr/>
        </p:nvSpPr>
        <p:spPr bwMode="auto">
          <a:xfrm>
            <a:off x="2298701" y="6261101"/>
            <a:ext cx="1056551" cy="400837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2160" tIns="46080" rIns="92160" bIns="46080">
            <a:spAutoFit/>
          </a:bodyPr>
          <a:lstStyle/>
          <a:p>
            <a:pPr defTabSz="449263">
              <a:buClr>
                <a:srgbClr val="FF33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Lucida Sans Unicode" pitchFamily="34" charset="0"/>
              </a:rPr>
              <a:t>TEMPO</a:t>
            </a:r>
          </a:p>
        </p:txBody>
      </p:sp>
      <p:sp>
        <p:nvSpPr>
          <p:cNvPr id="1164309" name="Rectangle 21"/>
          <p:cNvSpPr>
            <a:spLocks noChangeArrowheads="1"/>
          </p:cNvSpPr>
          <p:nvPr/>
        </p:nvSpPr>
        <p:spPr bwMode="auto">
          <a:xfrm rot="16200000">
            <a:off x="1274531" y="5116120"/>
            <a:ext cx="1343488" cy="400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2160" tIns="46080" rIns="92160" bIns="46080">
            <a:spAutoFit/>
          </a:bodyPr>
          <a:lstStyle/>
          <a:p>
            <a:pPr defTabSz="449263">
              <a:buClr>
                <a:srgbClr val="920E85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Lucida Sans Unicode" pitchFamily="34" charset="0"/>
              </a:rPr>
              <a:t>ESFORÇO</a:t>
            </a:r>
          </a:p>
        </p:txBody>
      </p:sp>
      <p:sp>
        <p:nvSpPr>
          <p:cNvPr id="23" name="Retângulo de cantos arredondados 22"/>
          <p:cNvSpPr/>
          <p:nvPr/>
        </p:nvSpPr>
        <p:spPr>
          <a:xfrm>
            <a:off x="2381251" y="5143501"/>
            <a:ext cx="1643063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050" dirty="0" err="1"/>
              <a:t>Somatizações</a:t>
            </a:r>
            <a:endParaRPr lang="pt-BR" sz="1050" dirty="0"/>
          </a:p>
          <a:p>
            <a:pPr algn="ctr">
              <a:defRPr/>
            </a:pPr>
            <a:r>
              <a:rPr lang="pt-BR" sz="1050" dirty="0"/>
              <a:t>Fadiga</a:t>
            </a:r>
          </a:p>
          <a:p>
            <a:pPr algn="ctr">
              <a:defRPr/>
            </a:pPr>
            <a:r>
              <a:rPr lang="pt-BR" sz="1050" dirty="0"/>
              <a:t>Depressão</a:t>
            </a:r>
          </a:p>
          <a:p>
            <a:pPr algn="ctr">
              <a:defRPr/>
            </a:pPr>
            <a:r>
              <a:rPr lang="pt-BR" sz="1050" dirty="0" err="1"/>
              <a:t>Alextimia</a:t>
            </a:r>
            <a:endParaRPr lang="pt-BR" sz="1050" dirty="0"/>
          </a:p>
        </p:txBody>
      </p:sp>
      <p:sp>
        <p:nvSpPr>
          <p:cNvPr id="24" name="Elipse 23"/>
          <p:cNvSpPr/>
          <p:nvPr/>
        </p:nvSpPr>
        <p:spPr>
          <a:xfrm>
            <a:off x="8167688" y="5000625"/>
            <a:ext cx="1928812" cy="928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1200" dirty="0" err="1">
                <a:solidFill>
                  <a:schemeClr val="bg2">
                    <a:lumMod val="10000"/>
                  </a:schemeClr>
                </a:solidFill>
              </a:rPr>
              <a:t>Burnout</a:t>
            </a:r>
            <a:endParaRPr lang="pt-BR" sz="12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r>
              <a:rPr lang="pt-BR" sz="1200" dirty="0" err="1">
                <a:solidFill>
                  <a:schemeClr val="bg2">
                    <a:lumMod val="10000"/>
                  </a:schemeClr>
                </a:solidFill>
              </a:rPr>
              <a:t>Tecnostress</a:t>
            </a:r>
            <a:endParaRPr lang="pt-BR" sz="12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</a:rPr>
              <a:t>Pressa</a:t>
            </a:r>
          </a:p>
          <a:p>
            <a:pPr>
              <a:defRPr/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</a:rPr>
              <a:t>Pânico</a:t>
            </a:r>
          </a:p>
        </p:txBody>
      </p:sp>
    </p:spTree>
    <p:extLst>
      <p:ext uri="{BB962C8B-B14F-4D97-AF65-F5344CB8AC3E}">
        <p14:creationId xmlns:p14="http://schemas.microsoft.com/office/powerpoint/2010/main" val="11751977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4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4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64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64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64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64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64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64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" fill="hold"/>
                                        <p:tgtEl>
                                          <p:spTgt spid="1164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" fill="hold"/>
                                        <p:tgtEl>
                                          <p:spTgt spid="1164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00"/>
                            </p:stCondLst>
                            <p:childTnLst>
                              <p:par>
                                <p:cTn id="30" presetID="2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" fill="hold"/>
                                        <p:tgtEl>
                                          <p:spTgt spid="1164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" fill="hold"/>
                                        <p:tgtEl>
                                          <p:spTgt spid="1164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00"/>
                            </p:stCondLst>
                            <p:childTnLst>
                              <p:par>
                                <p:cTn id="35" presetID="2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" fill="hold"/>
                                        <p:tgtEl>
                                          <p:spTgt spid="1164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" fill="hold"/>
                                        <p:tgtEl>
                                          <p:spTgt spid="1164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8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64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64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3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64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64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4291" grpId="0" animBg="1"/>
      <p:bldP spid="1164292" grpId="0" animBg="1"/>
      <p:bldP spid="116429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/>
          </p:nvPr>
        </p:nvGraphicFramePr>
        <p:xfrm>
          <a:off x="4439816" y="291275"/>
          <a:ext cx="5328592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Lágrima 2"/>
          <p:cNvSpPr/>
          <p:nvPr/>
        </p:nvSpPr>
        <p:spPr>
          <a:xfrm>
            <a:off x="1703512" y="1484785"/>
            <a:ext cx="2376264" cy="2016125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2000" b="1" dirty="0">
                <a:solidFill>
                  <a:srgbClr val="6600CC"/>
                </a:solidFill>
              </a:rPr>
              <a:t>DISTRESS</a:t>
            </a:r>
          </a:p>
        </p:txBody>
      </p:sp>
    </p:spTree>
    <p:extLst>
      <p:ext uri="{BB962C8B-B14F-4D97-AF65-F5344CB8AC3E}">
        <p14:creationId xmlns:p14="http://schemas.microsoft.com/office/powerpoint/2010/main" val="943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/>
          </p:nvPr>
        </p:nvGraphicFramePr>
        <p:xfrm>
          <a:off x="1775520" y="332656"/>
          <a:ext cx="6192688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Lágrima 2"/>
          <p:cNvSpPr/>
          <p:nvPr/>
        </p:nvSpPr>
        <p:spPr>
          <a:xfrm rot="12634951">
            <a:off x="8048399" y="1308260"/>
            <a:ext cx="1785671" cy="2218748"/>
          </a:xfrm>
          <a:prstGeom prst="teardrop">
            <a:avLst>
              <a:gd name="adj" fmla="val 9591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Arredondar Retângulo em um Canto Único 3"/>
          <p:cNvSpPr/>
          <p:nvPr/>
        </p:nvSpPr>
        <p:spPr>
          <a:xfrm>
            <a:off x="8124776" y="2204864"/>
            <a:ext cx="1571625" cy="431800"/>
          </a:xfrm>
          <a:prstGeom prst="round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srgbClr val="C00000"/>
                </a:solidFill>
              </a:rPr>
              <a:t>EUSTRESS</a:t>
            </a:r>
          </a:p>
        </p:txBody>
      </p:sp>
    </p:spTree>
    <p:extLst>
      <p:ext uri="{BB962C8B-B14F-4D97-AF65-F5344CB8AC3E}">
        <p14:creationId xmlns:p14="http://schemas.microsoft.com/office/powerpoint/2010/main" val="415258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5520" y="260648"/>
            <a:ext cx="8435280" cy="1296144"/>
          </a:xfrm>
          <a:noFill/>
          <a:ln w="12700" cap="flat"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</a:rPr>
              <a:t>Que tipo de equilíbrio para </a:t>
            </a:r>
            <a:br>
              <a:rPr lang="pt-B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</a:rPr>
            </a:br>
            <a:r>
              <a:rPr lang="pt-B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Bodoni MT Condensed" pitchFamily="18" charset="0"/>
              </a:rPr>
              <a:t> gestão da qualidade de vida no trabalho?</a:t>
            </a:r>
            <a:endParaRPr lang="pt-BR" sz="4000" b="1" dirty="0">
              <a:solidFill>
                <a:schemeClr val="tx1">
                  <a:lumMod val="75000"/>
                  <a:lumOff val="25000"/>
                </a:schemeClr>
              </a:solidFill>
              <a:latin typeface="Bodoni MT Condensed" pitchFamily="18" charset="0"/>
            </a:endParaRPr>
          </a:p>
        </p:txBody>
      </p:sp>
      <p:pic>
        <p:nvPicPr>
          <p:cNvPr id="89091" name="Picture 3" descr="366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872" y="1700809"/>
            <a:ext cx="2402176" cy="40714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9092" name="Picture 4" descr="eap-small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1544" y="1772816"/>
            <a:ext cx="2403922" cy="4032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2135560" y="5805264"/>
            <a:ext cx="23042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 dirty="0">
                <a:latin typeface="Bodoni MT Condensed" pitchFamily="18" charset="0"/>
              </a:rPr>
              <a:t>Malabarismo dos desafios</a:t>
            </a:r>
            <a:endParaRPr lang="pt-BR" sz="2800" b="1" dirty="0">
              <a:latin typeface="Bodoni MT Condensed" pitchFamily="18" charset="0"/>
            </a:endParaRP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4799856" y="5877272"/>
            <a:ext cx="23042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 dirty="0">
                <a:latin typeface="Bodoni MT Condensed" pitchFamily="18" charset="0"/>
              </a:rPr>
              <a:t>Papéis psicossociais</a:t>
            </a:r>
          </a:p>
        </p:txBody>
      </p:sp>
      <p:pic>
        <p:nvPicPr>
          <p:cNvPr id="12290" name="Picture 2" descr="http://t2.gstatic.com/images?q=tbn:ANd9GcRsSFR0b04fiUK2vYR-hxkoMIKVMPJs4PPQRCtCbHn6U-ngzrs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24192" y="1772816"/>
            <a:ext cx="2381250" cy="3744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608168" y="5805265"/>
            <a:ext cx="25922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latin typeface="Bodoni MT Condensed" pitchFamily="18" charset="0"/>
              </a:rPr>
              <a:t>Integração</a:t>
            </a:r>
          </a:p>
          <a:p>
            <a:pPr algn="ctr"/>
            <a:r>
              <a:rPr lang="pt-BR" sz="2000" b="1" dirty="0">
                <a:latin typeface="Bodoni MT Condensed" pitchFamily="18" charset="0"/>
              </a:rPr>
              <a:t>Biopsicossocial e organizacional - BPSO</a:t>
            </a:r>
          </a:p>
        </p:txBody>
      </p:sp>
    </p:spTree>
    <p:extLst>
      <p:ext uri="{BB962C8B-B14F-4D97-AF65-F5344CB8AC3E}">
        <p14:creationId xmlns:p14="http://schemas.microsoft.com/office/powerpoint/2010/main" val="180664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1530" y="2451503"/>
            <a:ext cx="10515600" cy="1325563"/>
          </a:xfrm>
        </p:spPr>
        <p:txBody>
          <a:bodyPr>
            <a:normAutofit fontScale="90000"/>
          </a:bodyPr>
          <a:lstStyle/>
          <a:p>
            <a:pPr lvl="0"/>
            <a:r>
              <a:rPr lang="pt-BR" dirty="0"/>
              <a:t>Influências e Contribuições da Psicologia no ambiente de trabalho, questões de comunicação:</a:t>
            </a:r>
            <a:r>
              <a:rPr lang="pt-BR" sz="4000" dirty="0"/>
              <a:t/>
            </a:r>
            <a:br>
              <a:rPr lang="pt-BR" sz="4000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3937760"/>
            <a:ext cx="10515600" cy="4351338"/>
          </a:xfrm>
        </p:spPr>
        <p:txBody>
          <a:bodyPr/>
          <a:lstStyle/>
          <a:p>
            <a:pPr lvl="1"/>
            <a:r>
              <a:rPr lang="pt-BR" dirty="0" smtClean="0"/>
              <a:t>Condicionamentos </a:t>
            </a:r>
            <a:r>
              <a:rPr lang="pt-BR" dirty="0"/>
              <a:t>da comunicação: timidez X expansividade afetiva</a:t>
            </a:r>
            <a:endParaRPr lang="pt-BR" sz="2000" dirty="0"/>
          </a:p>
          <a:p>
            <a:pPr lvl="1"/>
            <a:r>
              <a:rPr lang="pt-BR" dirty="0"/>
              <a:t>A comunicação no ambiente de trabalho</a:t>
            </a:r>
            <a:endParaRPr lang="pt-BR" sz="2000" dirty="0"/>
          </a:p>
          <a:p>
            <a:pPr lvl="1"/>
            <a:r>
              <a:rPr lang="pt-BR" dirty="0"/>
              <a:t>Psicologia organizacional: análise de perfil, aconselhamento, demissão humanizada, inclusão e diversidade no trabalho social.</a:t>
            </a:r>
            <a:endParaRPr lang="pt-BR" sz="2000" dirty="0"/>
          </a:p>
          <a:p>
            <a:pPr lvl="1"/>
            <a:r>
              <a:rPr lang="pt-BR" dirty="0"/>
              <a:t>Tecnologias e a era da informação: ganhos e perdas.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63889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 descr="umamentebrilhante1491[1]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lum bright="70000" contrast="-70000"/>
          </a:blip>
          <a:srcRect t="1638" b="1638"/>
          <a:stretch>
            <a:fillRect/>
          </a:stretch>
        </p:blipFill>
        <p:spPr>
          <a:xfrm>
            <a:off x="1600200" y="60843"/>
            <a:ext cx="1143000" cy="1168400"/>
          </a:xfrm>
        </p:spPr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81200" y="3530600"/>
            <a:ext cx="7772400" cy="2641600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Atenção, reconhecimento, inclusão e sucessores: um exemplo de sucesso na gestão da qualidade de vida pessoal e organizacional.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3022601"/>
            <a:ext cx="7772400" cy="594627"/>
          </a:xfrm>
        </p:spPr>
        <p:txBody>
          <a:bodyPr/>
          <a:lstStyle/>
          <a:p>
            <a:r>
              <a:rPr lang="pt-BR" sz="1100" dirty="0">
                <a:solidFill>
                  <a:schemeClr val="tx1"/>
                </a:solidFill>
              </a:rPr>
              <a:t>Agosto de 2010 – USP FEA</a:t>
            </a:r>
          </a:p>
        </p:txBody>
      </p:sp>
      <p:pic>
        <p:nvPicPr>
          <p:cNvPr id="87042" name="Picture 2" descr="http://www.fea.usp.br/../../media/fck/Image/fotos/nobe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2998" y="95694"/>
            <a:ext cx="8159823" cy="30285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585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0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60326"/>
            <a:ext cx="7415213" cy="1311275"/>
          </a:xfrm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buClr>
                <a:srgbClr val="FF99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Onde está o gestor do 3o. Milênio?</a:t>
            </a: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916113"/>
            <a:ext cx="8686800" cy="4375150"/>
          </a:xfrm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ct val="300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Trabalhando entre 10 a 15 horas diárias,</a:t>
            </a:r>
          </a:p>
          <a:p>
            <a:pPr eaLnBrk="1" hangingPunct="1">
              <a:spcAft>
                <a:spcPct val="300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Ciganos do ar, viajando sempre.</a:t>
            </a:r>
          </a:p>
          <a:p>
            <a:pPr eaLnBrk="1" hangingPunct="1">
              <a:spcAft>
                <a:spcPct val="300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Cursando e tendo cursado MBA. </a:t>
            </a:r>
          </a:p>
          <a:p>
            <a:pPr eaLnBrk="1" hangingPunct="1">
              <a:spcAft>
                <a:spcPct val="300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Querendo crescer mais.</a:t>
            </a:r>
          </a:p>
          <a:p>
            <a:pPr eaLnBrk="1" hangingPunct="1">
              <a:spcAft>
                <a:spcPct val="300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Tendo cidadania como valor e nem sempre como prática.</a:t>
            </a:r>
          </a:p>
          <a:p>
            <a:pPr eaLnBrk="1" hangingPunct="1">
              <a:spcAft>
                <a:spcPct val="300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Sem tempo para cuidar de si e da família.</a:t>
            </a:r>
          </a:p>
          <a:p>
            <a:pPr eaLnBrk="1" hangingPunct="1">
              <a:spcAft>
                <a:spcPct val="300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Tendo que fazer supermercado...</a:t>
            </a:r>
          </a:p>
          <a:p>
            <a:pPr eaLnBrk="1" hangingPunct="1">
              <a:spcAft>
                <a:spcPct val="30000"/>
              </a:spcAft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/>
              <a:t>Repensando a vida.</a:t>
            </a:r>
          </a:p>
        </p:txBody>
      </p:sp>
    </p:spTree>
    <p:extLst>
      <p:ext uri="{BB962C8B-B14F-4D97-AF65-F5344CB8AC3E}">
        <p14:creationId xmlns:p14="http://schemas.microsoft.com/office/powerpoint/2010/main" val="30340300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791745" y="2132856"/>
            <a:ext cx="4943475" cy="3778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pt-BR" sz="2400" dirty="0"/>
              <a:t>Caminhadas ?</a:t>
            </a:r>
          </a:p>
          <a:p>
            <a:pPr>
              <a:lnSpc>
                <a:spcPct val="90000"/>
              </a:lnSpc>
              <a:defRPr/>
            </a:pPr>
            <a:r>
              <a:rPr lang="pt-BR" sz="2400" dirty="0"/>
              <a:t>Almoçar com amigos ?</a:t>
            </a:r>
          </a:p>
          <a:p>
            <a:pPr>
              <a:lnSpc>
                <a:spcPct val="90000"/>
              </a:lnSpc>
              <a:defRPr/>
            </a:pPr>
            <a:r>
              <a:rPr lang="pt-BR" sz="2400" dirty="0"/>
              <a:t>Dieta?</a:t>
            </a:r>
          </a:p>
          <a:p>
            <a:pPr>
              <a:lnSpc>
                <a:spcPct val="90000"/>
              </a:lnSpc>
              <a:defRPr/>
            </a:pPr>
            <a:r>
              <a:rPr lang="pt-BR" sz="2400" dirty="0"/>
              <a:t>Natação? </a:t>
            </a:r>
          </a:p>
          <a:p>
            <a:pPr>
              <a:lnSpc>
                <a:spcPct val="90000"/>
              </a:lnSpc>
              <a:defRPr/>
            </a:pPr>
            <a:r>
              <a:rPr lang="pt-BR" sz="2400" dirty="0"/>
              <a:t>Ginástica Laboral?</a:t>
            </a:r>
          </a:p>
          <a:p>
            <a:pPr>
              <a:lnSpc>
                <a:spcPct val="90000"/>
              </a:lnSpc>
              <a:defRPr/>
            </a:pPr>
            <a:r>
              <a:rPr lang="pt-BR" sz="2400" dirty="0"/>
              <a:t>Exercícios regulares?</a:t>
            </a:r>
          </a:p>
          <a:p>
            <a:pPr>
              <a:lnSpc>
                <a:spcPct val="90000"/>
              </a:lnSpc>
              <a:defRPr/>
            </a:pPr>
            <a:r>
              <a:rPr lang="pt-BR" sz="2400" dirty="0"/>
              <a:t>Sair no horário?</a:t>
            </a:r>
          </a:p>
          <a:p>
            <a:pPr>
              <a:lnSpc>
                <a:spcPct val="90000"/>
              </a:lnSpc>
              <a:defRPr/>
            </a:pPr>
            <a:r>
              <a:rPr lang="pt-BR" sz="2400" dirty="0"/>
              <a:t>Separar problemas pessoais e profissionais?</a:t>
            </a:r>
          </a:p>
          <a:p>
            <a:pPr>
              <a:lnSpc>
                <a:spcPct val="90000"/>
              </a:lnSpc>
              <a:defRPr/>
            </a:pPr>
            <a:r>
              <a:rPr lang="pt-BR" sz="2400" dirty="0"/>
              <a:t>Nada?</a:t>
            </a:r>
          </a:p>
          <a:p>
            <a:pPr>
              <a:lnSpc>
                <a:spcPct val="90000"/>
              </a:lnSpc>
              <a:defRPr/>
            </a:pPr>
            <a:endParaRPr lang="pt-BR" sz="2400" dirty="0"/>
          </a:p>
          <a:p>
            <a:pPr>
              <a:lnSpc>
                <a:spcPct val="90000"/>
              </a:lnSpc>
              <a:defRPr/>
            </a:pPr>
            <a:endParaRPr lang="pt-BR" sz="2400" dirty="0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528" y="623888"/>
            <a:ext cx="8261672" cy="128111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t-BR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 você o </a:t>
            </a:r>
            <a:r>
              <a:rPr 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que você tem feito?</a:t>
            </a:r>
          </a:p>
        </p:txBody>
      </p:sp>
    </p:spTree>
    <p:extLst>
      <p:ext uri="{BB962C8B-B14F-4D97-AF65-F5344CB8AC3E}">
        <p14:creationId xmlns:p14="http://schemas.microsoft.com/office/powerpoint/2010/main" val="367555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7859" y="1876984"/>
            <a:ext cx="7620000" cy="4608512"/>
          </a:xfrm>
        </p:spPr>
        <p:txBody>
          <a:bodyPr>
            <a:noAutofit/>
          </a:bodyPr>
          <a:lstStyle/>
          <a:p>
            <a:r>
              <a:rPr lang="pt-BR" sz="5400" dirty="0">
                <a:solidFill>
                  <a:schemeClr val="accent5">
                    <a:lumMod val="50000"/>
                  </a:schemeClr>
                </a:solidFill>
                <a:latin typeface="Baskerville Old Face" pitchFamily="18" charset="0"/>
              </a:rPr>
              <a:t>Sem trabalho a vida apodrece, mas sob um trabalho sem alma a vida sufoca e morre.</a:t>
            </a:r>
            <a:r>
              <a:rPr lang="pt-BR" sz="48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pt-BR" sz="4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t-BR" sz="48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pt-BR" sz="4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t-BR" sz="4800" dirty="0">
                <a:solidFill>
                  <a:schemeClr val="accent5">
                    <a:lumMod val="50000"/>
                  </a:schemeClr>
                </a:solidFill>
              </a:rPr>
              <a:t>			</a:t>
            </a:r>
            <a:r>
              <a:rPr lang="pt-BR" sz="3200" dirty="0">
                <a:solidFill>
                  <a:schemeClr val="accent5">
                    <a:lumMod val="50000"/>
                  </a:schemeClr>
                </a:solidFill>
              </a:rPr>
              <a:t>Albert Camus, 1955</a:t>
            </a:r>
            <a:endParaRPr lang="pt-BR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22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8168" y="3553936"/>
            <a:ext cx="2376264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6448" y="1637859"/>
            <a:ext cx="2376264" cy="2519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47528" y="2744589"/>
            <a:ext cx="25209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3" name="Rectangle 35"/>
          <p:cNvSpPr>
            <a:spLocks noGrp="1" noChangeArrowheads="1"/>
          </p:cNvSpPr>
          <p:nvPr>
            <p:ph type="title"/>
          </p:nvPr>
        </p:nvSpPr>
        <p:spPr>
          <a:xfrm>
            <a:off x="1886496" y="332656"/>
            <a:ext cx="7881913" cy="11239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t-BR" sz="3600" dirty="0">
                <a:solidFill>
                  <a:srgbClr val="C00000"/>
                </a:solidFill>
                <a:latin typeface="Bauhaus 93" pitchFamily="82" charset="0"/>
              </a:rPr>
              <a:t>P</a:t>
            </a:r>
            <a:r>
              <a:rPr sz="3600" dirty="0">
                <a:solidFill>
                  <a:srgbClr val="C00000"/>
                </a:solidFill>
                <a:latin typeface="Bauhaus 93" pitchFamily="82" charset="0"/>
              </a:rPr>
              <a:t>erfi</a:t>
            </a:r>
            <a:r>
              <a:rPr lang="pt-BR" sz="3600" dirty="0">
                <a:solidFill>
                  <a:srgbClr val="C00000"/>
                </a:solidFill>
                <a:latin typeface="Bauhaus 93" pitchFamily="82" charset="0"/>
              </a:rPr>
              <a:t>s </a:t>
            </a:r>
            <a:r>
              <a:rPr lang="pt-BR" sz="3600" dirty="0" smtClean="0">
                <a:solidFill>
                  <a:srgbClr val="C00000"/>
                </a:solidFill>
                <a:latin typeface="Bauhaus 93" pitchFamily="82" charset="0"/>
              </a:rPr>
              <a:t>no ambiente de trabalho</a:t>
            </a:r>
            <a:endParaRPr sz="3600" dirty="0">
              <a:solidFill>
                <a:srgbClr val="C00000"/>
              </a:solidFill>
              <a:latin typeface="Bauhaus 93" pitchFamily="82" charset="0"/>
            </a:endParaRPr>
          </a:p>
        </p:txBody>
      </p:sp>
      <p:sp>
        <p:nvSpPr>
          <p:cNvPr id="78854" name="Text Box 36"/>
          <p:cNvSpPr txBox="1">
            <a:spLocks noChangeArrowheads="1"/>
          </p:cNvSpPr>
          <p:nvPr/>
        </p:nvSpPr>
        <p:spPr bwMode="auto">
          <a:xfrm>
            <a:off x="1991545" y="1879729"/>
            <a:ext cx="1800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dirty="0"/>
              <a:t>Crítico?</a:t>
            </a:r>
          </a:p>
        </p:txBody>
      </p:sp>
      <p:sp>
        <p:nvSpPr>
          <p:cNvPr id="78855" name="Text Box 37"/>
          <p:cNvSpPr txBox="1">
            <a:spLocks noChangeArrowheads="1"/>
          </p:cNvSpPr>
          <p:nvPr/>
        </p:nvSpPr>
        <p:spPr bwMode="auto">
          <a:xfrm>
            <a:off x="7712546" y="2991257"/>
            <a:ext cx="23034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dirty="0"/>
              <a:t>Realizado?</a:t>
            </a:r>
          </a:p>
        </p:txBody>
      </p:sp>
      <p:sp>
        <p:nvSpPr>
          <p:cNvPr id="78856" name="Text Box 38"/>
          <p:cNvSpPr txBox="1">
            <a:spLocks noChangeArrowheads="1"/>
          </p:cNvSpPr>
          <p:nvPr/>
        </p:nvSpPr>
        <p:spPr bwMode="auto">
          <a:xfrm>
            <a:off x="4916448" y="4230053"/>
            <a:ext cx="29518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dirty="0"/>
              <a:t>Desconfiado?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976736" y="6214674"/>
            <a:ext cx="7719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Fonte: França, A.C.L. Indicadores Empresariais de Qualidade de Vida no Trabalho.</a:t>
            </a:r>
          </a:p>
          <a:p>
            <a:pPr algn="ctr"/>
            <a:r>
              <a:rPr lang="pt-BR" sz="1400" dirty="0"/>
              <a:t>Ilustrações:  C.A. L. Gasparini Tese FEAUSP, 1996</a:t>
            </a:r>
          </a:p>
        </p:txBody>
      </p:sp>
    </p:spTree>
    <p:extLst>
      <p:ext uri="{BB962C8B-B14F-4D97-AF65-F5344CB8AC3E}">
        <p14:creationId xmlns:p14="http://schemas.microsoft.com/office/powerpoint/2010/main" val="344908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6"/>
          <p:cNvSpPr>
            <a:spLocks noGrp="1"/>
          </p:cNvSpPr>
          <p:nvPr>
            <p:ph type="pic" idx="1"/>
          </p:nvPr>
        </p:nvSpPr>
        <p:spPr/>
      </p:sp>
      <p:sp>
        <p:nvSpPr>
          <p:cNvPr id="8" name="Espaço Reservado para Texto 7"/>
          <p:cNvSpPr>
            <a:spLocks noGrp="1"/>
          </p:cNvSpPr>
          <p:nvPr>
            <p:ph type="body" sz="half" idx="2"/>
          </p:nvPr>
        </p:nvSpPr>
        <p:spPr>
          <a:xfrm>
            <a:off x="7080734" y="1844825"/>
            <a:ext cx="3053866" cy="2592288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Quem e como somos nós em nossos </a:t>
            </a:r>
            <a:r>
              <a:rPr lang="pt-BR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avatares</a:t>
            </a:r>
            <a:r>
              <a:rPr lang="pt-BR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 do dia a dia?</a:t>
            </a:r>
            <a:endParaRPr lang="pt-BR" sz="3200" dirty="0"/>
          </a:p>
        </p:txBody>
      </p:sp>
      <p:pic>
        <p:nvPicPr>
          <p:cNvPr id="169987" name="Picture 3" descr="http://upload.wikimedia.org/wikipedia/pt/thumb/b/b0/Avatar-Teaser-Poster.jpg/225px-Avatar-Teaser-Poster.jpg">
            <a:hlinkClick r:id="rId2" tooltip="Avatar (filme)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9656" y="764704"/>
            <a:ext cx="3312368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976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131576" y="1815162"/>
            <a:ext cx="7920880" cy="523242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-533400">
              <a:lnSpc>
                <a:spcPct val="150000"/>
              </a:lnSpc>
              <a:spcBef>
                <a:spcPts val="0"/>
              </a:spcBef>
              <a:buClr>
                <a:schemeClr val="accent3">
                  <a:lumMod val="75000"/>
                </a:schemeClr>
              </a:buClr>
              <a:buSzPct val="100000"/>
              <a:buFont typeface="+mj-lt"/>
              <a:buAutoNum type="arabicPeriod" startAt="7"/>
            </a:pPr>
            <a:r>
              <a:rPr lang="pt-BR" sz="1800" b="1" u="sng" dirty="0"/>
              <a:t>Auditor</a:t>
            </a:r>
            <a:r>
              <a:rPr lang="pt-BR" sz="1800" dirty="0"/>
              <a:t>: avaliando e verificando as demandas, ferramentas, satisfação, custos, etc. </a:t>
            </a:r>
          </a:p>
          <a:p>
            <a:pPr marL="0" indent="-533400">
              <a:lnSpc>
                <a:spcPct val="150000"/>
              </a:lnSpc>
              <a:spcBef>
                <a:spcPts val="0"/>
              </a:spcBef>
              <a:buClr>
                <a:schemeClr val="accent3">
                  <a:lumMod val="75000"/>
                </a:schemeClr>
              </a:buClr>
              <a:buSzPct val="100000"/>
              <a:buFont typeface="+mj-lt"/>
              <a:buAutoNum type="arabicPeriod" startAt="7"/>
            </a:pPr>
            <a:r>
              <a:rPr lang="pt-BR" sz="1800" b="1" u="sng" dirty="0"/>
              <a:t>Especialista: </a:t>
            </a:r>
            <a:r>
              <a:rPr lang="pt-BR" sz="1800" dirty="0"/>
              <a:t>atuando com foco específico (âncoras).</a:t>
            </a:r>
          </a:p>
          <a:p>
            <a:pPr marL="0" indent="-533400">
              <a:lnSpc>
                <a:spcPct val="150000"/>
              </a:lnSpc>
              <a:spcBef>
                <a:spcPts val="0"/>
              </a:spcBef>
              <a:buClr>
                <a:schemeClr val="accent3">
                  <a:lumMod val="75000"/>
                </a:schemeClr>
              </a:buClr>
              <a:buSzPct val="100000"/>
              <a:buFont typeface="+mj-lt"/>
              <a:buAutoNum type="arabicPeriod" startAt="7"/>
            </a:pPr>
            <a:r>
              <a:rPr lang="pt-BR" sz="1800" b="1" u="sng" dirty="0"/>
              <a:t>Consultor</a:t>
            </a:r>
            <a:r>
              <a:rPr lang="pt-BR" sz="1800" dirty="0"/>
              <a:t>: fazendo diagnóstico e/ou mudança organizacional.</a:t>
            </a:r>
          </a:p>
          <a:p>
            <a:pPr marL="0" indent="-533400">
              <a:lnSpc>
                <a:spcPct val="150000"/>
              </a:lnSpc>
              <a:spcBef>
                <a:spcPts val="0"/>
              </a:spcBef>
              <a:buClr>
                <a:schemeClr val="accent3">
                  <a:lumMod val="75000"/>
                </a:schemeClr>
              </a:buClr>
              <a:buSzPct val="100000"/>
              <a:buFont typeface="+mj-lt"/>
              <a:buAutoNum type="arabicPeriod" startAt="7"/>
            </a:pPr>
            <a:r>
              <a:rPr lang="pt-BR" sz="1800" b="1" u="sng" dirty="0"/>
              <a:t>Multiplicação da marca:  </a:t>
            </a:r>
            <a:r>
              <a:rPr lang="pt-BR" sz="1800" dirty="0"/>
              <a:t>da ação,  programa ou valores para fora da empresa.</a:t>
            </a:r>
          </a:p>
          <a:p>
            <a:pPr marL="0" indent="-533400">
              <a:lnSpc>
                <a:spcPct val="150000"/>
              </a:lnSpc>
              <a:spcBef>
                <a:spcPts val="0"/>
              </a:spcBef>
              <a:buClr>
                <a:schemeClr val="accent3">
                  <a:lumMod val="75000"/>
                </a:schemeClr>
              </a:buClr>
              <a:buSzPct val="100000"/>
              <a:buFont typeface="+mj-lt"/>
              <a:buAutoNum type="arabicPeriod" startAt="7"/>
            </a:pPr>
            <a:r>
              <a:rPr lang="pt-BR" sz="1800" b="1" u="sng" dirty="0"/>
              <a:t>Novas fronteiras :</a:t>
            </a:r>
            <a:r>
              <a:rPr lang="pt-BR" sz="1800" dirty="0"/>
              <a:t> com diálogo de internacionalização , novos negócios.</a:t>
            </a:r>
          </a:p>
          <a:p>
            <a:pPr marL="0" indent="-533400">
              <a:lnSpc>
                <a:spcPct val="150000"/>
              </a:lnSpc>
              <a:spcBef>
                <a:spcPts val="0"/>
              </a:spcBef>
              <a:buClr>
                <a:schemeClr val="accent3">
                  <a:lumMod val="75000"/>
                </a:schemeClr>
              </a:buClr>
              <a:buSzPct val="100000"/>
              <a:buFont typeface="+mj-lt"/>
              <a:buAutoNum type="arabicPeriod" startAt="7"/>
            </a:pPr>
            <a:r>
              <a:rPr lang="pt-BR" sz="1800" b="1" u="sng" dirty="0" err="1"/>
              <a:t>Intergeracional</a:t>
            </a:r>
            <a:r>
              <a:rPr lang="pt-BR" sz="1800" b="1" u="sng" dirty="0"/>
              <a:t>: </a:t>
            </a:r>
            <a:r>
              <a:rPr lang="pt-BR" sz="1800" dirty="0"/>
              <a:t>atuando integrado ao desafios globais relativos à sustentabilidade.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602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4" name="Picture 4" descr="http://3.bp.blogspot.com/_bZaobt5DPrc/S7wJP5LhE1I/AAAAAAAAAdY/TAcfiYQr6_k/s1600/mun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9536" y="1686822"/>
            <a:ext cx="5976664" cy="3253628"/>
          </a:xfrm>
          <a:prstGeom prst="rect">
            <a:avLst/>
          </a:prstGeom>
          <a:noFill/>
        </p:spPr>
      </p:pic>
      <p:sp>
        <p:nvSpPr>
          <p:cNvPr id="82534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1703388" y="274639"/>
            <a:ext cx="8964612" cy="1082675"/>
          </a:xfrm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pt-BR" sz="33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Novos serviços</a:t>
            </a:r>
            <a:r>
              <a:rPr lang="pt-BR" sz="33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novas tecnologias, novos clientes, </a:t>
            </a:r>
            <a:r>
              <a:rPr lang="pt-BR" sz="33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 mesmos desejos essenciais</a:t>
            </a:r>
            <a:endParaRPr lang="pt-BR" sz="4000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Fluxograma: Atraso 6"/>
          <p:cNvSpPr/>
          <p:nvPr/>
        </p:nvSpPr>
        <p:spPr>
          <a:xfrm>
            <a:off x="1919536" y="5589241"/>
            <a:ext cx="1428750" cy="500063"/>
          </a:xfrm>
          <a:prstGeom prst="flowChartDelay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b="1" dirty="0">
                <a:solidFill>
                  <a:schemeClr val="tx1"/>
                </a:solidFill>
              </a:rPr>
              <a:t>Alegria de conviver</a:t>
            </a:r>
          </a:p>
        </p:txBody>
      </p:sp>
      <p:sp>
        <p:nvSpPr>
          <p:cNvPr id="8" name="Fluxograma: Fita perfurada 7"/>
          <p:cNvSpPr/>
          <p:nvPr/>
        </p:nvSpPr>
        <p:spPr>
          <a:xfrm>
            <a:off x="5591944" y="5445225"/>
            <a:ext cx="2357438" cy="642937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b="1" dirty="0">
                <a:solidFill>
                  <a:schemeClr val="tx1"/>
                </a:solidFill>
              </a:rPr>
              <a:t>Ouvir e ser ouvido</a:t>
            </a:r>
          </a:p>
        </p:txBody>
      </p:sp>
      <p:sp>
        <p:nvSpPr>
          <p:cNvPr id="9" name="Elipse 8"/>
          <p:cNvSpPr/>
          <p:nvPr/>
        </p:nvSpPr>
        <p:spPr>
          <a:xfrm>
            <a:off x="7320136" y="6237313"/>
            <a:ext cx="2928938" cy="35718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b="1" dirty="0">
                <a:solidFill>
                  <a:schemeClr val="tx1"/>
                </a:solidFill>
              </a:rPr>
              <a:t>Afeto incondicional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3287689" y="6165305"/>
            <a:ext cx="2143125" cy="428625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b="1" dirty="0">
                <a:solidFill>
                  <a:schemeClr val="tx1"/>
                </a:solidFill>
              </a:rPr>
              <a:t>Convivência familiar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583832" y="1772816"/>
            <a:ext cx="4572000" cy="147732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...” </a:t>
            </a:r>
            <a:r>
              <a:rPr lang="pt-B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me alivia e conforta, não é o melhor arejamento do quarto, mas sim a solicita solidariedade dos meus amigos”.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r">
              <a:defRPr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Goulart, 2011, p.12 sobre a obra de Guimarães Rosa</a:t>
            </a:r>
          </a:p>
        </p:txBody>
      </p:sp>
    </p:spTree>
    <p:extLst>
      <p:ext uri="{BB962C8B-B14F-4D97-AF65-F5344CB8AC3E}">
        <p14:creationId xmlns:p14="http://schemas.microsoft.com/office/powerpoint/2010/main" val="425951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0" name="Picture 4" descr="evolucao_huma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8234" y="647664"/>
            <a:ext cx="9144000" cy="5390393"/>
          </a:xfrm>
          <a:prstGeom prst="round2Same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6888163" y="6477000"/>
            <a:ext cx="318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pt-BR" sz="1000">
                <a:solidFill>
                  <a:schemeClr val="bg1"/>
                </a:solidFill>
                <a:latin typeface="Verdana" pitchFamily="34" charset="0"/>
              </a:rPr>
              <a:t>Fonte</a:t>
            </a:r>
            <a:r>
              <a:rPr lang="pt-BR" sz="1000">
                <a:latin typeface="Verdana" pitchFamily="34" charset="0"/>
              </a:rPr>
              <a:t>:</a:t>
            </a:r>
            <a:r>
              <a:rPr lang="pt-BR" sz="1600">
                <a:latin typeface="Verdana" pitchFamily="34" charset="0"/>
              </a:rPr>
              <a:t> </a:t>
            </a:r>
          </a:p>
        </p:txBody>
      </p:sp>
      <p:sp>
        <p:nvSpPr>
          <p:cNvPr id="10" name="Texto explicativo retangular 9"/>
          <p:cNvSpPr/>
          <p:nvPr/>
        </p:nvSpPr>
        <p:spPr>
          <a:xfrm>
            <a:off x="1524000" y="1"/>
            <a:ext cx="9144000" cy="1268413"/>
          </a:xfrm>
          <a:prstGeom prst="wedgeRectCallout">
            <a:avLst>
              <a:gd name="adj1" fmla="val -20417"/>
              <a:gd name="adj2" fmla="val 4317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accent3">
                    <a:lumMod val="50000"/>
                  </a:schemeClr>
                </a:solidFill>
                <a:latin typeface="Bodoni MT" pitchFamily="18" charset="0"/>
              </a:rPr>
              <a:t>     </a:t>
            </a: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  <a:latin typeface="Bodoni MT" pitchFamily="18" charset="0"/>
              </a:rPr>
              <a:t>Caminhos do desenvolvimento humano, incorporam os desafios da inovação</a:t>
            </a:r>
            <a:endParaRPr lang="pt-BR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2711625" y="5647118"/>
            <a:ext cx="6215063" cy="121443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b="1" dirty="0">
                <a:solidFill>
                  <a:schemeClr val="bg2">
                    <a:lumMod val="10000"/>
                  </a:schemeClr>
                </a:solidFill>
              </a:rPr>
              <a:t>E o continuo resgate do horizonte, da preservação e do caminho saudável no presente para o futuro.</a:t>
            </a:r>
          </a:p>
        </p:txBody>
      </p:sp>
    </p:spTree>
    <p:extLst>
      <p:ext uri="{BB962C8B-B14F-4D97-AF65-F5344CB8AC3E}">
        <p14:creationId xmlns:p14="http://schemas.microsoft.com/office/powerpoint/2010/main" val="198805955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847528" y="692697"/>
          <a:ext cx="4896544" cy="5538213"/>
        </p:xfrm>
        <a:graphic>
          <a:graphicData uri="http://schemas.openxmlformats.org/drawingml/2006/table">
            <a:tbl>
              <a:tblPr/>
              <a:tblGrid>
                <a:gridCol w="4896544"/>
              </a:tblGrid>
              <a:tr h="289370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370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594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Times New Roman"/>
                          <a:ea typeface="Times New Roman"/>
                          <a:cs typeface="Times New Roman"/>
                        </a:rPr>
                        <a:t>Fernando Pessoa (Lisboa, 13 de junho de 1888 - Lisboa, 30 de novembro de 1935)</a:t>
                      </a:r>
                      <a:r>
                        <a:rPr lang="pt-BR" sz="12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pt-BR" sz="1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pt-BR" sz="12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pt-BR" sz="1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pt-BR" sz="120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pt-BR" sz="1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pt-BR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br>
                        <a:rPr lang="pt-BR" sz="1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pt-BR" sz="1200" b="1" dirty="0">
                          <a:latin typeface="Comic Sans MS"/>
                          <a:ea typeface="Times New Roman"/>
                          <a:cs typeface="Times New Roman"/>
                        </a:rPr>
                        <a:t>Posso ter defeitos, viver ansioso e ficar irritado algumas vezes,</a:t>
                      </a:r>
                      <a:br>
                        <a:rPr lang="pt-BR" sz="1200" b="1" dirty="0">
                          <a:latin typeface="Comic Sans MS"/>
                          <a:ea typeface="Times New Roman"/>
                          <a:cs typeface="Times New Roman"/>
                        </a:rPr>
                      </a:br>
                      <a:r>
                        <a:rPr lang="pt-BR" sz="1200" b="1" dirty="0">
                          <a:latin typeface="Comic Sans MS"/>
                          <a:ea typeface="Times New Roman"/>
                          <a:cs typeface="Times New Roman"/>
                        </a:rPr>
                        <a:t>mas não esqueço de que minha vida é a maior empresa do mundo.</a:t>
                      </a:r>
                      <a:br>
                        <a:rPr lang="pt-BR" sz="1200" b="1" dirty="0">
                          <a:latin typeface="Comic Sans MS"/>
                          <a:ea typeface="Times New Roman"/>
                          <a:cs typeface="Times New Roman"/>
                        </a:rPr>
                      </a:br>
                      <a:r>
                        <a:rPr lang="pt-BR" sz="1200" b="1" dirty="0">
                          <a:latin typeface="Comic Sans MS"/>
                          <a:ea typeface="Times New Roman"/>
                          <a:cs typeface="Times New Roman"/>
                        </a:rPr>
                        <a:t>E que posso evitar que ela vá a falência.</a:t>
                      </a:r>
                      <a:br>
                        <a:rPr lang="pt-BR" sz="1200" b="1" dirty="0">
                          <a:latin typeface="Comic Sans MS"/>
                          <a:ea typeface="Times New Roman"/>
                          <a:cs typeface="Times New Roman"/>
                        </a:rPr>
                      </a:br>
                      <a:r>
                        <a:rPr lang="pt-BR" sz="1200" b="1" dirty="0">
                          <a:latin typeface="Comic Sans MS"/>
                          <a:ea typeface="Times New Roman"/>
                          <a:cs typeface="Times New Roman"/>
                        </a:rPr>
                        <a:t>Ser feliz é reconhecer que vale a pena viver apesar de todos os desafios,incompreensões e períodos de crise.</a:t>
                      </a:r>
                      <a:br>
                        <a:rPr lang="pt-BR" sz="1200" b="1" dirty="0">
                          <a:latin typeface="Comic Sans MS"/>
                          <a:ea typeface="Times New Roman"/>
                          <a:cs typeface="Times New Roman"/>
                        </a:rPr>
                      </a:br>
                      <a:r>
                        <a:rPr lang="pt-BR" sz="1200" b="1" dirty="0">
                          <a:latin typeface="Comic Sans MS"/>
                          <a:ea typeface="Times New Roman"/>
                          <a:cs typeface="Times New Roman"/>
                        </a:rPr>
                        <a:t>Ser feliz é deixar de ser vítima dos problemas e</a:t>
                      </a:r>
                      <a:br>
                        <a:rPr lang="pt-BR" sz="1200" b="1" dirty="0">
                          <a:latin typeface="Comic Sans MS"/>
                          <a:ea typeface="Times New Roman"/>
                          <a:cs typeface="Times New Roman"/>
                        </a:rPr>
                      </a:br>
                      <a:r>
                        <a:rPr lang="pt-BR" sz="1200" b="1" dirty="0">
                          <a:latin typeface="Comic Sans MS"/>
                          <a:ea typeface="Times New Roman"/>
                          <a:cs typeface="Times New Roman"/>
                        </a:rPr>
                        <a:t>se tornar um autor da própria história.</a:t>
                      </a:r>
                      <a:br>
                        <a:rPr lang="pt-BR" sz="1200" b="1" dirty="0">
                          <a:latin typeface="Comic Sans MS"/>
                          <a:ea typeface="Times New Roman"/>
                          <a:cs typeface="Times New Roman"/>
                        </a:rPr>
                      </a:br>
                      <a:r>
                        <a:rPr lang="pt-BR" sz="1200" b="1" dirty="0">
                          <a:latin typeface="Comic Sans MS"/>
                          <a:ea typeface="Times New Roman"/>
                          <a:cs typeface="Times New Roman"/>
                        </a:rPr>
                        <a:t>É atravessar desertos fora de si, mas ser capaz de encontrar</a:t>
                      </a:r>
                      <a:br>
                        <a:rPr lang="pt-BR" sz="1200" b="1" dirty="0">
                          <a:latin typeface="Comic Sans MS"/>
                          <a:ea typeface="Times New Roman"/>
                          <a:cs typeface="Times New Roman"/>
                        </a:rPr>
                      </a:br>
                      <a:r>
                        <a:rPr lang="pt-BR" sz="1200" b="1" dirty="0">
                          <a:latin typeface="Comic Sans MS"/>
                          <a:ea typeface="Times New Roman"/>
                          <a:cs typeface="Times New Roman"/>
                        </a:rPr>
                        <a:t>um oásis no recôndito da sua alma .</a:t>
                      </a:r>
                      <a:br>
                        <a:rPr lang="pt-BR" sz="1200" b="1" dirty="0">
                          <a:latin typeface="Comic Sans MS"/>
                          <a:ea typeface="Times New Roman"/>
                          <a:cs typeface="Times New Roman"/>
                        </a:rPr>
                      </a:br>
                      <a:r>
                        <a:rPr lang="pt-BR" sz="1200" b="1" dirty="0">
                          <a:latin typeface="Comic Sans MS"/>
                          <a:ea typeface="Times New Roman"/>
                          <a:cs typeface="Times New Roman"/>
                        </a:rPr>
                        <a:t>É agradecer a Deus a cada manhã pelo milagre da vida.</a:t>
                      </a:r>
                      <a:br>
                        <a:rPr lang="pt-BR" sz="1200" b="1" dirty="0">
                          <a:latin typeface="Comic Sans MS"/>
                          <a:ea typeface="Times New Roman"/>
                          <a:cs typeface="Times New Roman"/>
                        </a:rPr>
                      </a:br>
                      <a:r>
                        <a:rPr lang="pt-BR" sz="1200" b="1" dirty="0">
                          <a:latin typeface="Comic Sans MS"/>
                          <a:ea typeface="Times New Roman"/>
                          <a:cs typeface="Times New Roman"/>
                        </a:rPr>
                        <a:t>Ser feliz é não ter medo dos próprios sentimentos..</a:t>
                      </a:r>
                      <a:br>
                        <a:rPr lang="pt-BR" sz="1200" b="1" dirty="0">
                          <a:latin typeface="Comic Sans MS"/>
                          <a:ea typeface="Times New Roman"/>
                          <a:cs typeface="Times New Roman"/>
                        </a:rPr>
                      </a:br>
                      <a:r>
                        <a:rPr lang="pt-BR" sz="1200" b="1" dirty="0">
                          <a:latin typeface="Comic Sans MS"/>
                          <a:ea typeface="Times New Roman"/>
                          <a:cs typeface="Times New Roman"/>
                        </a:rPr>
                        <a:t>É saber falar de si mesmo.</a:t>
                      </a:r>
                      <a:br>
                        <a:rPr lang="pt-BR" sz="1200" b="1" dirty="0">
                          <a:latin typeface="Comic Sans MS"/>
                          <a:ea typeface="Times New Roman"/>
                          <a:cs typeface="Times New Roman"/>
                        </a:rPr>
                      </a:br>
                      <a:r>
                        <a:rPr lang="pt-BR" sz="1200" b="1" dirty="0">
                          <a:latin typeface="Comic Sans MS"/>
                          <a:ea typeface="Times New Roman"/>
                          <a:cs typeface="Times New Roman"/>
                        </a:rPr>
                        <a:t>É ter coragem para ouvir um 'não'.</a:t>
                      </a:r>
                      <a:br>
                        <a:rPr lang="pt-BR" sz="1200" b="1" dirty="0">
                          <a:latin typeface="Comic Sans MS"/>
                          <a:ea typeface="Times New Roman"/>
                          <a:cs typeface="Times New Roman"/>
                        </a:rPr>
                      </a:br>
                      <a:r>
                        <a:rPr lang="pt-BR" sz="1200" b="1" dirty="0">
                          <a:latin typeface="Comic Sans MS"/>
                          <a:ea typeface="Times New Roman"/>
                          <a:cs typeface="Times New Roman"/>
                        </a:rPr>
                        <a:t>É ter segurança para receber uma crítica, mesmo que injusta.</a:t>
                      </a:r>
                      <a:br>
                        <a:rPr lang="pt-BR" sz="1200" b="1" dirty="0">
                          <a:latin typeface="Comic Sans MS"/>
                          <a:ea typeface="Times New Roman"/>
                          <a:cs typeface="Times New Roman"/>
                        </a:rPr>
                      </a:br>
                      <a:r>
                        <a:rPr lang="pt-BR" sz="1200" b="1" dirty="0">
                          <a:latin typeface="Comic Sans MS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pt-BR" sz="1200" b="1" dirty="0">
                          <a:latin typeface="Comic Sans MS"/>
                          <a:ea typeface="Times New Roman"/>
                          <a:cs typeface="Times New Roman"/>
                        </a:rPr>
                      </a:br>
                      <a:r>
                        <a:rPr lang="pt-BR" sz="1100" b="1" dirty="0">
                          <a:latin typeface="Comic Sans MS"/>
                          <a:ea typeface="Times New Roman"/>
                          <a:cs typeface="Times New Roman"/>
                        </a:rPr>
                        <a:t>Pedras no caminho?</a:t>
                      </a:r>
                      <a:br>
                        <a:rPr lang="pt-BR" sz="1100" b="1" dirty="0">
                          <a:latin typeface="Comic Sans MS"/>
                          <a:ea typeface="Times New Roman"/>
                          <a:cs typeface="Times New Roman"/>
                        </a:rPr>
                      </a:br>
                      <a:r>
                        <a:rPr lang="pt-BR" sz="1100" b="1" dirty="0">
                          <a:latin typeface="Comic Sans MS"/>
                          <a:ea typeface="Times New Roman"/>
                          <a:cs typeface="Times New Roman"/>
                        </a:rPr>
                        <a:t>Guardo todas, um dia vou construir um castelo...</a:t>
                      </a:r>
                      <a:r>
                        <a:rPr lang="pt-BR" sz="1200" dirty="0">
                          <a:latin typeface="Comic Sans MS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pt-BR" sz="1200" dirty="0">
                          <a:latin typeface="Comic Sans MS"/>
                          <a:ea typeface="Times New Roman"/>
                          <a:cs typeface="Times New Roman"/>
                        </a:rPr>
                      </a:br>
                      <a:r>
                        <a:rPr lang="pt-BR" sz="1200" b="1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pt-BR" sz="12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pt-BR" sz="1200" b="1" dirty="0" smtClean="0">
                        <a:latin typeface="Comic Sans MS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="1" dirty="0" smtClean="0">
                          <a:latin typeface="Comic Sans MS"/>
                          <a:ea typeface="Calibri"/>
                          <a:cs typeface="Times New Roman"/>
                        </a:rPr>
                        <a:t>Recebido</a:t>
                      </a:r>
                      <a:r>
                        <a:rPr lang="pt-BR" sz="1200" b="1" baseline="0" dirty="0" smtClean="0">
                          <a:latin typeface="Comic Sans MS"/>
                          <a:ea typeface="Calibri"/>
                          <a:cs typeface="Times New Roman"/>
                        </a:rPr>
                        <a:t> do professor </a:t>
                      </a:r>
                      <a:r>
                        <a:rPr lang="pt-BR" sz="1200" b="1" baseline="0" dirty="0" err="1" smtClean="0">
                          <a:latin typeface="Comic Sans MS"/>
                          <a:ea typeface="Calibri"/>
                          <a:cs typeface="Times New Roman"/>
                        </a:rPr>
                        <a:t>Keyler</a:t>
                      </a:r>
                      <a:r>
                        <a:rPr lang="pt-BR" sz="1200" b="1" baseline="0" dirty="0" smtClean="0">
                          <a:latin typeface="Comic Sans MS"/>
                          <a:ea typeface="Calibri"/>
                          <a:cs typeface="Times New Roman"/>
                        </a:rPr>
                        <a:t> Rocha em  30.09.2010</a:t>
                      </a:r>
                      <a:endParaRPr lang="pt-BR" sz="105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r>
                        <a:rPr lang="pt-BR" sz="1050" dirty="0">
                          <a:latin typeface="Calibri"/>
                          <a:ea typeface="Times New Roman"/>
                          <a:cs typeface="Times New Roman"/>
                        </a:rPr>
                        <a:t>         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1265" name="Picture 1" descr="cid:6F463014-C7E7-4DE1-9F45-C28034C9149D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960096" y="548680"/>
            <a:ext cx="3433514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aixaDeTexto 9"/>
          <p:cNvSpPr txBox="1"/>
          <p:nvPr/>
        </p:nvSpPr>
        <p:spPr>
          <a:xfrm>
            <a:off x="1775520" y="188640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Sobre desafios, realização e ideais:</a:t>
            </a:r>
          </a:p>
        </p:txBody>
      </p:sp>
    </p:spTree>
    <p:extLst>
      <p:ext uri="{BB962C8B-B14F-4D97-AF65-F5344CB8AC3E}">
        <p14:creationId xmlns:p14="http://schemas.microsoft.com/office/powerpoint/2010/main" val="329014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ítulo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altLang="pt-BR" smtClean="0"/>
              <a:t>Questões para a psicologia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36774" y="1600200"/>
            <a:ext cx="9681845" cy="4495800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t-BR" dirty="0" smtClean="0"/>
              <a:t>Que pensam os homens dos nossos dias sobre seu trabalho?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t-BR" dirty="0" smtClean="0"/>
              <a:t>O que esperam dele? Que resultados desejam?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t-BR" dirty="0" smtClean="0"/>
              <a:t>Sentem orgulho pelo que fazem? Associam-no a que valores?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t-BR" dirty="0" smtClean="0"/>
              <a:t>Queixam-se de quê?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t-BR" dirty="0" smtClean="0"/>
              <a:t>A relação com o trabalho tem afetado a vida em família? Como? A família apóia o indivíduo em seu trabalho?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t-BR" dirty="0" smtClean="0"/>
              <a:t>Encontram no trabalho a realidade e realização que buscam?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t-BR" dirty="0" smtClean="0"/>
              <a:t>A categoria trabalho continua estruturando a vida das pessoas e dificilmente isso mudará a curto prazo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14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524001" y="260350"/>
            <a:ext cx="6696075" cy="419100"/>
          </a:xfr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pt-BR" sz="2400" b="1" u="sng" dirty="0">
                <a:solidFill>
                  <a:schemeClr val="tx1"/>
                </a:solidFill>
                <a:latin typeface="AR CENA" pitchFamily="2" charset="0"/>
              </a:rPr>
              <a:t>Leituras </a:t>
            </a:r>
          </a:p>
        </p:txBody>
      </p:sp>
      <p:sp>
        <p:nvSpPr>
          <p:cNvPr id="247811" name="Rectangle 3"/>
          <p:cNvSpPr>
            <a:spLocks noGrp="1"/>
          </p:cNvSpPr>
          <p:nvPr>
            <p:ph type="body" idx="4294967295"/>
          </p:nvPr>
        </p:nvSpPr>
        <p:spPr>
          <a:xfrm>
            <a:off x="1524000" y="908050"/>
            <a:ext cx="8135938" cy="5761038"/>
          </a:xfrm>
        </p:spPr>
        <p:txBody>
          <a:bodyPr>
            <a:noAutofit/>
          </a:bodyPr>
          <a:lstStyle/>
          <a:p>
            <a:pPr>
              <a:buFont typeface="Wingdings 2" pitchFamily="18" charset="2"/>
              <a:buNone/>
            </a:pPr>
            <a:endParaRPr lang="pt-BR" sz="1100" b="1" dirty="0"/>
          </a:p>
          <a:p>
            <a:pPr>
              <a:buFont typeface="Arial" pitchFamily="34" charset="0"/>
              <a:buChar char="•"/>
            </a:pPr>
            <a:r>
              <a:rPr lang="pt-BR" sz="1600" b="1" dirty="0" err="1"/>
              <a:t>Dawbor</a:t>
            </a:r>
            <a:r>
              <a:rPr lang="pt-BR" sz="1600" b="1" dirty="0"/>
              <a:t>, </a:t>
            </a:r>
            <a:r>
              <a:rPr lang="pt-BR" sz="1600" b="1" dirty="0" err="1"/>
              <a:t>Ladislau</a:t>
            </a:r>
            <a:r>
              <a:rPr lang="pt-BR" sz="1600" b="1" dirty="0"/>
              <a:t>. </a:t>
            </a:r>
            <a:r>
              <a:rPr lang="pt-BR" sz="1600" b="1" u="sng" dirty="0"/>
              <a:t>Democracia Econômica</a:t>
            </a:r>
            <a:r>
              <a:rPr lang="pt-BR" sz="1600" b="1" dirty="0"/>
              <a:t>. São Paulo: Vozes (</a:t>
            </a:r>
            <a:r>
              <a:rPr lang="pt-BR" sz="1600" b="1" dirty="0">
                <a:hlinkClick r:id="rId2"/>
              </a:rPr>
              <a:t>www.dowbor.org.br</a:t>
            </a:r>
            <a:r>
              <a:rPr lang="pt-BR" sz="1600" b="1" dirty="0"/>
              <a:t>).</a:t>
            </a:r>
          </a:p>
          <a:p>
            <a:pPr>
              <a:buFont typeface="Arial" pitchFamily="34" charset="0"/>
              <a:buChar char="•"/>
            </a:pPr>
            <a:endParaRPr lang="pt-BR" sz="1600" b="1" dirty="0"/>
          </a:p>
          <a:p>
            <a:pPr>
              <a:buFont typeface="Arial" pitchFamily="34" charset="0"/>
              <a:buChar char="•"/>
            </a:pPr>
            <a:r>
              <a:rPr lang="pt-BR" sz="1600" b="1" dirty="0" err="1"/>
              <a:t>Gadrey</a:t>
            </a:r>
            <a:r>
              <a:rPr lang="pt-BR" sz="1600" b="1" dirty="0"/>
              <a:t>, Jean. </a:t>
            </a:r>
            <a:r>
              <a:rPr lang="pt-BR" sz="1600" b="1" u="sng" dirty="0"/>
              <a:t>Novos Indicadores de Riqueza</a:t>
            </a:r>
            <a:r>
              <a:rPr lang="pt-BR" sz="1600" b="1" dirty="0"/>
              <a:t>, São Paulo: SENAC</a:t>
            </a:r>
          </a:p>
          <a:p>
            <a:pPr>
              <a:buFont typeface="Arial" pitchFamily="34" charset="0"/>
              <a:buChar char="•"/>
            </a:pPr>
            <a:endParaRPr lang="pt-BR" sz="1600" b="1" dirty="0"/>
          </a:p>
          <a:p>
            <a:pPr>
              <a:buFont typeface="Arial" pitchFamily="34" charset="0"/>
              <a:buChar char="•"/>
            </a:pPr>
            <a:r>
              <a:rPr lang="pt-BR" sz="1600" b="1" dirty="0"/>
              <a:t>Limongi-França, Ana Cristina. </a:t>
            </a:r>
            <a:r>
              <a:rPr lang="pt-BR" sz="1600" b="1" u="sng" dirty="0"/>
              <a:t>Qualidade de Vida: práticas e conceitos na sociedade pós-industrial</a:t>
            </a:r>
            <a:r>
              <a:rPr lang="pt-BR" sz="1600" b="1" dirty="0"/>
              <a:t>. /são Paulo: Editora Atlas, 2005.</a:t>
            </a:r>
          </a:p>
          <a:p>
            <a:pPr>
              <a:buFont typeface="Arial" pitchFamily="34" charset="0"/>
              <a:buChar char="•"/>
            </a:pPr>
            <a:endParaRPr lang="pt-BR" sz="1600" b="1" dirty="0"/>
          </a:p>
          <a:p>
            <a:pPr>
              <a:buFont typeface="Arial" pitchFamily="34" charset="0"/>
              <a:buChar char="•"/>
            </a:pPr>
            <a:r>
              <a:rPr lang="pt-BR" sz="1600" b="1" dirty="0" err="1"/>
              <a:t>Ramazzini</a:t>
            </a:r>
            <a:r>
              <a:rPr lang="pt-BR" sz="1600" b="1" dirty="0"/>
              <a:t>, Bernardino (1700). </a:t>
            </a:r>
            <a:r>
              <a:rPr lang="pt-BR" sz="1600" b="1" u="sng" dirty="0"/>
              <a:t>A Doença dos Trabalhadores</a:t>
            </a:r>
            <a:r>
              <a:rPr lang="pt-BR" sz="1600" b="1" dirty="0"/>
              <a:t>. Fundacentro, 1999.</a:t>
            </a:r>
          </a:p>
          <a:p>
            <a:pPr>
              <a:buFont typeface="Arial" pitchFamily="34" charset="0"/>
              <a:buChar char="•"/>
            </a:pPr>
            <a:endParaRPr lang="pt-BR" sz="1600" b="1" dirty="0"/>
          </a:p>
          <a:p>
            <a:pPr>
              <a:buFont typeface="Arial" pitchFamily="34" charset="0"/>
              <a:buChar char="•"/>
            </a:pPr>
            <a:r>
              <a:rPr lang="pt-BR" sz="1600" b="1" dirty="0" err="1"/>
              <a:t>Sant´Anna</a:t>
            </a:r>
            <a:r>
              <a:rPr lang="pt-BR" sz="1600" b="1" dirty="0"/>
              <a:t>, Anderson M. &amp; </a:t>
            </a:r>
            <a:r>
              <a:rPr lang="pt-BR" sz="1600" b="1" dirty="0" err="1"/>
              <a:t>Kiliminik</a:t>
            </a:r>
            <a:r>
              <a:rPr lang="pt-BR" sz="1600" b="1" dirty="0"/>
              <a:t>, Zélia (</a:t>
            </a:r>
            <a:r>
              <a:rPr lang="pt-BR" sz="1600" b="1" dirty="0" err="1"/>
              <a:t>org</a:t>
            </a:r>
            <a:r>
              <a:rPr lang="pt-BR" sz="1600" b="1" dirty="0"/>
              <a:t>) Qualidade de Vida no Trabalho. Belo Horizonte: Campus e Fundação Dom Cabral, 2011.</a:t>
            </a:r>
          </a:p>
          <a:p>
            <a:pPr>
              <a:buFont typeface="Arial" pitchFamily="34" charset="0"/>
              <a:buChar char="•"/>
            </a:pPr>
            <a:endParaRPr lang="pt-BR" sz="1600" b="1" dirty="0"/>
          </a:p>
          <a:p>
            <a:pPr>
              <a:buFont typeface="Arial" pitchFamily="34" charset="0"/>
              <a:buChar char="•"/>
            </a:pPr>
            <a:r>
              <a:rPr lang="pt-BR" sz="1600" b="1" dirty="0"/>
              <a:t>Viveret, Patrick. Reconsiderar a riqueza (on </a:t>
            </a:r>
            <a:r>
              <a:rPr lang="pt-BR" sz="1600" b="1" dirty="0" err="1"/>
              <a:t>line</a:t>
            </a:r>
            <a:r>
              <a:rPr lang="pt-BR" sz="1600" b="1" dirty="0"/>
              <a:t>);</a:t>
            </a:r>
          </a:p>
          <a:p>
            <a:pPr>
              <a:buFont typeface="Arial" pitchFamily="34" charset="0"/>
              <a:buChar char="•"/>
            </a:pPr>
            <a:endParaRPr lang="pt-BR" sz="1600" b="1" dirty="0"/>
          </a:p>
          <a:p>
            <a:pPr>
              <a:buFont typeface="Arial" pitchFamily="34" charset="0"/>
              <a:buChar char="•"/>
            </a:pPr>
            <a:r>
              <a:rPr lang="pt-BR" sz="1600" b="1" u="sng" dirty="0"/>
              <a:t>Revista Educação e Psicologia . </a:t>
            </a:r>
            <a:r>
              <a:rPr lang="pt-BR" sz="1600" b="1" dirty="0"/>
              <a:t>Vol. 1  (1-4). Coord. Durval </a:t>
            </a:r>
            <a:r>
              <a:rPr lang="pt-BR" sz="1600" b="1" dirty="0" err="1"/>
              <a:t>Mazzei</a:t>
            </a:r>
            <a:r>
              <a:rPr lang="pt-BR" sz="1600" b="1" dirty="0"/>
              <a:t> Nogueira Filho. São Paulo: Editora Segmento. março de </a:t>
            </a:r>
            <a:r>
              <a:rPr lang="pt-BR" sz="1600" b="1"/>
              <a:t>2009</a:t>
            </a:r>
            <a:r>
              <a:rPr lang="pt-BR" sz="1600" b="1" smtClean="0"/>
              <a:t>.</a:t>
            </a:r>
          </a:p>
          <a:p>
            <a:pPr>
              <a:buFont typeface="Arial" pitchFamily="34" charset="0"/>
              <a:buChar char="•"/>
            </a:pPr>
            <a:endParaRPr lang="pt-BR" sz="1600" b="1" dirty="0"/>
          </a:p>
          <a:p>
            <a:pPr>
              <a:buFont typeface="Arial" pitchFamily="34" charset="0"/>
              <a:buChar char="•"/>
            </a:pPr>
            <a:endParaRPr lang="pt-BR" sz="1600" b="1" dirty="0"/>
          </a:p>
          <a:p>
            <a:pPr>
              <a:buFont typeface="Arial" pitchFamily="34" charset="0"/>
              <a:buChar char="•"/>
            </a:pPr>
            <a:endParaRPr lang="pt-BR" sz="1600" b="1" dirty="0"/>
          </a:p>
          <a:p>
            <a:pPr>
              <a:buFont typeface="Arial" pitchFamily="34" charset="0"/>
              <a:buChar char="•"/>
            </a:pPr>
            <a:endParaRPr lang="pt-BR" sz="1600" b="1" dirty="0"/>
          </a:p>
          <a:p>
            <a:pPr>
              <a:buFont typeface="Arial" pitchFamily="34" charset="0"/>
              <a:buChar char="•"/>
            </a:pPr>
            <a:r>
              <a:rPr lang="pt-BR" sz="1600" b="1" dirty="0"/>
              <a:t>Mercado ético (mercadoetico.org.br).</a:t>
            </a:r>
          </a:p>
          <a:p>
            <a:pPr>
              <a:buFont typeface="Wingdings 2" pitchFamily="18" charset="2"/>
              <a:buNone/>
            </a:pPr>
            <a:endParaRPr lang="pt-BR" sz="1050" b="1" dirty="0"/>
          </a:p>
        </p:txBody>
      </p:sp>
    </p:spTree>
    <p:extLst>
      <p:ext uri="{BB962C8B-B14F-4D97-AF65-F5344CB8AC3E}">
        <p14:creationId xmlns:p14="http://schemas.microsoft.com/office/powerpoint/2010/main" val="2846462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3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3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11625" y="4509120"/>
            <a:ext cx="6512511" cy="1937152"/>
          </a:xfrm>
        </p:spPr>
        <p:txBody>
          <a:bodyPr>
            <a:normAutofit/>
          </a:bodyPr>
          <a:lstStyle/>
          <a:p>
            <a:r>
              <a:rPr lang="pt-BR" sz="3500" b="1" dirty="0">
                <a:solidFill>
                  <a:srgbClr val="FF0000"/>
                </a:solidFill>
              </a:rPr>
              <a:t>Esta linha de produção da Ford 1913, é um grupo ou uma equipe?</a:t>
            </a:r>
          </a:p>
        </p:txBody>
      </p:sp>
      <p:pic>
        <p:nvPicPr>
          <p:cNvPr id="17411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451654" y="731839"/>
            <a:ext cx="5884706" cy="3475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739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igura_1ªaula_(John Lenon)_T15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5210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6147" name="Text Box 3"/>
          <p:cNvSpPr txBox="1">
            <a:spLocks noChangeArrowheads="1"/>
          </p:cNvSpPr>
          <p:nvPr/>
        </p:nvSpPr>
        <p:spPr bwMode="auto">
          <a:xfrm>
            <a:off x="6858000" y="838201"/>
            <a:ext cx="350520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Bodoni MT" pitchFamily="18" charset="0"/>
              </a:defRPr>
            </a:lvl1pPr>
            <a:lvl2pPr marL="742950" indent="-285750" algn="ctr" eaLnBrk="0" hangingPunct="0">
              <a:defRPr sz="2400" b="1">
                <a:solidFill>
                  <a:schemeClr val="tx1"/>
                </a:solidFill>
                <a:latin typeface="Bodoni MT" pitchFamily="18" charset="0"/>
              </a:defRPr>
            </a:lvl2pPr>
            <a:lvl3pPr marL="1143000" indent="-228600" algn="ctr" eaLnBrk="0" hangingPunct="0">
              <a:defRPr sz="2400" b="1">
                <a:solidFill>
                  <a:schemeClr val="tx1"/>
                </a:solidFill>
                <a:latin typeface="Bodoni MT" pitchFamily="18" charset="0"/>
              </a:defRPr>
            </a:lvl3pPr>
            <a:lvl4pPr marL="1600200" indent="-228600" algn="ctr" eaLnBrk="0" hangingPunct="0">
              <a:defRPr sz="2400" b="1">
                <a:solidFill>
                  <a:schemeClr val="tx1"/>
                </a:solidFill>
                <a:latin typeface="Bodoni MT" pitchFamily="18" charset="0"/>
              </a:defRPr>
            </a:lvl4pPr>
            <a:lvl5pPr marL="2057400" indent="-228600" algn="ctr" eaLnBrk="0" hangingPunct="0">
              <a:defRPr sz="2400" b="1">
                <a:solidFill>
                  <a:schemeClr val="tx1"/>
                </a:solidFill>
                <a:latin typeface="Bodoni MT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doni MT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doni MT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doni MT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Bodoni MT" pitchFamily="18" charset="0"/>
              </a:defRPr>
            </a:lvl9pPr>
          </a:lstStyle>
          <a:p>
            <a:pPr algn="l" eaLnBrk="1" hangingPunct="1">
              <a:defRPr/>
            </a:pPr>
            <a:endParaRPr lang="pt-BR" sz="2000" i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l" eaLnBrk="1" hangingPunct="1">
              <a:defRPr/>
            </a:pPr>
            <a:r>
              <a:rPr lang="pt-BR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Competências</a:t>
            </a:r>
          </a:p>
          <a:p>
            <a:pPr algn="l" eaLnBrk="1" hangingPunct="1">
              <a:defRPr/>
            </a:pPr>
            <a:r>
              <a:rPr lang="pt-BR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organizacionais</a:t>
            </a:r>
          </a:p>
          <a:p>
            <a:pPr algn="l" eaLnBrk="1" hangingPunct="1">
              <a:defRPr/>
            </a:pPr>
            <a:r>
              <a:rPr lang="pt-BR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são construídas </a:t>
            </a:r>
          </a:p>
          <a:p>
            <a:pPr algn="l" eaLnBrk="1" hangingPunct="1">
              <a:defRPr/>
            </a:pPr>
            <a:r>
              <a:rPr lang="pt-BR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 partir da qualidade </a:t>
            </a:r>
          </a:p>
          <a:p>
            <a:pPr algn="l" eaLnBrk="1" hangingPunct="1">
              <a:defRPr/>
            </a:pPr>
            <a:r>
              <a:rPr lang="pt-BR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da informação</a:t>
            </a:r>
          </a:p>
          <a:p>
            <a:pPr algn="l" eaLnBrk="1" hangingPunct="1">
              <a:defRPr/>
            </a:pPr>
            <a:r>
              <a:rPr lang="pt-BR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 do poder</a:t>
            </a:r>
          </a:p>
          <a:p>
            <a:pPr algn="l" eaLnBrk="1" hangingPunct="1">
              <a:defRPr/>
            </a:pPr>
            <a:r>
              <a:rPr lang="pt-BR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da percepção.</a:t>
            </a:r>
          </a:p>
        </p:txBody>
      </p:sp>
    </p:spTree>
    <p:extLst>
      <p:ext uri="{BB962C8B-B14F-4D97-AF65-F5344CB8AC3E}">
        <p14:creationId xmlns:p14="http://schemas.microsoft.com/office/powerpoint/2010/main" val="6704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a 3"/>
          <p:cNvSpPr/>
          <p:nvPr/>
        </p:nvSpPr>
        <p:spPr>
          <a:xfrm>
            <a:off x="2782888" y="620713"/>
            <a:ext cx="7345362" cy="91440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rgbClr val="002060"/>
                </a:solidFill>
                <a:latin typeface="Arial Black" pitchFamily="34" charset="0"/>
              </a:rPr>
              <a:t>Estas são manifestações  da cultura ou das lideranças?</a:t>
            </a:r>
          </a:p>
        </p:txBody>
      </p:sp>
      <p:pic>
        <p:nvPicPr>
          <p:cNvPr id="13315" name="Picture 4" descr="Go to full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6225" y="1916114"/>
            <a:ext cx="2433638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Go to full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5914" y="2060576"/>
            <a:ext cx="30956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8" descr="Go to full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14" y="4076701"/>
            <a:ext cx="28082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0" descr="Go to fullsize image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27800" y="4149725"/>
            <a:ext cx="2820988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452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O que é um grupo?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507901" y="2598957"/>
            <a:ext cx="6400800" cy="3474720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Grupo é o conjunto de interações que ocorre entre duas ou mais pessoas envolvidas, as quais se diferenciam pela força de uso de poder, crenças, valores e tipo de tomada de decisão, com diversos graus de complexidade. </a:t>
            </a:r>
          </a:p>
        </p:txBody>
      </p:sp>
    </p:spTree>
    <p:extLst>
      <p:ext uri="{BB962C8B-B14F-4D97-AF65-F5344CB8AC3E}">
        <p14:creationId xmlns:p14="http://schemas.microsoft.com/office/powerpoint/2010/main" val="405788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Grupo e Equipes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804115" y="2070922"/>
            <a:ext cx="6400800" cy="3474720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t-BR" dirty="0" smtClean="0"/>
              <a:t>	Equipes podem ser classificadas de acordo com seus objetivos. </a:t>
            </a:r>
          </a:p>
          <a:p>
            <a:pPr>
              <a:buFont typeface="Wingdings" pitchFamily="2" charset="2"/>
              <a:buNone/>
            </a:pPr>
            <a:endParaRPr lang="pt-BR" dirty="0" smtClean="0"/>
          </a:p>
          <a:p>
            <a:pPr>
              <a:buFont typeface="Wingdings" pitchFamily="2" charset="2"/>
              <a:buNone/>
            </a:pPr>
            <a:r>
              <a:rPr lang="pt-BR" dirty="0" smtClean="0"/>
              <a:t>Tipos mais comuns em organizações: </a:t>
            </a:r>
          </a:p>
          <a:p>
            <a:pPr>
              <a:buFontTx/>
              <a:buChar char="•"/>
            </a:pPr>
            <a:r>
              <a:rPr lang="pt-BR" dirty="0" smtClean="0"/>
              <a:t>Equipes solucionadoras de problemas.</a:t>
            </a:r>
          </a:p>
          <a:p>
            <a:pPr>
              <a:buFontTx/>
              <a:buChar char="•"/>
            </a:pPr>
            <a:r>
              <a:rPr lang="pt-BR" dirty="0" smtClean="0"/>
              <a:t>Equipes </a:t>
            </a:r>
            <a:r>
              <a:rPr lang="pt-BR" dirty="0" err="1" smtClean="0"/>
              <a:t>autogerenciadas</a:t>
            </a:r>
            <a:r>
              <a:rPr lang="pt-BR" dirty="0" smtClean="0"/>
              <a:t>. </a:t>
            </a:r>
          </a:p>
          <a:p>
            <a:pPr>
              <a:buFontTx/>
              <a:buChar char="•"/>
            </a:pPr>
            <a:r>
              <a:rPr lang="pt-BR" dirty="0" smtClean="0"/>
              <a:t>Equipes de funcionalidade cruzada.</a:t>
            </a:r>
          </a:p>
        </p:txBody>
      </p:sp>
    </p:spTree>
    <p:extLst>
      <p:ext uri="{BB962C8B-B14F-4D97-AF65-F5344CB8AC3E}">
        <p14:creationId xmlns:p14="http://schemas.microsoft.com/office/powerpoint/2010/main" val="116979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mtClean="0"/>
              <a:t>O Funcionamento Psicológico dos Grupos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495023" y="1929255"/>
            <a:ext cx="6400800" cy="3474720"/>
          </a:xfrm>
          <a:prstGeom prst="rect">
            <a:avLst/>
          </a:prstGeom>
        </p:spPr>
        <p:txBody>
          <a:bodyPr/>
          <a:lstStyle/>
          <a:p>
            <a:pPr marL="609600" indent="-609600">
              <a:lnSpc>
                <a:spcPct val="150000"/>
              </a:lnSpc>
            </a:pPr>
            <a:r>
              <a:rPr lang="pt-BR" dirty="0" smtClean="0"/>
              <a:t>interagem umas com as outras</a:t>
            </a:r>
          </a:p>
          <a:p>
            <a:pPr marL="609600" indent="-609600">
              <a:lnSpc>
                <a:spcPct val="150000"/>
              </a:lnSpc>
            </a:pPr>
            <a:r>
              <a:rPr lang="pt-BR" dirty="0" smtClean="0"/>
              <a:t>são psicologicamente conscientes umas das outras</a:t>
            </a:r>
          </a:p>
          <a:p>
            <a:pPr marL="609600" indent="-609600">
              <a:lnSpc>
                <a:spcPct val="150000"/>
              </a:lnSpc>
            </a:pPr>
            <a:r>
              <a:rPr lang="pt-BR" dirty="0" smtClean="0"/>
              <a:t> se percebem como um grupo</a:t>
            </a:r>
          </a:p>
          <a:p>
            <a:pPr marL="609600" indent="-609600">
              <a:lnSpc>
                <a:spcPct val="150000"/>
              </a:lnSpc>
            </a:pPr>
            <a:r>
              <a:rPr lang="pt-BR" dirty="0" smtClean="0"/>
              <a:t>têm sentimento de pertencer ao grupo</a:t>
            </a:r>
          </a:p>
        </p:txBody>
      </p:sp>
    </p:spTree>
    <p:extLst>
      <p:ext uri="{BB962C8B-B14F-4D97-AF65-F5344CB8AC3E}">
        <p14:creationId xmlns:p14="http://schemas.microsoft.com/office/powerpoint/2010/main" val="124532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Tema_AulasGravadas_v1.1">
  <a:themeElements>
    <a:clrScheme name="Personaliza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FF"/>
      </a:accent1>
      <a:accent2>
        <a:srgbClr val="009900"/>
      </a:accent2>
      <a:accent3>
        <a:srgbClr val="9933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_AulasGravadas_v1.1" id="{AD78B759-D98E-4DFE-BD8A-1DFE99766BF3}" vid="{DDA36782-6345-47FF-8C17-8D88350FB9DD}"/>
    </a:ext>
  </a:extLst>
</a:theme>
</file>

<file path=ppt/theme/theme1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_AulasGravadas_v1.1">
  <a:themeElements>
    <a:clrScheme name="Personaliza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FF"/>
      </a:accent1>
      <a:accent2>
        <a:srgbClr val="009900"/>
      </a:accent2>
      <a:accent3>
        <a:srgbClr val="9933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_AulasGravadas_v1.1" id="{AD78B759-D98E-4DFE-BD8A-1DFE99766BF3}" vid="{DDA36782-6345-47FF-8C17-8D88350FB9DD}"/>
    </a:ext>
  </a:extLst>
</a:theme>
</file>

<file path=ppt/theme/theme4.xml><?xml version="1.0" encoding="utf-8"?>
<a:theme xmlns:a="http://schemas.openxmlformats.org/drawingml/2006/main" name="1_Tema_AulasGravadas_v1.1">
  <a:themeElements>
    <a:clrScheme name="Personaliza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FF"/>
      </a:accent1>
      <a:accent2>
        <a:srgbClr val="009900"/>
      </a:accent2>
      <a:accent3>
        <a:srgbClr val="9933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_AulasGravadas_v1.1" id="{AD78B759-D98E-4DFE-BD8A-1DFE99766BF3}" vid="{DDA36782-6345-47FF-8C17-8D88350FB9DD}"/>
    </a:ext>
  </a:extLst>
</a:theme>
</file>

<file path=ppt/theme/theme5.xml><?xml version="1.0" encoding="utf-8"?>
<a:theme xmlns:a="http://schemas.openxmlformats.org/drawingml/2006/main" name="2_Tema_AulasGravadas_v1.1">
  <a:themeElements>
    <a:clrScheme name="Personaliza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FF"/>
      </a:accent1>
      <a:accent2>
        <a:srgbClr val="009900"/>
      </a:accent2>
      <a:accent3>
        <a:srgbClr val="9933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_AulasGravadas_v1.1" id="{AD78B759-D98E-4DFE-BD8A-1DFE99766BF3}" vid="{DDA36782-6345-47FF-8C17-8D88350FB9DD}"/>
    </a:ext>
  </a:extLst>
</a:theme>
</file>

<file path=ppt/theme/theme6.xml><?xml version="1.0" encoding="utf-8"?>
<a:theme xmlns:a="http://schemas.openxmlformats.org/drawingml/2006/main" name="3_Tema_AulasGravadas_v1.1">
  <a:themeElements>
    <a:clrScheme name="Personaliza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FF"/>
      </a:accent1>
      <a:accent2>
        <a:srgbClr val="009900"/>
      </a:accent2>
      <a:accent3>
        <a:srgbClr val="9933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_AulasGravadas_v1.1" id="{AD78B759-D98E-4DFE-BD8A-1DFE99766BF3}" vid="{DDA36782-6345-47FF-8C17-8D88350FB9DD}"/>
    </a:ext>
  </a:extLst>
</a:theme>
</file>

<file path=ppt/theme/theme7.xml><?xml version="1.0" encoding="utf-8"?>
<a:theme xmlns:a="http://schemas.openxmlformats.org/drawingml/2006/main" name="4_Tema_AulasGravadas_v1.1">
  <a:themeElements>
    <a:clrScheme name="Personaliza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FF"/>
      </a:accent1>
      <a:accent2>
        <a:srgbClr val="009900"/>
      </a:accent2>
      <a:accent3>
        <a:srgbClr val="9933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_AulasGravadas_v1.1" id="{AD78B759-D98E-4DFE-BD8A-1DFE99766BF3}" vid="{DDA36782-6345-47FF-8C17-8D88350FB9DD}"/>
    </a:ext>
  </a:extLst>
</a:theme>
</file>

<file path=ppt/theme/theme8.xml><?xml version="1.0" encoding="utf-8"?>
<a:theme xmlns:a="http://schemas.openxmlformats.org/drawingml/2006/main" name="5_Tema_AulasGravadas_v1.1">
  <a:themeElements>
    <a:clrScheme name="Personaliza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FF"/>
      </a:accent1>
      <a:accent2>
        <a:srgbClr val="009900"/>
      </a:accent2>
      <a:accent3>
        <a:srgbClr val="9933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_AulasGravadas_v1.1" id="{AD78B759-D98E-4DFE-BD8A-1DFE99766BF3}" vid="{DDA36782-6345-47FF-8C17-8D88350FB9DD}"/>
    </a:ext>
  </a:extLst>
</a:theme>
</file>

<file path=ppt/theme/theme9.xml><?xml version="1.0" encoding="utf-8"?>
<a:theme xmlns:a="http://schemas.openxmlformats.org/drawingml/2006/main" name="6_Tema_AulasGravadas_v1.1">
  <a:themeElements>
    <a:clrScheme name="Personaliza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FF"/>
      </a:accent1>
      <a:accent2>
        <a:srgbClr val="009900"/>
      </a:accent2>
      <a:accent3>
        <a:srgbClr val="9933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_AulasGravadas_v1.1" id="{AD78B759-D98E-4DFE-BD8A-1DFE99766BF3}" vid="{DDA36782-6345-47FF-8C17-8D88350FB9DD}"/>
    </a:ext>
  </a:extLst>
</a:theme>
</file>

<file path=ppt/theme/themeOverride1.xml><?xml version="1.0" encoding="utf-8"?>
<a:themeOverride xmlns:a="http://schemas.openxmlformats.org/drawingml/2006/main">
  <a:clrScheme name="Mediano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1206</Words>
  <Application>Microsoft Office PowerPoint</Application>
  <PresentationFormat>Widescreen</PresentationFormat>
  <Paragraphs>209</Paragraphs>
  <Slides>33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23</vt:i4>
      </vt:variant>
      <vt:variant>
        <vt:lpstr>Tema</vt:lpstr>
      </vt:variant>
      <vt:variant>
        <vt:i4>10</vt:i4>
      </vt:variant>
      <vt:variant>
        <vt:lpstr>Títulos de slides</vt:lpstr>
      </vt:variant>
      <vt:variant>
        <vt:i4>33</vt:i4>
      </vt:variant>
    </vt:vector>
  </HeadingPairs>
  <TitlesOfParts>
    <vt:vector size="66" baseType="lpstr">
      <vt:lpstr>Arial Unicode MS</vt:lpstr>
      <vt:lpstr>Abadi MT Condensed Light</vt:lpstr>
      <vt:lpstr>Aharoni</vt:lpstr>
      <vt:lpstr>AR CENA</vt:lpstr>
      <vt:lpstr>Arial</vt:lpstr>
      <vt:lpstr>Arial Black</vt:lpstr>
      <vt:lpstr>Baskerville Old Face</vt:lpstr>
      <vt:lpstr>Bauhaus 93</vt:lpstr>
      <vt:lpstr>Bodoni MT</vt:lpstr>
      <vt:lpstr>Bodoni MT Condensed</vt:lpstr>
      <vt:lpstr>Book Antiqua</vt:lpstr>
      <vt:lpstr>Calibri</vt:lpstr>
      <vt:lpstr>Calibri Light</vt:lpstr>
      <vt:lpstr>Comic Sans MS</vt:lpstr>
      <vt:lpstr>Corbel</vt:lpstr>
      <vt:lpstr>Footlight MT Light</vt:lpstr>
      <vt:lpstr>Lucida Sans Unicode</vt:lpstr>
      <vt:lpstr>Tahoma</vt:lpstr>
      <vt:lpstr>Times New Roman</vt:lpstr>
      <vt:lpstr>Tw Cen MT</vt:lpstr>
      <vt:lpstr>Verdana</vt:lpstr>
      <vt:lpstr>Wingdings</vt:lpstr>
      <vt:lpstr>Wingdings 2</vt:lpstr>
      <vt:lpstr>Tema do Office</vt:lpstr>
      <vt:lpstr>1_Mediano</vt:lpstr>
      <vt:lpstr>Tema_AulasGravadas_v1.1</vt:lpstr>
      <vt:lpstr>1_Tema_AulasGravadas_v1.1</vt:lpstr>
      <vt:lpstr>2_Tema_AulasGravadas_v1.1</vt:lpstr>
      <vt:lpstr>3_Tema_AulasGravadas_v1.1</vt:lpstr>
      <vt:lpstr>4_Tema_AulasGravadas_v1.1</vt:lpstr>
      <vt:lpstr>5_Tema_AulasGravadas_v1.1</vt:lpstr>
      <vt:lpstr>6_Tema_AulasGravadas_v1.1</vt:lpstr>
      <vt:lpstr>7_Tema_AulasGravadas_v1.1</vt:lpstr>
      <vt:lpstr>PSICOLOGIA e RELAÇÕES HUMANAS</vt:lpstr>
      <vt:lpstr>Influências e Contribuições da Psicologia no ambiente de trabalho, questões de comunicação: </vt:lpstr>
      <vt:lpstr>Questões para a psicologia</vt:lpstr>
      <vt:lpstr>Esta linha de produção da Ford 1913, é um grupo ou uma equipe?</vt:lpstr>
      <vt:lpstr>Apresentação do PowerPoint</vt:lpstr>
      <vt:lpstr>Apresentação do PowerPoint</vt:lpstr>
      <vt:lpstr>O que é um grupo?</vt:lpstr>
      <vt:lpstr>Grupo e Equipes</vt:lpstr>
      <vt:lpstr>O Funcionamento Psicológico dos Grupos</vt:lpstr>
      <vt:lpstr>Tipos de Grupos</vt:lpstr>
      <vt:lpstr>Outros tipos de equipes</vt:lpstr>
      <vt:lpstr>Conflitos entre grupos</vt:lpstr>
      <vt:lpstr>Apresentação do PowerPoint</vt:lpstr>
      <vt:lpstr>Ações Afirmativas e Valorização da Diversidade</vt:lpstr>
      <vt:lpstr>DESAFIOS DE VALORIZAÇÃO DA VIDA ORGANIZACIONAL E PESSOAL</vt:lpstr>
      <vt:lpstr>Apresentação do PowerPoint</vt:lpstr>
      <vt:lpstr>Apresentação do PowerPoint</vt:lpstr>
      <vt:lpstr>Apresentação do PowerPoint</vt:lpstr>
      <vt:lpstr>Que tipo de equilíbrio para   gestão da qualidade de vida no trabalho?</vt:lpstr>
      <vt:lpstr>Agosto de 2010 – USP FEA</vt:lpstr>
      <vt:lpstr>Onde está o gestor do 3o. Milênio?</vt:lpstr>
      <vt:lpstr>E você o que você tem feito?</vt:lpstr>
      <vt:lpstr>Sem trabalho a vida apodrece, mas sob um trabalho sem alma a vida sufoca e morre.     Albert Camus, 1955</vt:lpstr>
      <vt:lpstr>Perfis no ambiente de trabalho</vt:lpstr>
      <vt:lpstr>Apresentação do PowerPoint</vt:lpstr>
      <vt:lpstr>Apresentação do PowerPoint</vt:lpstr>
      <vt:lpstr>Novos serviços, novas tecnologias, novos clientes, os mesmos desejos essenciais</vt:lpstr>
      <vt:lpstr>Apresentação do PowerPoint</vt:lpstr>
      <vt:lpstr>Apresentação do PowerPoint</vt:lpstr>
      <vt:lpstr>Leituras 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PSICOOGIAVOTAAPARAAEMERMAGEM</dc:title>
  <dc:creator>Padre Valmir</dc:creator>
  <cp:lastModifiedBy>User</cp:lastModifiedBy>
  <cp:revision>75</cp:revision>
  <dcterms:created xsi:type="dcterms:W3CDTF">2019-02-25T15:44:54Z</dcterms:created>
  <dcterms:modified xsi:type="dcterms:W3CDTF">2020-12-09T20:36:55Z</dcterms:modified>
</cp:coreProperties>
</file>