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98" r:id="rId2"/>
    <p:sldId id="261" r:id="rId3"/>
    <p:sldId id="266" r:id="rId4"/>
    <p:sldId id="262" r:id="rId5"/>
    <p:sldId id="267" r:id="rId6"/>
    <p:sldId id="300" r:id="rId7"/>
    <p:sldId id="302" r:id="rId8"/>
    <p:sldId id="268" r:id="rId9"/>
    <p:sldId id="291" r:id="rId10"/>
    <p:sldId id="271" r:id="rId11"/>
    <p:sldId id="269" r:id="rId12"/>
    <p:sldId id="272" r:id="rId13"/>
    <p:sldId id="270" r:id="rId14"/>
    <p:sldId id="277" r:id="rId15"/>
    <p:sldId id="279" r:id="rId16"/>
    <p:sldId id="278" r:id="rId17"/>
    <p:sldId id="280" r:id="rId18"/>
    <p:sldId id="281" r:id="rId19"/>
    <p:sldId id="283" r:id="rId20"/>
    <p:sldId id="284" r:id="rId21"/>
    <p:sldId id="285" r:id="rId22"/>
    <p:sldId id="287" r:id="rId23"/>
    <p:sldId id="282" r:id="rId24"/>
    <p:sldId id="288" r:id="rId25"/>
    <p:sldId id="276" r:id="rId26"/>
    <p:sldId id="286" r:id="rId27"/>
    <p:sldId id="289" r:id="rId28"/>
    <p:sldId id="290" r:id="rId29"/>
    <p:sldId id="303" r:id="rId30"/>
    <p:sldId id="264" r:id="rId31"/>
    <p:sldId id="260" r:id="rId32"/>
    <p:sldId id="293" r:id="rId33"/>
    <p:sldId id="294" r:id="rId34"/>
    <p:sldId id="295" r:id="rId3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32B5EE-DC3B-45BA-B11E-F2FFCFE8D95B}" v="19975" dt="2018-09-17T18:06:41.8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370" autoAdjust="0"/>
  </p:normalViewPr>
  <p:slideViewPr>
    <p:cSldViewPr snapToGrid="0">
      <p:cViewPr varScale="1">
        <p:scale>
          <a:sx n="64" d="100"/>
          <a:sy n="64" d="100"/>
        </p:scale>
        <p:origin x="9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gina Sordi" userId="80cd9ec8df0066d1" providerId="LiveId" clId="{6332B5EE-DC3B-45BA-B11E-F2FFCFE8D95B}"/>
    <pc:docChg chg="undo custSel addSld delSld modSld sldOrd">
      <pc:chgData name="Regina Sordi" userId="80cd9ec8df0066d1" providerId="LiveId" clId="{6332B5EE-DC3B-45BA-B11E-F2FFCFE8D95B}" dt="2018-09-17T18:06:41.886" v="19962"/>
      <pc:docMkLst>
        <pc:docMk/>
      </pc:docMkLst>
      <pc:sldChg chg="addSp">
        <pc:chgData name="Regina Sordi" userId="80cd9ec8df0066d1" providerId="LiveId" clId="{6332B5EE-DC3B-45BA-B11E-F2FFCFE8D95B}" dt="2018-08-17T17:21:46.922" v="17243"/>
        <pc:sldMkLst>
          <pc:docMk/>
          <pc:sldMk cId="645857442" sldId="256"/>
        </pc:sldMkLst>
        <pc:picChg chg="add">
          <ac:chgData name="Regina Sordi" userId="80cd9ec8df0066d1" providerId="LiveId" clId="{6332B5EE-DC3B-45BA-B11E-F2FFCFE8D95B}" dt="2018-08-17T17:21:46.922" v="17243"/>
          <ac:picMkLst>
            <pc:docMk/>
            <pc:sldMk cId="645857442" sldId="256"/>
            <ac:picMk id="3" creationId="{411C9934-248F-4951-B23F-DAB2961FF067}"/>
          </ac:picMkLst>
        </pc:picChg>
      </pc:sldChg>
      <pc:sldChg chg="addSp delSp modSp modNotesTx">
        <pc:chgData name="Regina Sordi" userId="80cd9ec8df0066d1" providerId="LiveId" clId="{6332B5EE-DC3B-45BA-B11E-F2FFCFE8D95B}" dt="2018-09-14T18:47:20.283" v="19938" actId="20577"/>
        <pc:sldMkLst>
          <pc:docMk/>
          <pc:sldMk cId="3255673293" sldId="257"/>
        </pc:sldMkLst>
        <pc:spChg chg="mod">
          <ac:chgData name="Regina Sordi" userId="80cd9ec8df0066d1" providerId="LiveId" clId="{6332B5EE-DC3B-45BA-B11E-F2FFCFE8D95B}" dt="2018-09-06T11:59:12.113" v="19630" actId="1036"/>
          <ac:spMkLst>
            <pc:docMk/>
            <pc:sldMk cId="3255673293" sldId="257"/>
            <ac:spMk id="2" creationId="{16AE9BB6-3524-4E05-BB8C-8FA468DBCAFA}"/>
          </ac:spMkLst>
        </pc:spChg>
        <pc:spChg chg="add del mod">
          <ac:chgData name="Regina Sordi" userId="80cd9ec8df0066d1" providerId="LiveId" clId="{6332B5EE-DC3B-45BA-B11E-F2FFCFE8D95B}" dt="2018-09-06T11:59:36.534" v="19633" actId="478"/>
          <ac:spMkLst>
            <pc:docMk/>
            <pc:sldMk cId="3255673293" sldId="257"/>
            <ac:spMk id="5" creationId="{DE3376DE-6CD2-443D-BDC0-81E910B85C42}"/>
          </ac:spMkLst>
        </pc:spChg>
        <pc:spChg chg="add del">
          <ac:chgData name="Regina Sordi" userId="80cd9ec8df0066d1" providerId="LiveId" clId="{6332B5EE-DC3B-45BA-B11E-F2FFCFE8D95B}" dt="2018-09-06T11:59:39.106" v="19635" actId="478"/>
          <ac:spMkLst>
            <pc:docMk/>
            <pc:sldMk cId="3255673293" sldId="257"/>
            <ac:spMk id="6" creationId="{BD7703E8-09AF-4C2F-8CA4-6118A142689E}"/>
          </ac:spMkLst>
        </pc:spChg>
        <pc:picChg chg="add mod ord modCrop">
          <ac:chgData name="Regina Sordi" userId="80cd9ec8df0066d1" providerId="LiveId" clId="{6332B5EE-DC3B-45BA-B11E-F2FFCFE8D95B}" dt="2018-09-06T12:00:57.222" v="19671" actId="14100"/>
          <ac:picMkLst>
            <pc:docMk/>
            <pc:sldMk cId="3255673293" sldId="257"/>
            <ac:picMk id="1030" creationId="{BDA4B51E-AB10-4BE8-B574-18A230414A52}"/>
          </ac:picMkLst>
        </pc:picChg>
      </pc:sldChg>
      <pc:sldChg chg="modSp add">
        <pc:chgData name="Regina Sordi" userId="80cd9ec8df0066d1" providerId="LiveId" clId="{6332B5EE-DC3B-45BA-B11E-F2FFCFE8D95B}" dt="2018-08-16T12:24:31.927" v="7657" actId="20577"/>
        <pc:sldMkLst>
          <pc:docMk/>
          <pc:sldMk cId="4294428189" sldId="259"/>
        </pc:sldMkLst>
        <pc:spChg chg="mod">
          <ac:chgData name="Regina Sordi" userId="80cd9ec8df0066d1" providerId="LiveId" clId="{6332B5EE-DC3B-45BA-B11E-F2FFCFE8D95B}" dt="2018-08-16T12:24:31.927" v="7657" actId="20577"/>
          <ac:spMkLst>
            <pc:docMk/>
            <pc:sldMk cId="4294428189" sldId="259"/>
            <ac:spMk id="2" creationId="{3BB97558-45EF-4B20-854B-7E77E4756AE4}"/>
          </ac:spMkLst>
        </pc:spChg>
      </pc:sldChg>
      <pc:sldChg chg="addSp delSp modSp add ord">
        <pc:chgData name="Regina Sordi" userId="80cd9ec8df0066d1" providerId="LiveId" clId="{6332B5EE-DC3B-45BA-B11E-F2FFCFE8D95B}" dt="2018-08-17T17:30:04.003" v="17581" actId="122"/>
        <pc:sldMkLst>
          <pc:docMk/>
          <pc:sldMk cId="3754600628" sldId="260"/>
        </pc:sldMkLst>
        <pc:spChg chg="del">
          <ac:chgData name="Regina Sordi" userId="80cd9ec8df0066d1" providerId="LiveId" clId="{6332B5EE-DC3B-45BA-B11E-F2FFCFE8D95B}" dt="2018-08-13T18:38:40.752" v="912" actId="478"/>
          <ac:spMkLst>
            <pc:docMk/>
            <pc:sldMk cId="3754600628" sldId="260"/>
            <ac:spMk id="2" creationId="{3BB97558-45EF-4B20-854B-7E77E4756AE4}"/>
          </ac:spMkLst>
        </pc:spChg>
        <pc:spChg chg="add mod">
          <ac:chgData name="Regina Sordi" userId="80cd9ec8df0066d1" providerId="LiveId" clId="{6332B5EE-DC3B-45BA-B11E-F2FFCFE8D95B}" dt="2018-08-17T17:29:34.676" v="17514" actId="11529"/>
          <ac:spMkLst>
            <pc:docMk/>
            <pc:sldMk cId="3754600628" sldId="260"/>
            <ac:spMk id="2" creationId="{66BB8523-4105-4337-BC4D-B7A70405FEEE}"/>
          </ac:spMkLst>
        </pc:spChg>
        <pc:spChg chg="add mod">
          <ac:chgData name="Regina Sordi" userId="80cd9ec8df0066d1" providerId="LiveId" clId="{6332B5EE-DC3B-45BA-B11E-F2FFCFE8D95B}" dt="2018-08-17T17:28:59.546" v="17512" actId="14100"/>
          <ac:spMkLst>
            <pc:docMk/>
            <pc:sldMk cId="3754600628" sldId="260"/>
            <ac:spMk id="9" creationId="{9DC36216-D2BB-4F23-BCDF-280E80882E64}"/>
          </ac:spMkLst>
        </pc:spChg>
        <pc:spChg chg="add mod">
          <ac:chgData name="Regina Sordi" userId="80cd9ec8df0066d1" providerId="LiveId" clId="{6332B5EE-DC3B-45BA-B11E-F2FFCFE8D95B}" dt="2018-08-16T20:14:05.655" v="16888" actId="1036"/>
          <ac:spMkLst>
            <pc:docMk/>
            <pc:sldMk cId="3754600628" sldId="260"/>
            <ac:spMk id="10" creationId="{001A9710-81F3-4FB1-90B9-2D31F6095B05}"/>
          </ac:spMkLst>
        </pc:spChg>
        <pc:spChg chg="del">
          <ac:chgData name="Regina Sordi" userId="80cd9ec8df0066d1" providerId="LiveId" clId="{6332B5EE-DC3B-45BA-B11E-F2FFCFE8D95B}" dt="2018-08-13T20:09:07.760" v="2171" actId="478"/>
          <ac:spMkLst>
            <pc:docMk/>
            <pc:sldMk cId="3754600628" sldId="260"/>
            <ac:spMk id="12" creationId="{638CDFBE-FF1E-4939-9E1D-2EA456BA79A1}"/>
          </ac:spMkLst>
        </pc:spChg>
        <pc:spChg chg="add mod">
          <ac:chgData name="Regina Sordi" userId="80cd9ec8df0066d1" providerId="LiveId" clId="{6332B5EE-DC3B-45BA-B11E-F2FFCFE8D95B}" dt="2018-08-17T17:30:04.003" v="17581" actId="122"/>
          <ac:spMkLst>
            <pc:docMk/>
            <pc:sldMk cId="3754600628" sldId="260"/>
            <ac:spMk id="12" creationId="{98A57FF2-12C6-4437-BC92-99804F162B02}"/>
          </ac:spMkLst>
        </pc:spChg>
        <pc:spChg chg="add del">
          <ac:chgData name="Regina Sordi" userId="80cd9ec8df0066d1" providerId="LiveId" clId="{6332B5EE-DC3B-45BA-B11E-F2FFCFE8D95B}" dt="2018-08-14T16:29:52.006" v="3380" actId="478"/>
          <ac:spMkLst>
            <pc:docMk/>
            <pc:sldMk cId="3754600628" sldId="260"/>
            <ac:spMk id="15" creationId="{546CD87C-D948-4390-8B60-9E7E358871B3}"/>
          </ac:spMkLst>
        </pc:spChg>
        <pc:picChg chg="add del mod">
          <ac:chgData name="Regina Sordi" userId="80cd9ec8df0066d1" providerId="LiveId" clId="{6332B5EE-DC3B-45BA-B11E-F2FFCFE8D95B}" dt="2018-08-16T20:12:51.990" v="16835" actId="478"/>
          <ac:picMkLst>
            <pc:docMk/>
            <pc:sldMk cId="3754600628" sldId="260"/>
            <ac:picMk id="2" creationId="{182771D5-D418-4845-A60E-9699E25E8998}"/>
          </ac:picMkLst>
        </pc:picChg>
        <pc:picChg chg="add del mod">
          <ac:chgData name="Regina Sordi" userId="80cd9ec8df0066d1" providerId="LiveId" clId="{6332B5EE-DC3B-45BA-B11E-F2FFCFE8D95B}" dt="2018-08-16T20:12:51.990" v="16835" actId="478"/>
          <ac:picMkLst>
            <pc:docMk/>
            <pc:sldMk cId="3754600628" sldId="260"/>
            <ac:picMk id="4" creationId="{B0EFFE99-82F1-402C-BDA0-A34C8E26B848}"/>
          </ac:picMkLst>
        </pc:picChg>
        <pc:picChg chg="add del mod">
          <ac:chgData name="Regina Sordi" userId="80cd9ec8df0066d1" providerId="LiveId" clId="{6332B5EE-DC3B-45BA-B11E-F2FFCFE8D95B}" dt="2018-08-16T20:12:51.990" v="16835" actId="478"/>
          <ac:picMkLst>
            <pc:docMk/>
            <pc:sldMk cId="3754600628" sldId="260"/>
            <ac:picMk id="8" creationId="{573FECA4-CFD3-435A-AB78-D695D5BD8562}"/>
          </ac:picMkLst>
        </pc:picChg>
        <pc:picChg chg="add del mod">
          <ac:chgData name="Regina Sordi" userId="80cd9ec8df0066d1" providerId="LiveId" clId="{6332B5EE-DC3B-45BA-B11E-F2FFCFE8D95B}" dt="2018-08-14T19:58:20.954" v="6973" actId="478"/>
          <ac:picMkLst>
            <pc:docMk/>
            <pc:sldMk cId="3754600628" sldId="260"/>
            <ac:picMk id="9" creationId="{9696A2A2-1D5F-4B29-8A34-F85960E09AF7}"/>
          </ac:picMkLst>
        </pc:picChg>
        <pc:picChg chg="add del mod">
          <ac:chgData name="Regina Sordi" userId="80cd9ec8df0066d1" providerId="LiveId" clId="{6332B5EE-DC3B-45BA-B11E-F2FFCFE8D95B}" dt="2018-08-14T19:58:23.474" v="6974" actId="478"/>
          <ac:picMkLst>
            <pc:docMk/>
            <pc:sldMk cId="3754600628" sldId="260"/>
            <ac:picMk id="12" creationId="{5EB30104-A92F-4A87-97D6-F10EEE43B03B}"/>
          </ac:picMkLst>
        </pc:picChg>
        <pc:picChg chg="add del mod">
          <ac:chgData name="Regina Sordi" userId="80cd9ec8df0066d1" providerId="LiveId" clId="{6332B5EE-DC3B-45BA-B11E-F2FFCFE8D95B}" dt="2018-08-14T19:59:26.713" v="7019" actId="478"/>
          <ac:picMkLst>
            <pc:docMk/>
            <pc:sldMk cId="3754600628" sldId="260"/>
            <ac:picMk id="13" creationId="{0E5879EF-FBBE-41B9-87A8-5F632B590572}"/>
          </ac:picMkLst>
        </pc:picChg>
        <pc:picChg chg="del">
          <ac:chgData name="Regina Sordi" userId="80cd9ec8df0066d1" providerId="LiveId" clId="{6332B5EE-DC3B-45BA-B11E-F2FFCFE8D95B}" dt="2018-08-13T18:38:40.752" v="912" actId="478"/>
          <ac:picMkLst>
            <pc:docMk/>
            <pc:sldMk cId="3754600628" sldId="260"/>
            <ac:picMk id="13" creationId="{C86E267D-4190-40DC-B476-15C68CEF86D2}"/>
          </ac:picMkLst>
        </pc:picChg>
        <pc:picChg chg="add del mod">
          <ac:chgData name="Regina Sordi" userId="80cd9ec8df0066d1" providerId="LiveId" clId="{6332B5EE-DC3B-45BA-B11E-F2FFCFE8D95B}" dt="2018-08-14T19:58:37.596" v="6978" actId="478"/>
          <ac:picMkLst>
            <pc:docMk/>
            <pc:sldMk cId="3754600628" sldId="260"/>
            <ac:picMk id="14" creationId="{2B57553E-C23C-4A8E-91FA-67FEE9E93B31}"/>
          </ac:picMkLst>
        </pc:picChg>
        <pc:picChg chg="add mod">
          <ac:chgData name="Regina Sordi" userId="80cd9ec8df0066d1" providerId="LiveId" clId="{6332B5EE-DC3B-45BA-B11E-F2FFCFE8D95B}" dt="2018-08-17T17:29:01.717" v="17513" actId="1076"/>
          <ac:picMkLst>
            <pc:docMk/>
            <pc:sldMk cId="3754600628" sldId="260"/>
            <ac:picMk id="1026" creationId="{64163661-EEEB-4D94-B0C3-2555574A38CD}"/>
          </ac:picMkLst>
        </pc:picChg>
      </pc:sldChg>
      <pc:sldChg chg="addSp delSp modSp add ord">
        <pc:chgData name="Regina Sordi" userId="80cd9ec8df0066d1" providerId="LiveId" clId="{6332B5EE-DC3B-45BA-B11E-F2FFCFE8D95B}" dt="2018-08-16T12:25:39.398" v="7686" actId="20577"/>
        <pc:sldMkLst>
          <pc:docMk/>
          <pc:sldMk cId="0" sldId="261"/>
        </pc:sldMkLst>
        <pc:spChg chg="mod">
          <ac:chgData name="Regina Sordi" userId="80cd9ec8df0066d1" providerId="LiveId" clId="{6332B5EE-DC3B-45BA-B11E-F2FFCFE8D95B}" dt="2018-08-13T18:39:30.698" v="977" actId="1035"/>
          <ac:spMkLst>
            <pc:docMk/>
            <pc:sldMk cId="0" sldId="261"/>
            <ac:spMk id="10" creationId="{00000000-0000-0000-0000-000000000000}"/>
          </ac:spMkLst>
        </pc:spChg>
        <pc:spChg chg="del">
          <ac:chgData name="Regina Sordi" userId="80cd9ec8df0066d1" providerId="LiveId" clId="{6332B5EE-DC3B-45BA-B11E-F2FFCFE8D95B}" dt="2018-08-13T18:38:59.664" v="914" actId="478"/>
          <ac:spMkLst>
            <pc:docMk/>
            <pc:sldMk cId="0" sldId="261"/>
            <ac:spMk id="13" creationId="{00000000-0000-0000-0000-000000000000}"/>
          </ac:spMkLst>
        </pc:spChg>
        <pc:spChg chg="mod">
          <ac:chgData name="Regina Sordi" userId="80cd9ec8df0066d1" providerId="LiveId" clId="{6332B5EE-DC3B-45BA-B11E-F2FFCFE8D95B}" dt="2018-08-16T12:25:05.869" v="7673" actId="1038"/>
          <ac:spMkLst>
            <pc:docMk/>
            <pc:sldMk cId="0" sldId="261"/>
            <ac:spMk id="14" creationId="{00000000-0000-0000-0000-000000000000}"/>
          </ac:spMkLst>
        </pc:spChg>
        <pc:spChg chg="mod">
          <ac:chgData name="Regina Sordi" userId="80cd9ec8df0066d1" providerId="LiveId" clId="{6332B5EE-DC3B-45BA-B11E-F2FFCFE8D95B}" dt="2018-08-13T18:39:30.698" v="977" actId="1035"/>
          <ac:spMkLst>
            <pc:docMk/>
            <pc:sldMk cId="0" sldId="261"/>
            <ac:spMk id="15" creationId="{00000000-0000-0000-0000-000000000000}"/>
          </ac:spMkLst>
        </pc:spChg>
        <pc:spChg chg="mod">
          <ac:chgData name="Regina Sordi" userId="80cd9ec8df0066d1" providerId="LiveId" clId="{6332B5EE-DC3B-45BA-B11E-F2FFCFE8D95B}" dt="2018-08-13T18:39:30.698" v="977" actId="1035"/>
          <ac:spMkLst>
            <pc:docMk/>
            <pc:sldMk cId="0" sldId="261"/>
            <ac:spMk id="16" creationId="{00000000-0000-0000-0000-000000000000}"/>
          </ac:spMkLst>
        </pc:spChg>
        <pc:spChg chg="mod">
          <ac:chgData name="Regina Sordi" userId="80cd9ec8df0066d1" providerId="LiveId" clId="{6332B5EE-DC3B-45BA-B11E-F2FFCFE8D95B}" dt="2018-08-13T18:39:30.698" v="977" actId="1035"/>
          <ac:spMkLst>
            <pc:docMk/>
            <pc:sldMk cId="0" sldId="261"/>
            <ac:spMk id="17" creationId="{00000000-0000-0000-0000-000000000000}"/>
          </ac:spMkLst>
        </pc:spChg>
        <pc:spChg chg="mod">
          <ac:chgData name="Regina Sordi" userId="80cd9ec8df0066d1" providerId="LiveId" clId="{6332B5EE-DC3B-45BA-B11E-F2FFCFE8D95B}" dt="2018-08-16T12:25:39.398" v="7686" actId="20577"/>
          <ac:spMkLst>
            <pc:docMk/>
            <pc:sldMk cId="0" sldId="261"/>
            <ac:spMk id="18" creationId="{00000000-0000-0000-0000-000000000000}"/>
          </ac:spMkLst>
        </pc:spChg>
        <pc:spChg chg="mod">
          <ac:chgData name="Regina Sordi" userId="80cd9ec8df0066d1" providerId="LiveId" clId="{6332B5EE-DC3B-45BA-B11E-F2FFCFE8D95B}" dt="2018-08-16T12:25:01.788" v="7666" actId="207"/>
          <ac:spMkLst>
            <pc:docMk/>
            <pc:sldMk cId="0" sldId="261"/>
            <ac:spMk id="19" creationId="{00000000-0000-0000-0000-000000000000}"/>
          </ac:spMkLst>
        </pc:spChg>
        <pc:spChg chg="mod">
          <ac:chgData name="Regina Sordi" userId="80cd9ec8df0066d1" providerId="LiveId" clId="{6332B5EE-DC3B-45BA-B11E-F2FFCFE8D95B}" dt="2018-08-13T18:39:30.698" v="977" actId="1035"/>
          <ac:spMkLst>
            <pc:docMk/>
            <pc:sldMk cId="0" sldId="261"/>
            <ac:spMk id="20" creationId="{00000000-0000-0000-0000-000000000000}"/>
          </ac:spMkLst>
        </pc:spChg>
        <pc:spChg chg="mod">
          <ac:chgData name="Regina Sordi" userId="80cd9ec8df0066d1" providerId="LiveId" clId="{6332B5EE-DC3B-45BA-B11E-F2FFCFE8D95B}" dt="2018-08-16T12:25:01.788" v="7666" actId="207"/>
          <ac:spMkLst>
            <pc:docMk/>
            <pc:sldMk cId="0" sldId="261"/>
            <ac:spMk id="21" creationId="{00000000-0000-0000-0000-000000000000}"/>
          </ac:spMkLst>
        </pc:spChg>
        <pc:spChg chg="mod">
          <ac:chgData name="Regina Sordi" userId="80cd9ec8df0066d1" providerId="LiveId" clId="{6332B5EE-DC3B-45BA-B11E-F2FFCFE8D95B}" dt="2018-08-13T18:39:30.698" v="977" actId="1035"/>
          <ac:spMkLst>
            <pc:docMk/>
            <pc:sldMk cId="0" sldId="261"/>
            <ac:spMk id="22" creationId="{00000000-0000-0000-0000-000000000000}"/>
          </ac:spMkLst>
        </pc:spChg>
        <pc:spChg chg="mod">
          <ac:chgData name="Regina Sordi" userId="80cd9ec8df0066d1" providerId="LiveId" clId="{6332B5EE-DC3B-45BA-B11E-F2FFCFE8D95B}" dt="2018-08-13T18:39:30.698" v="977" actId="1035"/>
          <ac:spMkLst>
            <pc:docMk/>
            <pc:sldMk cId="0" sldId="261"/>
            <ac:spMk id="23" creationId="{00000000-0000-0000-0000-000000000000}"/>
          </ac:spMkLst>
        </pc:spChg>
        <pc:spChg chg="del">
          <ac:chgData name="Regina Sordi" userId="80cd9ec8df0066d1" providerId="LiveId" clId="{6332B5EE-DC3B-45BA-B11E-F2FFCFE8D95B}" dt="2018-08-13T18:38:59.664" v="914" actId="478"/>
          <ac:spMkLst>
            <pc:docMk/>
            <pc:sldMk cId="0" sldId="261"/>
            <ac:spMk id="26" creationId="{00000000-0000-0000-0000-000000000000}"/>
          </ac:spMkLst>
        </pc:spChg>
        <pc:spChg chg="mod">
          <ac:chgData name="Regina Sordi" userId="80cd9ec8df0066d1" providerId="LiveId" clId="{6332B5EE-DC3B-45BA-B11E-F2FFCFE8D95B}" dt="2018-08-13T18:39:30.698" v="977" actId="1035"/>
          <ac:spMkLst>
            <pc:docMk/>
            <pc:sldMk cId="0" sldId="261"/>
            <ac:spMk id="36" creationId="{00000000-0000-0000-0000-000000000000}"/>
          </ac:spMkLst>
        </pc:spChg>
        <pc:spChg chg="mod">
          <ac:chgData name="Regina Sordi" userId="80cd9ec8df0066d1" providerId="LiveId" clId="{6332B5EE-DC3B-45BA-B11E-F2FFCFE8D95B}" dt="2018-08-13T18:39:30.698" v="977" actId="1035"/>
          <ac:spMkLst>
            <pc:docMk/>
            <pc:sldMk cId="0" sldId="261"/>
            <ac:spMk id="42" creationId="{00000000-0000-0000-0000-000000000000}"/>
          </ac:spMkLst>
        </pc:spChg>
        <pc:spChg chg="mod">
          <ac:chgData name="Regina Sordi" userId="80cd9ec8df0066d1" providerId="LiveId" clId="{6332B5EE-DC3B-45BA-B11E-F2FFCFE8D95B}" dt="2018-08-13T18:39:30.698" v="977" actId="1035"/>
          <ac:spMkLst>
            <pc:docMk/>
            <pc:sldMk cId="0" sldId="261"/>
            <ac:spMk id="43" creationId="{00000000-0000-0000-0000-000000000000}"/>
          </ac:spMkLst>
        </pc:spChg>
        <pc:spChg chg="mod">
          <ac:chgData name="Regina Sordi" userId="80cd9ec8df0066d1" providerId="LiveId" clId="{6332B5EE-DC3B-45BA-B11E-F2FFCFE8D95B}" dt="2018-08-13T18:39:30.698" v="977" actId="1035"/>
          <ac:spMkLst>
            <pc:docMk/>
            <pc:sldMk cId="0" sldId="261"/>
            <ac:spMk id="44" creationId="{00000000-0000-0000-0000-000000000000}"/>
          </ac:spMkLst>
        </pc:spChg>
        <pc:spChg chg="mod">
          <ac:chgData name="Regina Sordi" userId="80cd9ec8df0066d1" providerId="LiveId" clId="{6332B5EE-DC3B-45BA-B11E-F2FFCFE8D95B}" dt="2018-08-13T18:39:30.698" v="977" actId="1035"/>
          <ac:spMkLst>
            <pc:docMk/>
            <pc:sldMk cId="0" sldId="261"/>
            <ac:spMk id="45" creationId="{00000000-0000-0000-0000-000000000000}"/>
          </ac:spMkLst>
        </pc:spChg>
        <pc:spChg chg="add mod">
          <ac:chgData name="Regina Sordi" userId="80cd9ec8df0066d1" providerId="LiveId" clId="{6332B5EE-DC3B-45BA-B11E-F2FFCFE8D95B}" dt="2018-08-13T18:39:19.753" v="959" actId="6549"/>
          <ac:spMkLst>
            <pc:docMk/>
            <pc:sldMk cId="0" sldId="261"/>
            <ac:spMk id="54" creationId="{720C25A0-3B72-42E2-9414-918B4BAE1F54}"/>
          </ac:spMkLst>
        </pc:spChg>
        <pc:grpChg chg="del">
          <ac:chgData name="Regina Sordi" userId="80cd9ec8df0066d1" providerId="LiveId" clId="{6332B5EE-DC3B-45BA-B11E-F2FFCFE8D95B}" dt="2018-08-13T18:38:59.664" v="914" actId="478"/>
          <ac:grpSpMkLst>
            <pc:docMk/>
            <pc:sldMk cId="0" sldId="261"/>
            <ac:grpSpMk id="2" creationId="{00000000-0000-0000-0000-000000000000}"/>
          </ac:grpSpMkLst>
        </pc:grpChg>
        <pc:grpChg chg="add">
          <ac:chgData name="Regina Sordi" userId="80cd9ec8df0066d1" providerId="LiveId" clId="{6332B5EE-DC3B-45BA-B11E-F2FFCFE8D95B}" dt="2018-08-13T18:39:08.159" v="915"/>
          <ac:grpSpMkLst>
            <pc:docMk/>
            <pc:sldMk cId="0" sldId="261"/>
            <ac:grpSpMk id="41" creationId="{56364E37-1762-4E31-B104-043B0E2435AA}"/>
          </ac:grpSpMkLst>
        </pc:grpChg>
        <pc:cxnChg chg="mod">
          <ac:chgData name="Regina Sordi" userId="80cd9ec8df0066d1" providerId="LiveId" clId="{6332B5EE-DC3B-45BA-B11E-F2FFCFE8D95B}" dt="2018-08-13T18:39:30.698" v="977" actId="1035"/>
          <ac:cxnSpMkLst>
            <pc:docMk/>
            <pc:sldMk cId="0" sldId="261"/>
            <ac:cxnSpMk id="25" creationId="{00000000-0000-0000-0000-000000000000}"/>
          </ac:cxnSpMkLst>
        </pc:cxnChg>
        <pc:cxnChg chg="mod">
          <ac:chgData name="Regina Sordi" userId="80cd9ec8df0066d1" providerId="LiveId" clId="{6332B5EE-DC3B-45BA-B11E-F2FFCFE8D95B}" dt="2018-08-13T18:39:30.698" v="977" actId="1035"/>
          <ac:cxnSpMkLst>
            <pc:docMk/>
            <pc:sldMk cId="0" sldId="261"/>
            <ac:cxnSpMk id="27" creationId="{00000000-0000-0000-0000-000000000000}"/>
          </ac:cxnSpMkLst>
        </pc:cxnChg>
        <pc:cxnChg chg="mod">
          <ac:chgData name="Regina Sordi" userId="80cd9ec8df0066d1" providerId="LiveId" clId="{6332B5EE-DC3B-45BA-B11E-F2FFCFE8D95B}" dt="2018-08-13T18:39:30.698" v="977" actId="1035"/>
          <ac:cxnSpMkLst>
            <pc:docMk/>
            <pc:sldMk cId="0" sldId="261"/>
            <ac:cxnSpMk id="28" creationId="{00000000-0000-0000-0000-000000000000}"/>
          </ac:cxnSpMkLst>
        </pc:cxnChg>
        <pc:cxnChg chg="mod">
          <ac:chgData name="Regina Sordi" userId="80cd9ec8df0066d1" providerId="LiveId" clId="{6332B5EE-DC3B-45BA-B11E-F2FFCFE8D95B}" dt="2018-08-13T18:39:30.698" v="977" actId="1035"/>
          <ac:cxnSpMkLst>
            <pc:docMk/>
            <pc:sldMk cId="0" sldId="261"/>
            <ac:cxnSpMk id="34" creationId="{00000000-0000-0000-0000-000000000000}"/>
          </ac:cxnSpMkLst>
        </pc:cxnChg>
        <pc:cxnChg chg="mod">
          <ac:chgData name="Regina Sordi" userId="80cd9ec8df0066d1" providerId="LiveId" clId="{6332B5EE-DC3B-45BA-B11E-F2FFCFE8D95B}" dt="2018-08-13T18:39:30.698" v="977" actId="1035"/>
          <ac:cxnSpMkLst>
            <pc:docMk/>
            <pc:sldMk cId="0" sldId="261"/>
            <ac:cxnSpMk id="35" creationId="{00000000-0000-0000-0000-000000000000}"/>
          </ac:cxnSpMkLst>
        </pc:cxnChg>
        <pc:cxnChg chg="mod">
          <ac:chgData name="Regina Sordi" userId="80cd9ec8df0066d1" providerId="LiveId" clId="{6332B5EE-DC3B-45BA-B11E-F2FFCFE8D95B}" dt="2018-08-13T18:39:30.698" v="977" actId="1035"/>
          <ac:cxnSpMkLst>
            <pc:docMk/>
            <pc:sldMk cId="0" sldId="261"/>
            <ac:cxnSpMk id="37" creationId="{00000000-0000-0000-0000-000000000000}"/>
          </ac:cxnSpMkLst>
        </pc:cxnChg>
        <pc:cxnChg chg="mod">
          <ac:chgData name="Regina Sordi" userId="80cd9ec8df0066d1" providerId="LiveId" clId="{6332B5EE-DC3B-45BA-B11E-F2FFCFE8D95B}" dt="2018-08-13T18:39:30.698" v="977" actId="1035"/>
          <ac:cxnSpMkLst>
            <pc:docMk/>
            <pc:sldMk cId="0" sldId="261"/>
            <ac:cxnSpMk id="38" creationId="{00000000-0000-0000-0000-000000000000}"/>
          </ac:cxnSpMkLst>
        </pc:cxnChg>
        <pc:cxnChg chg="mod">
          <ac:chgData name="Regina Sordi" userId="80cd9ec8df0066d1" providerId="LiveId" clId="{6332B5EE-DC3B-45BA-B11E-F2FFCFE8D95B}" dt="2018-08-13T18:39:30.698" v="977" actId="1035"/>
          <ac:cxnSpMkLst>
            <pc:docMk/>
            <pc:sldMk cId="0" sldId="261"/>
            <ac:cxnSpMk id="39" creationId="{00000000-0000-0000-0000-000000000000}"/>
          </ac:cxnSpMkLst>
        </pc:cxnChg>
        <pc:cxnChg chg="mod">
          <ac:chgData name="Regina Sordi" userId="80cd9ec8df0066d1" providerId="LiveId" clId="{6332B5EE-DC3B-45BA-B11E-F2FFCFE8D95B}" dt="2018-08-13T18:39:30.698" v="977" actId="1035"/>
          <ac:cxnSpMkLst>
            <pc:docMk/>
            <pc:sldMk cId="0" sldId="261"/>
            <ac:cxnSpMk id="40" creationId="{00000000-0000-0000-0000-000000000000}"/>
          </ac:cxnSpMkLst>
        </pc:cxnChg>
        <pc:cxnChg chg="mod">
          <ac:chgData name="Regina Sordi" userId="80cd9ec8df0066d1" providerId="LiveId" clId="{6332B5EE-DC3B-45BA-B11E-F2FFCFE8D95B}" dt="2018-08-13T18:39:30.698" v="977" actId="1035"/>
          <ac:cxnSpMkLst>
            <pc:docMk/>
            <pc:sldMk cId="0" sldId="261"/>
            <ac:cxnSpMk id="48" creationId="{00000000-0000-0000-0000-000000000000}"/>
          </ac:cxnSpMkLst>
        </pc:cxnChg>
        <pc:cxnChg chg="mod">
          <ac:chgData name="Regina Sordi" userId="80cd9ec8df0066d1" providerId="LiveId" clId="{6332B5EE-DC3B-45BA-B11E-F2FFCFE8D95B}" dt="2018-08-13T18:39:30.698" v="977" actId="1035"/>
          <ac:cxnSpMkLst>
            <pc:docMk/>
            <pc:sldMk cId="0" sldId="261"/>
            <ac:cxnSpMk id="50" creationId="{00000000-0000-0000-0000-000000000000}"/>
          </ac:cxnSpMkLst>
        </pc:cxnChg>
        <pc:cxnChg chg="mod">
          <ac:chgData name="Regina Sordi" userId="80cd9ec8df0066d1" providerId="LiveId" clId="{6332B5EE-DC3B-45BA-B11E-F2FFCFE8D95B}" dt="2018-08-13T18:39:30.698" v="977" actId="1035"/>
          <ac:cxnSpMkLst>
            <pc:docMk/>
            <pc:sldMk cId="0" sldId="261"/>
            <ac:cxnSpMk id="51" creationId="{00000000-0000-0000-0000-000000000000}"/>
          </ac:cxnSpMkLst>
        </pc:cxnChg>
        <pc:cxnChg chg="mod">
          <ac:chgData name="Regina Sordi" userId="80cd9ec8df0066d1" providerId="LiveId" clId="{6332B5EE-DC3B-45BA-B11E-F2FFCFE8D95B}" dt="2018-08-13T18:39:30.698" v="977" actId="1035"/>
          <ac:cxnSpMkLst>
            <pc:docMk/>
            <pc:sldMk cId="0" sldId="261"/>
            <ac:cxnSpMk id="52" creationId="{00000000-0000-0000-0000-000000000000}"/>
          </ac:cxnSpMkLst>
        </pc:cxnChg>
      </pc:sldChg>
      <pc:sldChg chg="addSp delSp modSp add ord">
        <pc:chgData name="Regina Sordi" userId="80cd9ec8df0066d1" providerId="LiveId" clId="{6332B5EE-DC3B-45BA-B11E-F2FFCFE8D95B}" dt="2018-09-06T12:03:55.718" v="19748" actId="20577"/>
        <pc:sldMkLst>
          <pc:docMk/>
          <pc:sldMk cId="1074972414" sldId="262"/>
        </pc:sldMkLst>
        <pc:spChg chg="add del mod">
          <ac:chgData name="Regina Sordi" userId="80cd9ec8df0066d1" providerId="LiveId" clId="{6332B5EE-DC3B-45BA-B11E-F2FFCFE8D95B}" dt="2018-08-13T19:45:20.602" v="1434" actId="478"/>
          <ac:spMkLst>
            <pc:docMk/>
            <pc:sldMk cId="1074972414" sldId="262"/>
            <ac:spMk id="4" creationId="{64C7E9E5-48C5-43CE-9B26-0161B3ECFC02}"/>
          </ac:spMkLst>
        </pc:spChg>
        <pc:spChg chg="add del mod">
          <ac:chgData name="Regina Sordi" userId="80cd9ec8df0066d1" providerId="LiveId" clId="{6332B5EE-DC3B-45BA-B11E-F2FFCFE8D95B}" dt="2018-08-13T19:02:00.610" v="1303" actId="478"/>
          <ac:spMkLst>
            <pc:docMk/>
            <pc:sldMk cId="1074972414" sldId="262"/>
            <ac:spMk id="7" creationId="{533D1493-5049-4495-A9E4-8B00BD4455E0}"/>
          </ac:spMkLst>
        </pc:spChg>
        <pc:spChg chg="add mod">
          <ac:chgData name="Regina Sordi" userId="80cd9ec8df0066d1" providerId="LiveId" clId="{6332B5EE-DC3B-45BA-B11E-F2FFCFE8D95B}" dt="2018-09-06T12:03:55.718" v="19748" actId="20577"/>
          <ac:spMkLst>
            <pc:docMk/>
            <pc:sldMk cId="1074972414" sldId="262"/>
            <ac:spMk id="8" creationId="{B0C3C162-077A-436A-B06F-79796733A814}"/>
          </ac:spMkLst>
        </pc:spChg>
        <pc:spChg chg="del">
          <ac:chgData name="Regina Sordi" userId="80cd9ec8df0066d1" providerId="LiveId" clId="{6332B5EE-DC3B-45BA-B11E-F2FFCFE8D95B}" dt="2018-08-13T18:44:19.811" v="980" actId="478"/>
          <ac:spMkLst>
            <pc:docMk/>
            <pc:sldMk cId="1074972414" sldId="262"/>
            <ac:spMk id="10" creationId="{00000000-0000-0000-0000-000000000000}"/>
          </ac:spMkLst>
        </pc:spChg>
        <pc:spChg chg="del">
          <ac:chgData name="Regina Sordi" userId="80cd9ec8df0066d1" providerId="LiveId" clId="{6332B5EE-DC3B-45BA-B11E-F2FFCFE8D95B}" dt="2018-08-13T18:44:19.811" v="980" actId="478"/>
          <ac:spMkLst>
            <pc:docMk/>
            <pc:sldMk cId="1074972414" sldId="262"/>
            <ac:spMk id="14" creationId="{00000000-0000-0000-0000-000000000000}"/>
          </ac:spMkLst>
        </pc:spChg>
        <pc:spChg chg="del">
          <ac:chgData name="Regina Sordi" userId="80cd9ec8df0066d1" providerId="LiveId" clId="{6332B5EE-DC3B-45BA-B11E-F2FFCFE8D95B}" dt="2018-08-13T18:44:19.811" v="980" actId="478"/>
          <ac:spMkLst>
            <pc:docMk/>
            <pc:sldMk cId="1074972414" sldId="262"/>
            <ac:spMk id="15" creationId="{00000000-0000-0000-0000-000000000000}"/>
          </ac:spMkLst>
        </pc:spChg>
        <pc:spChg chg="del">
          <ac:chgData name="Regina Sordi" userId="80cd9ec8df0066d1" providerId="LiveId" clId="{6332B5EE-DC3B-45BA-B11E-F2FFCFE8D95B}" dt="2018-08-13T18:44:19.811" v="980" actId="478"/>
          <ac:spMkLst>
            <pc:docMk/>
            <pc:sldMk cId="1074972414" sldId="262"/>
            <ac:spMk id="16" creationId="{00000000-0000-0000-0000-000000000000}"/>
          </ac:spMkLst>
        </pc:spChg>
        <pc:spChg chg="del">
          <ac:chgData name="Regina Sordi" userId="80cd9ec8df0066d1" providerId="LiveId" clId="{6332B5EE-DC3B-45BA-B11E-F2FFCFE8D95B}" dt="2018-08-13T18:44:19.811" v="980" actId="478"/>
          <ac:spMkLst>
            <pc:docMk/>
            <pc:sldMk cId="1074972414" sldId="262"/>
            <ac:spMk id="17" creationId="{00000000-0000-0000-0000-000000000000}"/>
          </ac:spMkLst>
        </pc:spChg>
        <pc:spChg chg="del">
          <ac:chgData name="Regina Sordi" userId="80cd9ec8df0066d1" providerId="LiveId" clId="{6332B5EE-DC3B-45BA-B11E-F2FFCFE8D95B}" dt="2018-08-13T18:44:19.811" v="980" actId="478"/>
          <ac:spMkLst>
            <pc:docMk/>
            <pc:sldMk cId="1074972414" sldId="262"/>
            <ac:spMk id="18" creationId="{00000000-0000-0000-0000-000000000000}"/>
          </ac:spMkLst>
        </pc:spChg>
        <pc:spChg chg="del">
          <ac:chgData name="Regina Sordi" userId="80cd9ec8df0066d1" providerId="LiveId" clId="{6332B5EE-DC3B-45BA-B11E-F2FFCFE8D95B}" dt="2018-08-13T18:44:19.811" v="980" actId="478"/>
          <ac:spMkLst>
            <pc:docMk/>
            <pc:sldMk cId="1074972414" sldId="262"/>
            <ac:spMk id="19" creationId="{00000000-0000-0000-0000-000000000000}"/>
          </ac:spMkLst>
        </pc:spChg>
        <pc:spChg chg="del">
          <ac:chgData name="Regina Sordi" userId="80cd9ec8df0066d1" providerId="LiveId" clId="{6332B5EE-DC3B-45BA-B11E-F2FFCFE8D95B}" dt="2018-08-13T18:44:19.811" v="980" actId="478"/>
          <ac:spMkLst>
            <pc:docMk/>
            <pc:sldMk cId="1074972414" sldId="262"/>
            <ac:spMk id="20" creationId="{00000000-0000-0000-0000-000000000000}"/>
          </ac:spMkLst>
        </pc:spChg>
        <pc:spChg chg="del">
          <ac:chgData name="Regina Sordi" userId="80cd9ec8df0066d1" providerId="LiveId" clId="{6332B5EE-DC3B-45BA-B11E-F2FFCFE8D95B}" dt="2018-08-13T18:44:19.811" v="980" actId="478"/>
          <ac:spMkLst>
            <pc:docMk/>
            <pc:sldMk cId="1074972414" sldId="262"/>
            <ac:spMk id="21" creationId="{00000000-0000-0000-0000-000000000000}"/>
          </ac:spMkLst>
        </pc:spChg>
        <pc:spChg chg="del">
          <ac:chgData name="Regina Sordi" userId="80cd9ec8df0066d1" providerId="LiveId" clId="{6332B5EE-DC3B-45BA-B11E-F2FFCFE8D95B}" dt="2018-08-13T18:44:19.811" v="980" actId="478"/>
          <ac:spMkLst>
            <pc:docMk/>
            <pc:sldMk cId="1074972414" sldId="262"/>
            <ac:spMk id="22" creationId="{00000000-0000-0000-0000-000000000000}"/>
          </ac:spMkLst>
        </pc:spChg>
        <pc:spChg chg="del">
          <ac:chgData name="Regina Sordi" userId="80cd9ec8df0066d1" providerId="LiveId" clId="{6332B5EE-DC3B-45BA-B11E-F2FFCFE8D95B}" dt="2018-08-13T18:44:19.811" v="980" actId="478"/>
          <ac:spMkLst>
            <pc:docMk/>
            <pc:sldMk cId="1074972414" sldId="262"/>
            <ac:spMk id="23" creationId="{00000000-0000-0000-0000-000000000000}"/>
          </ac:spMkLst>
        </pc:spChg>
        <pc:spChg chg="del">
          <ac:chgData name="Regina Sordi" userId="80cd9ec8df0066d1" providerId="LiveId" clId="{6332B5EE-DC3B-45BA-B11E-F2FFCFE8D95B}" dt="2018-08-13T18:44:19.811" v="980" actId="478"/>
          <ac:spMkLst>
            <pc:docMk/>
            <pc:sldMk cId="1074972414" sldId="262"/>
            <ac:spMk id="36" creationId="{00000000-0000-0000-0000-000000000000}"/>
          </ac:spMkLst>
        </pc:spChg>
        <pc:spChg chg="del">
          <ac:chgData name="Regina Sordi" userId="80cd9ec8df0066d1" providerId="LiveId" clId="{6332B5EE-DC3B-45BA-B11E-F2FFCFE8D95B}" dt="2018-08-13T18:44:19.811" v="980" actId="478"/>
          <ac:spMkLst>
            <pc:docMk/>
            <pc:sldMk cId="1074972414" sldId="262"/>
            <ac:spMk id="42" creationId="{00000000-0000-0000-0000-000000000000}"/>
          </ac:spMkLst>
        </pc:spChg>
        <pc:spChg chg="del">
          <ac:chgData name="Regina Sordi" userId="80cd9ec8df0066d1" providerId="LiveId" clId="{6332B5EE-DC3B-45BA-B11E-F2FFCFE8D95B}" dt="2018-08-13T18:44:19.811" v="980" actId="478"/>
          <ac:spMkLst>
            <pc:docMk/>
            <pc:sldMk cId="1074972414" sldId="262"/>
            <ac:spMk id="43" creationId="{00000000-0000-0000-0000-000000000000}"/>
          </ac:spMkLst>
        </pc:spChg>
        <pc:spChg chg="del">
          <ac:chgData name="Regina Sordi" userId="80cd9ec8df0066d1" providerId="LiveId" clId="{6332B5EE-DC3B-45BA-B11E-F2FFCFE8D95B}" dt="2018-08-13T18:44:19.811" v="980" actId="478"/>
          <ac:spMkLst>
            <pc:docMk/>
            <pc:sldMk cId="1074972414" sldId="262"/>
            <ac:spMk id="44" creationId="{00000000-0000-0000-0000-000000000000}"/>
          </ac:spMkLst>
        </pc:spChg>
        <pc:spChg chg="del">
          <ac:chgData name="Regina Sordi" userId="80cd9ec8df0066d1" providerId="LiveId" clId="{6332B5EE-DC3B-45BA-B11E-F2FFCFE8D95B}" dt="2018-08-13T18:44:19.811" v="980" actId="478"/>
          <ac:spMkLst>
            <pc:docMk/>
            <pc:sldMk cId="1074972414" sldId="262"/>
            <ac:spMk id="45" creationId="{00000000-0000-0000-0000-000000000000}"/>
          </ac:spMkLst>
        </pc:spChg>
        <pc:spChg chg="mod">
          <ac:chgData name="Regina Sordi" userId="80cd9ec8df0066d1" providerId="LiveId" clId="{6332B5EE-DC3B-45BA-B11E-F2FFCFE8D95B}" dt="2018-08-13T18:44:40.841" v="1016" actId="20577"/>
          <ac:spMkLst>
            <pc:docMk/>
            <pc:sldMk cId="1074972414" sldId="262"/>
            <ac:spMk id="54" creationId="{720C25A0-3B72-42E2-9414-918B4BAE1F54}"/>
          </ac:spMkLst>
        </pc:spChg>
        <pc:spChg chg="add del mod">
          <ac:chgData name="Regina Sordi" userId="80cd9ec8df0066d1" providerId="LiveId" clId="{6332B5EE-DC3B-45BA-B11E-F2FFCFE8D95B}" dt="2018-08-13T18:49:06.114" v="1095" actId="478"/>
          <ac:spMkLst>
            <pc:docMk/>
            <pc:sldMk cId="1074972414" sldId="262"/>
            <ac:spMk id="55" creationId="{D04CA280-3453-4623-A777-24DB000FA462}"/>
          </ac:spMkLst>
        </pc:spChg>
        <pc:picChg chg="add del mod">
          <ac:chgData name="Regina Sordi" userId="80cd9ec8df0066d1" providerId="LiveId" clId="{6332B5EE-DC3B-45BA-B11E-F2FFCFE8D95B}" dt="2018-08-13T19:45:02.493" v="1429" actId="478"/>
          <ac:picMkLst>
            <pc:docMk/>
            <pc:sldMk cId="1074972414" sldId="262"/>
            <ac:picMk id="2" creationId="{6CBB92B2-5D3C-49DE-B966-229BE68B60C4}"/>
          </ac:picMkLst>
        </pc:picChg>
        <pc:picChg chg="add del mod">
          <ac:chgData name="Regina Sordi" userId="80cd9ec8df0066d1" providerId="LiveId" clId="{6332B5EE-DC3B-45BA-B11E-F2FFCFE8D95B}" dt="2018-08-13T19:02:02.563" v="1304" actId="478"/>
          <ac:picMkLst>
            <pc:docMk/>
            <pc:sldMk cId="1074972414" sldId="262"/>
            <ac:picMk id="3" creationId="{F200CB9B-9B92-4729-8C87-AA64F6E9F11D}"/>
          </ac:picMkLst>
        </pc:picChg>
        <pc:picChg chg="add del mod">
          <ac:chgData name="Regina Sordi" userId="80cd9ec8df0066d1" providerId="LiveId" clId="{6332B5EE-DC3B-45BA-B11E-F2FFCFE8D95B}" dt="2018-08-13T19:46:56.589" v="1593" actId="478"/>
          <ac:picMkLst>
            <pc:docMk/>
            <pc:sldMk cId="1074972414" sldId="262"/>
            <ac:picMk id="2050" creationId="{35586490-A951-43F0-AEEE-0FC0D261CAE6}"/>
          </ac:picMkLst>
        </pc:picChg>
        <pc:picChg chg="add mod">
          <ac:chgData name="Regina Sordi" userId="80cd9ec8df0066d1" providerId="LiveId" clId="{6332B5EE-DC3B-45BA-B11E-F2FFCFE8D95B}" dt="2018-09-06T12:03:21.243" v="19742" actId="1035"/>
          <ac:picMkLst>
            <pc:docMk/>
            <pc:sldMk cId="1074972414" sldId="262"/>
            <ac:picMk id="2052" creationId="{765FF6C4-D0AA-4E5A-9906-7CA7A2DD6B3A}"/>
          </ac:picMkLst>
        </pc:picChg>
        <pc:cxnChg chg="add del mod">
          <ac:chgData name="Regina Sordi" userId="80cd9ec8df0066d1" providerId="LiveId" clId="{6332B5EE-DC3B-45BA-B11E-F2FFCFE8D95B}" dt="2018-08-13T19:45:22.779" v="1435" actId="478"/>
          <ac:cxnSpMkLst>
            <pc:docMk/>
            <pc:sldMk cId="1074972414" sldId="262"/>
            <ac:cxnSpMk id="6" creationId="{E9368D8B-CE30-4C69-ABA7-2CFC8CF99959}"/>
          </ac:cxnSpMkLst>
        </pc:cxnChg>
        <pc:cxnChg chg="del">
          <ac:chgData name="Regina Sordi" userId="80cd9ec8df0066d1" providerId="LiveId" clId="{6332B5EE-DC3B-45BA-B11E-F2FFCFE8D95B}" dt="2018-08-13T18:44:19.811" v="980" actId="478"/>
          <ac:cxnSpMkLst>
            <pc:docMk/>
            <pc:sldMk cId="1074972414" sldId="262"/>
            <ac:cxnSpMk id="25" creationId="{00000000-0000-0000-0000-000000000000}"/>
          </ac:cxnSpMkLst>
        </pc:cxnChg>
        <pc:cxnChg chg="del">
          <ac:chgData name="Regina Sordi" userId="80cd9ec8df0066d1" providerId="LiveId" clId="{6332B5EE-DC3B-45BA-B11E-F2FFCFE8D95B}" dt="2018-08-13T18:44:19.811" v="980" actId="478"/>
          <ac:cxnSpMkLst>
            <pc:docMk/>
            <pc:sldMk cId="1074972414" sldId="262"/>
            <ac:cxnSpMk id="27" creationId="{00000000-0000-0000-0000-000000000000}"/>
          </ac:cxnSpMkLst>
        </pc:cxnChg>
        <pc:cxnChg chg="del">
          <ac:chgData name="Regina Sordi" userId="80cd9ec8df0066d1" providerId="LiveId" clId="{6332B5EE-DC3B-45BA-B11E-F2FFCFE8D95B}" dt="2018-08-13T18:44:19.811" v="980" actId="478"/>
          <ac:cxnSpMkLst>
            <pc:docMk/>
            <pc:sldMk cId="1074972414" sldId="262"/>
            <ac:cxnSpMk id="28" creationId="{00000000-0000-0000-0000-000000000000}"/>
          </ac:cxnSpMkLst>
        </pc:cxnChg>
        <pc:cxnChg chg="del">
          <ac:chgData name="Regina Sordi" userId="80cd9ec8df0066d1" providerId="LiveId" clId="{6332B5EE-DC3B-45BA-B11E-F2FFCFE8D95B}" dt="2018-08-13T18:44:19.811" v="980" actId="478"/>
          <ac:cxnSpMkLst>
            <pc:docMk/>
            <pc:sldMk cId="1074972414" sldId="262"/>
            <ac:cxnSpMk id="34" creationId="{00000000-0000-0000-0000-000000000000}"/>
          </ac:cxnSpMkLst>
        </pc:cxnChg>
        <pc:cxnChg chg="del">
          <ac:chgData name="Regina Sordi" userId="80cd9ec8df0066d1" providerId="LiveId" clId="{6332B5EE-DC3B-45BA-B11E-F2FFCFE8D95B}" dt="2018-08-13T18:44:19.811" v="980" actId="478"/>
          <ac:cxnSpMkLst>
            <pc:docMk/>
            <pc:sldMk cId="1074972414" sldId="262"/>
            <ac:cxnSpMk id="35" creationId="{00000000-0000-0000-0000-000000000000}"/>
          </ac:cxnSpMkLst>
        </pc:cxnChg>
        <pc:cxnChg chg="del">
          <ac:chgData name="Regina Sordi" userId="80cd9ec8df0066d1" providerId="LiveId" clId="{6332B5EE-DC3B-45BA-B11E-F2FFCFE8D95B}" dt="2018-08-13T18:44:19.811" v="980" actId="478"/>
          <ac:cxnSpMkLst>
            <pc:docMk/>
            <pc:sldMk cId="1074972414" sldId="262"/>
            <ac:cxnSpMk id="37" creationId="{00000000-0000-0000-0000-000000000000}"/>
          </ac:cxnSpMkLst>
        </pc:cxnChg>
        <pc:cxnChg chg="del">
          <ac:chgData name="Regina Sordi" userId="80cd9ec8df0066d1" providerId="LiveId" clId="{6332B5EE-DC3B-45BA-B11E-F2FFCFE8D95B}" dt="2018-08-13T18:44:19.811" v="980" actId="478"/>
          <ac:cxnSpMkLst>
            <pc:docMk/>
            <pc:sldMk cId="1074972414" sldId="262"/>
            <ac:cxnSpMk id="38" creationId="{00000000-0000-0000-0000-000000000000}"/>
          </ac:cxnSpMkLst>
        </pc:cxnChg>
        <pc:cxnChg chg="del">
          <ac:chgData name="Regina Sordi" userId="80cd9ec8df0066d1" providerId="LiveId" clId="{6332B5EE-DC3B-45BA-B11E-F2FFCFE8D95B}" dt="2018-08-13T18:44:19.811" v="980" actId="478"/>
          <ac:cxnSpMkLst>
            <pc:docMk/>
            <pc:sldMk cId="1074972414" sldId="262"/>
            <ac:cxnSpMk id="39" creationId="{00000000-0000-0000-0000-000000000000}"/>
          </ac:cxnSpMkLst>
        </pc:cxnChg>
        <pc:cxnChg chg="del">
          <ac:chgData name="Regina Sordi" userId="80cd9ec8df0066d1" providerId="LiveId" clId="{6332B5EE-DC3B-45BA-B11E-F2FFCFE8D95B}" dt="2018-08-13T18:44:19.811" v="980" actId="478"/>
          <ac:cxnSpMkLst>
            <pc:docMk/>
            <pc:sldMk cId="1074972414" sldId="262"/>
            <ac:cxnSpMk id="40" creationId="{00000000-0000-0000-0000-000000000000}"/>
          </ac:cxnSpMkLst>
        </pc:cxnChg>
        <pc:cxnChg chg="del">
          <ac:chgData name="Regina Sordi" userId="80cd9ec8df0066d1" providerId="LiveId" clId="{6332B5EE-DC3B-45BA-B11E-F2FFCFE8D95B}" dt="2018-08-13T18:44:19.811" v="980" actId="478"/>
          <ac:cxnSpMkLst>
            <pc:docMk/>
            <pc:sldMk cId="1074972414" sldId="262"/>
            <ac:cxnSpMk id="48" creationId="{00000000-0000-0000-0000-000000000000}"/>
          </ac:cxnSpMkLst>
        </pc:cxnChg>
        <pc:cxnChg chg="del">
          <ac:chgData name="Regina Sordi" userId="80cd9ec8df0066d1" providerId="LiveId" clId="{6332B5EE-DC3B-45BA-B11E-F2FFCFE8D95B}" dt="2018-08-13T18:44:19.811" v="980" actId="478"/>
          <ac:cxnSpMkLst>
            <pc:docMk/>
            <pc:sldMk cId="1074972414" sldId="262"/>
            <ac:cxnSpMk id="50" creationId="{00000000-0000-0000-0000-000000000000}"/>
          </ac:cxnSpMkLst>
        </pc:cxnChg>
        <pc:cxnChg chg="del">
          <ac:chgData name="Regina Sordi" userId="80cd9ec8df0066d1" providerId="LiveId" clId="{6332B5EE-DC3B-45BA-B11E-F2FFCFE8D95B}" dt="2018-08-13T18:44:19.811" v="980" actId="478"/>
          <ac:cxnSpMkLst>
            <pc:docMk/>
            <pc:sldMk cId="1074972414" sldId="262"/>
            <ac:cxnSpMk id="51" creationId="{00000000-0000-0000-0000-000000000000}"/>
          </ac:cxnSpMkLst>
        </pc:cxnChg>
        <pc:cxnChg chg="del">
          <ac:chgData name="Regina Sordi" userId="80cd9ec8df0066d1" providerId="LiveId" clId="{6332B5EE-DC3B-45BA-B11E-F2FFCFE8D95B}" dt="2018-08-13T18:44:19.811" v="980" actId="478"/>
          <ac:cxnSpMkLst>
            <pc:docMk/>
            <pc:sldMk cId="1074972414" sldId="262"/>
            <ac:cxnSpMk id="52" creationId="{00000000-0000-0000-0000-000000000000}"/>
          </ac:cxnSpMkLst>
        </pc:cxnChg>
      </pc:sldChg>
      <pc:sldChg chg="addSp delSp modSp add ord">
        <pc:chgData name="Regina Sordi" userId="80cd9ec8df0066d1" providerId="LiveId" clId="{6332B5EE-DC3B-45BA-B11E-F2FFCFE8D95B}" dt="2018-09-06T12:16:56.690" v="19777" actId="1036"/>
        <pc:sldMkLst>
          <pc:docMk/>
          <pc:sldMk cId="1165802481" sldId="264"/>
        </pc:sldMkLst>
        <pc:spChg chg="add del mod">
          <ac:chgData name="Regina Sordi" userId="80cd9ec8df0066d1" providerId="LiveId" clId="{6332B5EE-DC3B-45BA-B11E-F2FFCFE8D95B}" dt="2018-08-16T20:07:10.790" v="16716" actId="478"/>
          <ac:spMkLst>
            <pc:docMk/>
            <pc:sldMk cId="1165802481" sldId="264"/>
            <ac:spMk id="4" creationId="{928F78E0-BB6A-4129-969A-3142D5D65CFE}"/>
          </ac:spMkLst>
        </pc:spChg>
        <pc:spChg chg="add del mod">
          <ac:chgData name="Regina Sordi" userId="80cd9ec8df0066d1" providerId="LiveId" clId="{6332B5EE-DC3B-45BA-B11E-F2FFCFE8D95B}" dt="2018-08-14T18:45:08.159" v="6382" actId="478"/>
          <ac:spMkLst>
            <pc:docMk/>
            <pc:sldMk cId="1165802481" sldId="264"/>
            <ac:spMk id="11" creationId="{EDDF7151-B254-4572-8F72-F4EC6950FDBE}"/>
          </ac:spMkLst>
        </pc:spChg>
        <pc:spChg chg="mod">
          <ac:chgData name="Regina Sordi" userId="80cd9ec8df0066d1" providerId="LiveId" clId="{6332B5EE-DC3B-45BA-B11E-F2FFCFE8D95B}" dt="2018-08-16T20:08:36.875" v="16823" actId="20577"/>
          <ac:spMkLst>
            <pc:docMk/>
            <pc:sldMk cId="1165802481" sldId="264"/>
            <ac:spMk id="54" creationId="{720C25A0-3B72-42E2-9414-918B4BAE1F54}"/>
          </ac:spMkLst>
        </pc:spChg>
        <pc:graphicFrameChg chg="add mod modGraphic">
          <ac:chgData name="Regina Sordi" userId="80cd9ec8df0066d1" providerId="LiveId" clId="{6332B5EE-DC3B-45BA-B11E-F2FFCFE8D95B}" dt="2018-09-06T12:16:56.690" v="19777" actId="1036"/>
          <ac:graphicFrameMkLst>
            <pc:docMk/>
            <pc:sldMk cId="1165802481" sldId="264"/>
            <ac:graphicFrameMk id="11" creationId="{A573604B-CD6D-4DEF-90AA-81A3FF9CA38C}"/>
          </ac:graphicFrameMkLst>
        </pc:graphicFrameChg>
        <pc:picChg chg="add del mod">
          <ac:chgData name="Regina Sordi" userId="80cd9ec8df0066d1" providerId="LiveId" clId="{6332B5EE-DC3B-45BA-B11E-F2FFCFE8D95B}" dt="2018-08-14T16:52:00.708" v="3639" actId="478"/>
          <ac:picMkLst>
            <pc:docMk/>
            <pc:sldMk cId="1165802481" sldId="264"/>
            <ac:picMk id="2" creationId="{6C7B6BA0-361A-430E-A113-17BFDA9A6CB9}"/>
          </ac:picMkLst>
        </pc:picChg>
        <pc:picChg chg="add del mod">
          <ac:chgData name="Regina Sordi" userId="80cd9ec8df0066d1" providerId="LiveId" clId="{6332B5EE-DC3B-45BA-B11E-F2FFCFE8D95B}" dt="2018-08-14T18:40:15.545" v="6265" actId="478"/>
          <ac:picMkLst>
            <pc:docMk/>
            <pc:sldMk cId="1165802481" sldId="264"/>
            <ac:picMk id="3" creationId="{6C0D5A43-1C46-4F4D-9BC2-943D95B06D75}"/>
          </ac:picMkLst>
        </pc:picChg>
        <pc:picChg chg="add del mod">
          <ac:chgData name="Regina Sordi" userId="80cd9ec8df0066d1" providerId="LiveId" clId="{6332B5EE-DC3B-45BA-B11E-F2FFCFE8D95B}" dt="2018-08-16T20:06:26.036" v="16714" actId="478"/>
          <ac:picMkLst>
            <pc:docMk/>
            <pc:sldMk cId="1165802481" sldId="264"/>
            <ac:picMk id="10" creationId="{0BB12CC1-6011-4C48-AA81-A1BC5C479DF3}"/>
          </ac:picMkLst>
        </pc:picChg>
        <pc:picChg chg="del mod">
          <ac:chgData name="Regina Sordi" userId="80cd9ec8df0066d1" providerId="LiveId" clId="{6332B5EE-DC3B-45BA-B11E-F2FFCFE8D95B}" dt="2018-08-13T20:09:14.731" v="2174"/>
          <ac:picMkLst>
            <pc:docMk/>
            <pc:sldMk cId="1165802481" sldId="264"/>
            <ac:picMk id="1026" creationId="{73026324-AEC6-4F99-93E2-9F4D432A0E00}"/>
          </ac:picMkLst>
        </pc:picChg>
      </pc:sldChg>
      <pc:sldChg chg="addSp delSp modSp add">
        <pc:chgData name="Regina Sordi" userId="80cd9ec8df0066d1" providerId="LiveId" clId="{6332B5EE-DC3B-45BA-B11E-F2FFCFE8D95B}" dt="2018-08-16T12:27:16.277" v="7697" actId="20577"/>
        <pc:sldMkLst>
          <pc:docMk/>
          <pc:sldMk cId="3951204071" sldId="265"/>
        </pc:sldMkLst>
        <pc:spChg chg="del mod">
          <ac:chgData name="Regina Sordi" userId="80cd9ec8df0066d1" providerId="LiveId" clId="{6332B5EE-DC3B-45BA-B11E-F2FFCFE8D95B}" dt="2018-08-13T19:40:04.105" v="1392" actId="478"/>
          <ac:spMkLst>
            <pc:docMk/>
            <pc:sldMk cId="3951204071" sldId="265"/>
            <ac:spMk id="4" creationId="{64C7E9E5-48C5-43CE-9B26-0161B3ECFC02}"/>
          </ac:spMkLst>
        </pc:spChg>
        <pc:spChg chg="mod">
          <ac:chgData name="Regina Sordi" userId="80cd9ec8df0066d1" providerId="LiveId" clId="{6332B5EE-DC3B-45BA-B11E-F2FFCFE8D95B}" dt="2018-08-16T12:27:16.277" v="7697" actId="20577"/>
          <ac:spMkLst>
            <pc:docMk/>
            <pc:sldMk cId="3951204071" sldId="265"/>
            <ac:spMk id="54" creationId="{720C25A0-3B72-42E2-9414-918B4BAE1F54}"/>
          </ac:spMkLst>
        </pc:spChg>
        <pc:picChg chg="del">
          <ac:chgData name="Regina Sordi" userId="80cd9ec8df0066d1" providerId="LiveId" clId="{6332B5EE-DC3B-45BA-B11E-F2FFCFE8D95B}" dt="2018-08-13T19:39:51.118" v="1387" actId="478"/>
          <ac:picMkLst>
            <pc:docMk/>
            <pc:sldMk cId="3951204071" sldId="265"/>
            <ac:picMk id="2" creationId="{6CBB92B2-5D3C-49DE-B966-229BE68B60C4}"/>
          </ac:picMkLst>
        </pc:picChg>
        <pc:picChg chg="add del mod modCrop">
          <ac:chgData name="Regina Sordi" userId="80cd9ec8df0066d1" providerId="LiveId" clId="{6332B5EE-DC3B-45BA-B11E-F2FFCFE8D95B}" dt="2018-08-14T13:46:28.828" v="2190" actId="478"/>
          <ac:picMkLst>
            <pc:docMk/>
            <pc:sldMk cId="3951204071" sldId="265"/>
            <ac:picMk id="2" creationId="{F44C6D38-3A38-4E87-AC0E-A1084893FA4A}"/>
          </ac:picMkLst>
        </pc:picChg>
        <pc:picChg chg="add del mod">
          <ac:chgData name="Regina Sordi" userId="80cd9ec8df0066d1" providerId="LiveId" clId="{6332B5EE-DC3B-45BA-B11E-F2FFCFE8D95B}" dt="2018-08-14T16:42:51.786" v="3585" actId="478"/>
          <ac:picMkLst>
            <pc:docMk/>
            <pc:sldMk cId="3951204071" sldId="265"/>
            <ac:picMk id="3" creationId="{650C7B39-42AF-4B62-AAC0-B3178DE471CF}"/>
          </ac:picMkLst>
        </pc:picChg>
        <pc:picChg chg="add mod">
          <ac:chgData name="Regina Sordi" userId="80cd9ec8df0066d1" providerId="LiveId" clId="{6332B5EE-DC3B-45BA-B11E-F2FFCFE8D95B}" dt="2018-08-14T16:43:06.651" v="3613" actId="1036"/>
          <ac:picMkLst>
            <pc:docMk/>
            <pc:sldMk cId="3951204071" sldId="265"/>
            <ac:picMk id="4" creationId="{84032A7D-0D17-4F43-B3F4-EC89B3A41A31}"/>
          </ac:picMkLst>
        </pc:picChg>
        <pc:picChg chg="add del mod">
          <ac:chgData name="Regina Sordi" userId="80cd9ec8df0066d1" providerId="LiveId" clId="{6332B5EE-DC3B-45BA-B11E-F2FFCFE8D95B}" dt="2018-08-14T13:51:00.540" v="2195" actId="478"/>
          <ac:picMkLst>
            <pc:docMk/>
            <pc:sldMk cId="3951204071" sldId="265"/>
            <ac:picMk id="9" creationId="{37D2FE72-71C3-40CF-832E-6E4EA4DEB5A2}"/>
          </ac:picMkLst>
        </pc:picChg>
        <pc:picChg chg="add del mod">
          <ac:chgData name="Regina Sordi" userId="80cd9ec8df0066d1" providerId="LiveId" clId="{6332B5EE-DC3B-45BA-B11E-F2FFCFE8D95B}" dt="2018-08-13T20:00:48.116" v="2105" actId="478"/>
          <ac:picMkLst>
            <pc:docMk/>
            <pc:sldMk cId="3951204071" sldId="265"/>
            <ac:picMk id="11" creationId="{4BF97B41-08A5-4F6E-9744-A633C76FDF12}"/>
          </ac:picMkLst>
        </pc:picChg>
        <pc:picChg chg="add del mod">
          <ac:chgData name="Regina Sordi" userId="80cd9ec8df0066d1" providerId="LiveId" clId="{6332B5EE-DC3B-45BA-B11E-F2FFCFE8D95B}" dt="2018-08-14T13:52:56.582" v="2203" actId="478"/>
          <ac:picMkLst>
            <pc:docMk/>
            <pc:sldMk cId="3951204071" sldId="265"/>
            <ac:picMk id="1026" creationId="{602584AE-8778-4776-912E-446675AE33C9}"/>
          </ac:picMkLst>
        </pc:picChg>
        <pc:picChg chg="add mod modCrop">
          <ac:chgData name="Regina Sordi" userId="80cd9ec8df0066d1" providerId="LiveId" clId="{6332B5EE-DC3B-45BA-B11E-F2FFCFE8D95B}" dt="2018-08-14T13:54:40.806" v="2254" actId="1035"/>
          <ac:picMkLst>
            <pc:docMk/>
            <pc:sldMk cId="3951204071" sldId="265"/>
            <ac:picMk id="1028" creationId="{D644BF9C-BA7E-4EBA-B69A-F08EE1D5485B}"/>
          </ac:picMkLst>
        </pc:picChg>
        <pc:picChg chg="add del mod">
          <ac:chgData name="Regina Sordi" userId="80cd9ec8df0066d1" providerId="LiveId" clId="{6332B5EE-DC3B-45BA-B11E-F2FFCFE8D95B}" dt="2018-08-14T14:08:06.824" v="2265" actId="478"/>
          <ac:picMkLst>
            <pc:docMk/>
            <pc:sldMk cId="3951204071" sldId="265"/>
            <ac:picMk id="1030" creationId="{337CEFBC-605D-403E-A4C5-EB96D5B9F497}"/>
          </ac:picMkLst>
        </pc:picChg>
        <pc:cxnChg chg="del">
          <ac:chgData name="Regina Sordi" userId="80cd9ec8df0066d1" providerId="LiveId" clId="{6332B5EE-DC3B-45BA-B11E-F2FFCFE8D95B}" dt="2018-08-13T19:39:57.489" v="1390" actId="478"/>
          <ac:cxnSpMkLst>
            <pc:docMk/>
            <pc:sldMk cId="3951204071" sldId="265"/>
            <ac:cxnSpMk id="6" creationId="{E9368D8B-CE30-4C69-ABA7-2CFC8CF99959}"/>
          </ac:cxnSpMkLst>
        </pc:cxnChg>
      </pc:sldChg>
      <pc:sldChg chg="addSp delSp modSp add ord modNotesTx">
        <pc:chgData name="Regina Sordi" userId="80cd9ec8df0066d1" providerId="LiveId" clId="{6332B5EE-DC3B-45BA-B11E-F2FFCFE8D95B}" dt="2018-08-13T19:46:47.489" v="1592" actId="1035"/>
        <pc:sldMkLst>
          <pc:docMk/>
          <pc:sldMk cId="3562185376" sldId="266"/>
        </pc:sldMkLst>
        <pc:spChg chg="del">
          <ac:chgData name="Regina Sordi" userId="80cd9ec8df0066d1" providerId="LiveId" clId="{6332B5EE-DC3B-45BA-B11E-F2FFCFE8D95B}" dt="2018-08-13T19:46:39.498" v="1583" actId="478"/>
          <ac:spMkLst>
            <pc:docMk/>
            <pc:sldMk cId="3562185376" sldId="266"/>
            <ac:spMk id="4" creationId="{64C7E9E5-48C5-43CE-9B26-0161B3ECFC02}"/>
          </ac:spMkLst>
        </pc:spChg>
        <pc:picChg chg="mod">
          <ac:chgData name="Regina Sordi" userId="80cd9ec8df0066d1" providerId="LiveId" clId="{6332B5EE-DC3B-45BA-B11E-F2FFCFE8D95B}" dt="2018-08-13T19:46:15.998" v="1531" actId="1038"/>
          <ac:picMkLst>
            <pc:docMk/>
            <pc:sldMk cId="3562185376" sldId="266"/>
            <ac:picMk id="2" creationId="{6CBB92B2-5D3C-49DE-B966-229BE68B60C4}"/>
          </ac:picMkLst>
        </pc:picChg>
        <pc:picChg chg="add mod">
          <ac:chgData name="Regina Sordi" userId="80cd9ec8df0066d1" providerId="LiveId" clId="{6332B5EE-DC3B-45BA-B11E-F2FFCFE8D95B}" dt="2018-08-13T19:46:47.489" v="1592" actId="1035"/>
          <ac:picMkLst>
            <pc:docMk/>
            <pc:sldMk cId="3562185376" sldId="266"/>
            <ac:picMk id="11" creationId="{881DCF18-7812-4731-BF90-A8EF86239D47}"/>
          </ac:picMkLst>
        </pc:picChg>
        <pc:cxnChg chg="del">
          <ac:chgData name="Regina Sordi" userId="80cd9ec8df0066d1" providerId="LiveId" clId="{6332B5EE-DC3B-45BA-B11E-F2FFCFE8D95B}" dt="2018-08-13T19:46:39.498" v="1583" actId="478"/>
          <ac:cxnSpMkLst>
            <pc:docMk/>
            <pc:sldMk cId="3562185376" sldId="266"/>
            <ac:cxnSpMk id="6" creationId="{E9368D8B-CE30-4C69-ABA7-2CFC8CF99959}"/>
          </ac:cxnSpMkLst>
        </pc:cxnChg>
      </pc:sldChg>
      <pc:sldChg chg="addSp delSp modSp add">
        <pc:chgData name="Regina Sordi" userId="80cd9ec8df0066d1" providerId="LiveId" clId="{6332B5EE-DC3B-45BA-B11E-F2FFCFE8D95B}" dt="2018-08-14T14:17:02.798" v="2514" actId="1037"/>
        <pc:sldMkLst>
          <pc:docMk/>
          <pc:sldMk cId="2699880324" sldId="267"/>
        </pc:sldMkLst>
        <pc:spChg chg="add mod">
          <ac:chgData name="Regina Sordi" userId="80cd9ec8df0066d1" providerId="LiveId" clId="{6332B5EE-DC3B-45BA-B11E-F2FFCFE8D95B}" dt="2018-08-14T14:17:02.798" v="2514" actId="1037"/>
          <ac:spMkLst>
            <pc:docMk/>
            <pc:sldMk cId="2699880324" sldId="267"/>
            <ac:spMk id="3" creationId="{2B9A383A-B630-4D96-8B59-E76CE49D4A2A}"/>
          </ac:spMkLst>
        </pc:spChg>
        <pc:picChg chg="del mod">
          <ac:chgData name="Regina Sordi" userId="80cd9ec8df0066d1" providerId="LiveId" clId="{6332B5EE-DC3B-45BA-B11E-F2FFCFE8D95B}" dt="2018-08-14T14:14:47.778" v="2381" actId="478"/>
          <ac:picMkLst>
            <pc:docMk/>
            <pc:sldMk cId="2699880324" sldId="267"/>
            <ac:picMk id="2" creationId="{F44C6D38-3A38-4E87-AC0E-A1084893FA4A}"/>
          </ac:picMkLst>
        </pc:picChg>
        <pc:picChg chg="add del mod">
          <ac:chgData name="Regina Sordi" userId="80cd9ec8df0066d1" providerId="LiveId" clId="{6332B5EE-DC3B-45BA-B11E-F2FFCFE8D95B}" dt="2018-08-14T14:15:49.736" v="2405" actId="478"/>
          <ac:picMkLst>
            <pc:docMk/>
            <pc:sldMk cId="2699880324" sldId="267"/>
            <ac:picMk id="9" creationId="{966EC424-397C-4D8A-A66A-9BEB09CB51C0}"/>
          </ac:picMkLst>
        </pc:picChg>
        <pc:picChg chg="add mod">
          <ac:chgData name="Regina Sordi" userId="80cd9ec8df0066d1" providerId="LiveId" clId="{6332B5EE-DC3B-45BA-B11E-F2FFCFE8D95B}" dt="2018-08-14T14:16:57.178" v="2506" actId="1035"/>
          <ac:picMkLst>
            <pc:docMk/>
            <pc:sldMk cId="2699880324" sldId="267"/>
            <ac:picMk id="10" creationId="{04DBFD3A-4697-4E72-9310-482867ABF2DE}"/>
          </ac:picMkLst>
        </pc:picChg>
      </pc:sldChg>
      <pc:sldChg chg="addSp delSp modSp add delAnim modAnim">
        <pc:chgData name="Regina Sordi" userId="80cd9ec8df0066d1" providerId="LiveId" clId="{6332B5EE-DC3B-45BA-B11E-F2FFCFE8D95B}" dt="2018-08-17T17:26:41.871" v="17511" actId="1035"/>
        <pc:sldMkLst>
          <pc:docMk/>
          <pc:sldMk cId="2179841588" sldId="268"/>
        </pc:sldMkLst>
        <pc:spChg chg="add del mod">
          <ac:chgData name="Regina Sordi" userId="80cd9ec8df0066d1" providerId="LiveId" clId="{6332B5EE-DC3B-45BA-B11E-F2FFCFE8D95B}" dt="2018-08-17T17:22:47.421" v="17356" actId="478"/>
          <ac:spMkLst>
            <pc:docMk/>
            <pc:sldMk cId="2179841588" sldId="268"/>
            <ac:spMk id="4" creationId="{D8BC3C47-07DF-4235-A9DD-82B046BCBC75}"/>
          </ac:spMkLst>
        </pc:spChg>
        <pc:spChg chg="add mod">
          <ac:chgData name="Regina Sordi" userId="80cd9ec8df0066d1" providerId="LiveId" clId="{6332B5EE-DC3B-45BA-B11E-F2FFCFE8D95B}" dt="2018-08-17T17:26:41.871" v="17511" actId="1035"/>
          <ac:spMkLst>
            <pc:docMk/>
            <pc:sldMk cId="2179841588" sldId="268"/>
            <ac:spMk id="11" creationId="{DB30A212-2E43-47F2-9646-FEC2FD03BAB7}"/>
          </ac:spMkLst>
        </pc:spChg>
        <pc:spChg chg="add del mod">
          <ac:chgData name="Regina Sordi" userId="80cd9ec8df0066d1" providerId="LiveId" clId="{6332B5EE-DC3B-45BA-B11E-F2FFCFE8D95B}" dt="2018-08-14T14:30:19.163" v="3319" actId="478"/>
          <ac:spMkLst>
            <pc:docMk/>
            <pc:sldMk cId="2179841588" sldId="268"/>
            <ac:spMk id="12" creationId="{986B45CA-FB3C-413A-B231-FD727EDBC09B}"/>
          </ac:spMkLst>
        </pc:spChg>
        <pc:spChg chg="mod">
          <ac:chgData name="Regina Sordi" userId="80cd9ec8df0066d1" providerId="LiveId" clId="{6332B5EE-DC3B-45BA-B11E-F2FFCFE8D95B}" dt="2018-08-14T16:32:21.581" v="3511" actId="20577"/>
          <ac:spMkLst>
            <pc:docMk/>
            <pc:sldMk cId="2179841588" sldId="268"/>
            <ac:spMk id="54" creationId="{720C25A0-3B72-42E2-9414-918B4BAE1F54}"/>
          </ac:spMkLst>
        </pc:spChg>
        <pc:picChg chg="del mod">
          <ac:chgData name="Regina Sordi" userId="80cd9ec8df0066d1" providerId="LiveId" clId="{6332B5EE-DC3B-45BA-B11E-F2FFCFE8D95B}" dt="2018-08-14T19:54:24.077" v="6960" actId="478"/>
          <ac:picMkLst>
            <pc:docMk/>
            <pc:sldMk cId="2179841588" sldId="268"/>
            <ac:picMk id="2" creationId="{F44C6D38-3A38-4E87-AC0E-A1084893FA4A}"/>
          </ac:picMkLst>
        </pc:picChg>
        <pc:picChg chg="add del mod">
          <ac:chgData name="Regina Sordi" userId="80cd9ec8df0066d1" providerId="LiveId" clId="{6332B5EE-DC3B-45BA-B11E-F2FFCFE8D95B}" dt="2018-08-14T14:30:02.837" v="3317" actId="478"/>
          <ac:picMkLst>
            <pc:docMk/>
            <pc:sldMk cId="2179841588" sldId="268"/>
            <ac:picMk id="3" creationId="{4EF95CD0-86D1-4FCE-939D-A11AADDF9A6C}"/>
          </ac:picMkLst>
        </pc:picChg>
        <pc:picChg chg="add del mod">
          <ac:chgData name="Regina Sordi" userId="80cd9ec8df0066d1" providerId="LiveId" clId="{6332B5EE-DC3B-45BA-B11E-F2FFCFE8D95B}" dt="2018-08-17T17:21:43.348" v="17242"/>
          <ac:picMkLst>
            <pc:docMk/>
            <pc:sldMk cId="2179841588" sldId="268"/>
            <ac:picMk id="5" creationId="{3D5B6711-1E22-4544-A1E7-05ECB9908448}"/>
          </ac:picMkLst>
        </pc:picChg>
        <pc:picChg chg="del">
          <ac:chgData name="Regina Sordi" userId="80cd9ec8df0066d1" providerId="LiveId" clId="{6332B5EE-DC3B-45BA-B11E-F2FFCFE8D95B}" dt="2018-08-14T14:15:07.465" v="2394" actId="478"/>
          <ac:picMkLst>
            <pc:docMk/>
            <pc:sldMk cId="2179841588" sldId="268"/>
            <ac:picMk id="9" creationId="{966EC424-397C-4D8A-A66A-9BEB09CB51C0}"/>
          </ac:picMkLst>
        </pc:picChg>
        <pc:picChg chg="add mod">
          <ac:chgData name="Regina Sordi" userId="80cd9ec8df0066d1" providerId="LiveId" clId="{6332B5EE-DC3B-45BA-B11E-F2FFCFE8D95B}" dt="2018-08-17T17:23:16.486" v="17400" actId="1035"/>
          <ac:picMkLst>
            <pc:docMk/>
            <pc:sldMk cId="2179841588" sldId="268"/>
            <ac:picMk id="10" creationId="{98B4E30B-97A9-4D3F-89BC-425CDD2B2D0C}"/>
          </ac:picMkLst>
        </pc:picChg>
      </pc:sldChg>
      <pc:sldChg chg="addSp delSp modSp add ord">
        <pc:chgData name="Regina Sordi" userId="80cd9ec8df0066d1" providerId="LiveId" clId="{6332B5EE-DC3B-45BA-B11E-F2FFCFE8D95B}" dt="2018-08-14T19:00:01.827" v="6627" actId="20577"/>
        <pc:sldMkLst>
          <pc:docMk/>
          <pc:sldMk cId="1936210246" sldId="269"/>
        </pc:sldMkLst>
        <pc:spChg chg="del">
          <ac:chgData name="Regina Sordi" userId="80cd9ec8df0066d1" providerId="LiveId" clId="{6332B5EE-DC3B-45BA-B11E-F2FFCFE8D95B}" dt="2018-08-14T16:57:13.744" v="3721" actId="478"/>
          <ac:spMkLst>
            <pc:docMk/>
            <pc:sldMk cId="1936210246" sldId="269"/>
            <ac:spMk id="3" creationId="{2B9A383A-B630-4D96-8B59-E76CE49D4A2A}"/>
          </ac:spMkLst>
        </pc:spChg>
        <pc:spChg chg="add mod">
          <ac:chgData name="Regina Sordi" userId="80cd9ec8df0066d1" providerId="LiveId" clId="{6332B5EE-DC3B-45BA-B11E-F2FFCFE8D95B}" dt="2018-08-14T18:53:51.048" v="6496" actId="20577"/>
          <ac:spMkLst>
            <pc:docMk/>
            <pc:sldMk cId="1936210246" sldId="269"/>
            <ac:spMk id="4" creationId="{1F289FE7-0AB8-4699-9786-C2589D1F93B1}"/>
          </ac:spMkLst>
        </pc:spChg>
        <pc:spChg chg="add del mod">
          <ac:chgData name="Regina Sordi" userId="80cd9ec8df0066d1" providerId="LiveId" clId="{6332B5EE-DC3B-45BA-B11E-F2FFCFE8D95B}" dt="2018-08-14T17:26:49.165" v="4664" actId="478"/>
          <ac:spMkLst>
            <pc:docMk/>
            <pc:sldMk cId="1936210246" sldId="269"/>
            <ac:spMk id="5" creationId="{ED8A32BD-DAF6-4A78-8A4C-94D6350A182B}"/>
          </ac:spMkLst>
        </pc:spChg>
        <pc:spChg chg="add del mod ord">
          <ac:chgData name="Regina Sordi" userId="80cd9ec8df0066d1" providerId="LiveId" clId="{6332B5EE-DC3B-45BA-B11E-F2FFCFE8D95B}" dt="2018-08-14T18:52:54.356" v="6412" actId="1076"/>
          <ac:spMkLst>
            <pc:docMk/>
            <pc:sldMk cId="1936210246" sldId="269"/>
            <ac:spMk id="6" creationId="{75DBC225-5C07-483A-8D56-09A7B7A85CEC}"/>
          </ac:spMkLst>
        </pc:spChg>
        <pc:spChg chg="add del mod">
          <ac:chgData name="Regina Sordi" userId="80cd9ec8df0066d1" providerId="LiveId" clId="{6332B5EE-DC3B-45BA-B11E-F2FFCFE8D95B}" dt="2018-08-14T18:53:57.921" v="6497" actId="478"/>
          <ac:spMkLst>
            <pc:docMk/>
            <pc:sldMk cId="1936210246" sldId="269"/>
            <ac:spMk id="7" creationId="{33F49F20-91BD-4E2D-AAE1-271DC9254D91}"/>
          </ac:spMkLst>
        </pc:spChg>
        <pc:spChg chg="add mod">
          <ac:chgData name="Regina Sordi" userId="80cd9ec8df0066d1" providerId="LiveId" clId="{6332B5EE-DC3B-45BA-B11E-F2FFCFE8D95B}" dt="2018-08-14T18:04:05.990" v="6247" actId="20577"/>
          <ac:spMkLst>
            <pc:docMk/>
            <pc:sldMk cId="1936210246" sldId="269"/>
            <ac:spMk id="12" creationId="{8AB25DC5-2FE7-4233-84BD-104818251597}"/>
          </ac:spMkLst>
        </pc:spChg>
        <pc:spChg chg="add mod ord">
          <ac:chgData name="Regina Sordi" userId="80cd9ec8df0066d1" providerId="LiveId" clId="{6332B5EE-DC3B-45BA-B11E-F2FFCFE8D95B}" dt="2018-08-14T18:04:01.254" v="6245" actId="14100"/>
          <ac:spMkLst>
            <pc:docMk/>
            <pc:sldMk cId="1936210246" sldId="269"/>
            <ac:spMk id="17" creationId="{E4AAC261-7981-4A26-A1CC-8B8F9FACC41A}"/>
          </ac:spMkLst>
        </pc:spChg>
        <pc:spChg chg="mod">
          <ac:chgData name="Regina Sordi" userId="80cd9ec8df0066d1" providerId="LiveId" clId="{6332B5EE-DC3B-45BA-B11E-F2FFCFE8D95B}" dt="2018-08-14T19:00:01.827" v="6627" actId="20577"/>
          <ac:spMkLst>
            <pc:docMk/>
            <pc:sldMk cId="1936210246" sldId="269"/>
            <ac:spMk id="54" creationId="{720C25A0-3B72-42E2-9414-918B4BAE1F54}"/>
          </ac:spMkLst>
        </pc:spChg>
        <pc:picChg chg="add del mod">
          <ac:chgData name="Regina Sordi" userId="80cd9ec8df0066d1" providerId="LiveId" clId="{6332B5EE-DC3B-45BA-B11E-F2FFCFE8D95B}" dt="2018-08-14T17:13:19.511" v="4403" actId="478"/>
          <ac:picMkLst>
            <pc:docMk/>
            <pc:sldMk cId="1936210246" sldId="269"/>
            <ac:picMk id="2" creationId="{518D7E4B-DC56-4696-B0CA-6C01F5E063B1}"/>
          </ac:picMkLst>
        </pc:picChg>
        <pc:picChg chg="del">
          <ac:chgData name="Regina Sordi" userId="80cd9ec8df0066d1" providerId="LiveId" clId="{6332B5EE-DC3B-45BA-B11E-F2FFCFE8D95B}" dt="2018-08-14T16:57:11.522" v="3720" actId="478"/>
          <ac:picMkLst>
            <pc:docMk/>
            <pc:sldMk cId="1936210246" sldId="269"/>
            <ac:picMk id="10" creationId="{04DBFD3A-4697-4E72-9310-482867ABF2DE}"/>
          </ac:picMkLst>
        </pc:picChg>
        <pc:picChg chg="add del mod">
          <ac:chgData name="Regina Sordi" userId="80cd9ec8df0066d1" providerId="LiveId" clId="{6332B5EE-DC3B-45BA-B11E-F2FFCFE8D95B}" dt="2018-08-14T17:26:55.170" v="4666" actId="478"/>
          <ac:picMkLst>
            <pc:docMk/>
            <pc:sldMk cId="1936210246" sldId="269"/>
            <ac:picMk id="2050" creationId="{EEC0671D-8664-4149-A4F1-7849F0EB9CD0}"/>
          </ac:picMkLst>
        </pc:picChg>
        <pc:picChg chg="add del">
          <ac:chgData name="Regina Sordi" userId="80cd9ec8df0066d1" providerId="LiveId" clId="{6332B5EE-DC3B-45BA-B11E-F2FFCFE8D95B}" dt="2018-08-14T17:27:42.475" v="4758" actId="478"/>
          <ac:picMkLst>
            <pc:docMk/>
            <pc:sldMk cId="1936210246" sldId="269"/>
            <ac:picMk id="2052" creationId="{5067DD78-1678-41AF-9D37-C5F019202477}"/>
          </ac:picMkLst>
        </pc:picChg>
      </pc:sldChg>
      <pc:sldChg chg="addSp delSp modSp add">
        <pc:chgData name="Regina Sordi" userId="80cd9ec8df0066d1" providerId="LiveId" clId="{6332B5EE-DC3B-45BA-B11E-F2FFCFE8D95B}" dt="2018-08-14T20:11:19.971" v="7101" actId="1035"/>
        <pc:sldMkLst>
          <pc:docMk/>
          <pc:sldMk cId="790613899" sldId="270"/>
        </pc:sldMkLst>
        <pc:spChg chg="add mod topLvl">
          <ac:chgData name="Regina Sordi" userId="80cd9ec8df0066d1" providerId="LiveId" clId="{6332B5EE-DC3B-45BA-B11E-F2FFCFE8D95B}" dt="2018-08-14T20:11:19.971" v="7101" actId="1035"/>
          <ac:spMkLst>
            <pc:docMk/>
            <pc:sldMk cId="790613899" sldId="270"/>
            <ac:spMk id="2" creationId="{F168025D-469F-4DA4-B4E0-5DF0ABA57C79}"/>
          </ac:spMkLst>
        </pc:spChg>
        <pc:spChg chg="add mod topLvl">
          <ac:chgData name="Regina Sordi" userId="80cd9ec8df0066d1" providerId="LiveId" clId="{6332B5EE-DC3B-45BA-B11E-F2FFCFE8D95B}" dt="2018-08-14T20:10:33.082" v="7073" actId="164"/>
          <ac:spMkLst>
            <pc:docMk/>
            <pc:sldMk cId="790613899" sldId="270"/>
            <ac:spMk id="3" creationId="{0D5E9221-3FC7-47C8-A45B-6CA9B78CC1AE}"/>
          </ac:spMkLst>
        </pc:spChg>
        <pc:spChg chg="del">
          <ac:chgData name="Regina Sordi" userId="80cd9ec8df0066d1" providerId="LiveId" clId="{6332B5EE-DC3B-45BA-B11E-F2FFCFE8D95B}" dt="2018-08-14T17:29:18.409" v="4825" actId="478"/>
          <ac:spMkLst>
            <pc:docMk/>
            <pc:sldMk cId="790613899" sldId="270"/>
            <ac:spMk id="4" creationId="{1F289FE7-0AB8-4699-9786-C2589D1F93B1}"/>
          </ac:spMkLst>
        </pc:spChg>
        <pc:spChg chg="add mod ord topLvl">
          <ac:chgData name="Regina Sordi" userId="80cd9ec8df0066d1" providerId="LiveId" clId="{6332B5EE-DC3B-45BA-B11E-F2FFCFE8D95B}" dt="2018-08-14T20:10:33.082" v="7073" actId="164"/>
          <ac:spMkLst>
            <pc:docMk/>
            <pc:sldMk cId="790613899" sldId="270"/>
            <ac:spMk id="5" creationId="{DB5E8508-54C5-4827-8BFC-91FC78FA684B}"/>
          </ac:spMkLst>
        </pc:spChg>
        <pc:spChg chg="add mod topLvl">
          <ac:chgData name="Regina Sordi" userId="80cd9ec8df0066d1" providerId="LiveId" clId="{6332B5EE-DC3B-45BA-B11E-F2FFCFE8D95B}" dt="2018-08-14T20:10:33.082" v="7073" actId="164"/>
          <ac:spMkLst>
            <pc:docMk/>
            <pc:sldMk cId="790613899" sldId="270"/>
            <ac:spMk id="6" creationId="{C008F897-D395-4C1F-8EC0-62A457D1C502}"/>
          </ac:spMkLst>
        </pc:spChg>
        <pc:spChg chg="add mod ord topLvl">
          <ac:chgData name="Regina Sordi" userId="80cd9ec8df0066d1" providerId="LiveId" clId="{6332B5EE-DC3B-45BA-B11E-F2FFCFE8D95B}" dt="2018-08-14T20:11:12.593" v="7094" actId="207"/>
          <ac:spMkLst>
            <pc:docMk/>
            <pc:sldMk cId="790613899" sldId="270"/>
            <ac:spMk id="7" creationId="{CA2D31BD-16BA-4207-9053-338D58BA8619}"/>
          </ac:spMkLst>
        </pc:spChg>
        <pc:spChg chg="del">
          <ac:chgData name="Regina Sordi" userId="80cd9ec8df0066d1" providerId="LiveId" clId="{6332B5EE-DC3B-45BA-B11E-F2FFCFE8D95B}" dt="2018-08-14T17:29:18.409" v="4825" actId="478"/>
          <ac:spMkLst>
            <pc:docMk/>
            <pc:sldMk cId="790613899" sldId="270"/>
            <ac:spMk id="12" creationId="{8AB25DC5-2FE7-4233-84BD-104818251597}"/>
          </ac:spMkLst>
        </pc:spChg>
        <pc:spChg chg="add mod topLvl">
          <ac:chgData name="Regina Sordi" userId="80cd9ec8df0066d1" providerId="LiveId" clId="{6332B5EE-DC3B-45BA-B11E-F2FFCFE8D95B}" dt="2018-08-14T20:10:33.082" v="7073" actId="164"/>
          <ac:spMkLst>
            <pc:docMk/>
            <pc:sldMk cId="790613899" sldId="270"/>
            <ac:spMk id="13" creationId="{F17E305B-0743-4530-9887-4C6327E446B5}"/>
          </ac:spMkLst>
        </pc:spChg>
        <pc:spChg chg="add mod topLvl">
          <ac:chgData name="Regina Sordi" userId="80cd9ec8df0066d1" providerId="LiveId" clId="{6332B5EE-DC3B-45BA-B11E-F2FFCFE8D95B}" dt="2018-08-14T20:10:33.082" v="7073" actId="164"/>
          <ac:spMkLst>
            <pc:docMk/>
            <pc:sldMk cId="790613899" sldId="270"/>
            <ac:spMk id="14" creationId="{E1D01327-20DA-4B9A-A38E-497E663A9FDA}"/>
          </ac:spMkLst>
        </pc:spChg>
        <pc:spChg chg="add mod topLvl">
          <ac:chgData name="Regina Sordi" userId="80cd9ec8df0066d1" providerId="LiveId" clId="{6332B5EE-DC3B-45BA-B11E-F2FFCFE8D95B}" dt="2018-08-14T20:10:33.082" v="7073" actId="164"/>
          <ac:spMkLst>
            <pc:docMk/>
            <pc:sldMk cId="790613899" sldId="270"/>
            <ac:spMk id="15" creationId="{8E129E4D-D89F-4AAC-AF07-D5D67230AA6B}"/>
          </ac:spMkLst>
        </pc:spChg>
        <pc:spChg chg="add mod topLvl">
          <ac:chgData name="Regina Sordi" userId="80cd9ec8df0066d1" providerId="LiveId" clId="{6332B5EE-DC3B-45BA-B11E-F2FFCFE8D95B}" dt="2018-08-14T20:10:33.082" v="7073" actId="164"/>
          <ac:spMkLst>
            <pc:docMk/>
            <pc:sldMk cId="790613899" sldId="270"/>
            <ac:spMk id="16" creationId="{7243A037-0E3B-4488-8D88-48E0B23A58D8}"/>
          </ac:spMkLst>
        </pc:spChg>
        <pc:spChg chg="add mod topLvl">
          <ac:chgData name="Regina Sordi" userId="80cd9ec8df0066d1" providerId="LiveId" clId="{6332B5EE-DC3B-45BA-B11E-F2FFCFE8D95B}" dt="2018-08-14T20:10:33.082" v="7073" actId="164"/>
          <ac:spMkLst>
            <pc:docMk/>
            <pc:sldMk cId="790613899" sldId="270"/>
            <ac:spMk id="17" creationId="{5CB9DE6F-F774-4791-B577-4C34E801BA48}"/>
          </ac:spMkLst>
        </pc:spChg>
        <pc:spChg chg="add mod topLvl">
          <ac:chgData name="Regina Sordi" userId="80cd9ec8df0066d1" providerId="LiveId" clId="{6332B5EE-DC3B-45BA-B11E-F2FFCFE8D95B}" dt="2018-08-14T20:10:33.082" v="7073" actId="164"/>
          <ac:spMkLst>
            <pc:docMk/>
            <pc:sldMk cId="790613899" sldId="270"/>
            <ac:spMk id="18" creationId="{F70D788A-832F-4E3C-AB13-0A1F4D855275}"/>
          </ac:spMkLst>
        </pc:spChg>
        <pc:spChg chg="add del mod">
          <ac:chgData name="Regina Sordi" userId="80cd9ec8df0066d1" providerId="LiveId" clId="{6332B5EE-DC3B-45BA-B11E-F2FFCFE8D95B}" dt="2018-08-14T17:38:24.957" v="5442" actId="478"/>
          <ac:spMkLst>
            <pc:docMk/>
            <pc:sldMk cId="790613899" sldId="270"/>
            <ac:spMk id="19" creationId="{5A78DEBB-91C3-4B4B-82C7-74F54074D78F}"/>
          </ac:spMkLst>
        </pc:spChg>
        <pc:spChg chg="add mod topLvl">
          <ac:chgData name="Regina Sordi" userId="80cd9ec8df0066d1" providerId="LiveId" clId="{6332B5EE-DC3B-45BA-B11E-F2FFCFE8D95B}" dt="2018-08-14T20:10:33.082" v="7073" actId="164"/>
          <ac:spMkLst>
            <pc:docMk/>
            <pc:sldMk cId="790613899" sldId="270"/>
            <ac:spMk id="20" creationId="{B7D34439-90BB-43F8-BF0C-302B48ECAABF}"/>
          </ac:spMkLst>
        </pc:spChg>
        <pc:spChg chg="add del">
          <ac:chgData name="Regina Sordi" userId="80cd9ec8df0066d1" providerId="LiveId" clId="{6332B5EE-DC3B-45BA-B11E-F2FFCFE8D95B}" dt="2018-08-14T17:40:46.694" v="5564" actId="478"/>
          <ac:spMkLst>
            <pc:docMk/>
            <pc:sldMk cId="790613899" sldId="270"/>
            <ac:spMk id="22" creationId="{97DD1F0A-7779-4C0D-8A3C-C8ED2416D612}"/>
          </ac:spMkLst>
        </pc:spChg>
        <pc:spChg chg="add mod ord topLvl">
          <ac:chgData name="Regina Sordi" userId="80cd9ec8df0066d1" providerId="LiveId" clId="{6332B5EE-DC3B-45BA-B11E-F2FFCFE8D95B}" dt="2018-08-14T20:10:33.082" v="7073" actId="164"/>
          <ac:spMkLst>
            <pc:docMk/>
            <pc:sldMk cId="790613899" sldId="270"/>
            <ac:spMk id="23" creationId="{8CF7993A-20E3-4BBB-ABF1-1D641DAE7874}"/>
          </ac:spMkLst>
        </pc:spChg>
        <pc:spChg chg="add mod ord topLvl">
          <ac:chgData name="Regina Sordi" userId="80cd9ec8df0066d1" providerId="LiveId" clId="{6332B5EE-DC3B-45BA-B11E-F2FFCFE8D95B}" dt="2018-08-14T20:10:33.082" v="7073" actId="164"/>
          <ac:spMkLst>
            <pc:docMk/>
            <pc:sldMk cId="790613899" sldId="270"/>
            <ac:spMk id="24" creationId="{A9E39DAC-F9E3-4FBC-94E3-BF0D2FF1F8DA}"/>
          </ac:spMkLst>
        </pc:spChg>
        <pc:spChg chg="add mod ord topLvl">
          <ac:chgData name="Regina Sordi" userId="80cd9ec8df0066d1" providerId="LiveId" clId="{6332B5EE-DC3B-45BA-B11E-F2FFCFE8D95B}" dt="2018-08-14T20:10:33.082" v="7073" actId="164"/>
          <ac:spMkLst>
            <pc:docMk/>
            <pc:sldMk cId="790613899" sldId="270"/>
            <ac:spMk id="25" creationId="{37AF525A-829A-4E87-8007-0D1700D8AEFE}"/>
          </ac:spMkLst>
        </pc:spChg>
        <pc:spChg chg="add mod topLvl">
          <ac:chgData name="Regina Sordi" userId="80cd9ec8df0066d1" providerId="LiveId" clId="{6332B5EE-DC3B-45BA-B11E-F2FFCFE8D95B}" dt="2018-08-14T20:10:33.082" v="7073" actId="164"/>
          <ac:spMkLst>
            <pc:docMk/>
            <pc:sldMk cId="790613899" sldId="270"/>
            <ac:spMk id="27" creationId="{2639E232-CE1B-48C5-9A0E-040CE67DB679}"/>
          </ac:spMkLst>
        </pc:spChg>
        <pc:spChg chg="add mod topLvl">
          <ac:chgData name="Regina Sordi" userId="80cd9ec8df0066d1" providerId="LiveId" clId="{6332B5EE-DC3B-45BA-B11E-F2FFCFE8D95B}" dt="2018-08-14T20:10:33.082" v="7073" actId="164"/>
          <ac:spMkLst>
            <pc:docMk/>
            <pc:sldMk cId="790613899" sldId="270"/>
            <ac:spMk id="28" creationId="{FA3A0EE1-FD4E-4E6F-8A58-C5FF1FCB450F}"/>
          </ac:spMkLst>
        </pc:spChg>
        <pc:spChg chg="add mod topLvl">
          <ac:chgData name="Regina Sordi" userId="80cd9ec8df0066d1" providerId="LiveId" clId="{6332B5EE-DC3B-45BA-B11E-F2FFCFE8D95B}" dt="2018-08-14T20:10:33.082" v="7073" actId="164"/>
          <ac:spMkLst>
            <pc:docMk/>
            <pc:sldMk cId="790613899" sldId="270"/>
            <ac:spMk id="29" creationId="{4E7D457E-036C-4F1A-A6C6-69E25F69981B}"/>
          </ac:spMkLst>
        </pc:spChg>
        <pc:grpChg chg="add del mod">
          <ac:chgData name="Regina Sordi" userId="80cd9ec8df0066d1" providerId="LiveId" clId="{6332B5EE-DC3B-45BA-B11E-F2FFCFE8D95B}" dt="2018-08-14T20:10:12.554" v="7071" actId="165"/>
          <ac:grpSpMkLst>
            <pc:docMk/>
            <pc:sldMk cId="790613899" sldId="270"/>
            <ac:grpSpMk id="31" creationId="{BF2BC2A7-0F96-4CB5-98A9-D5A2E188EEAB}"/>
          </ac:grpSpMkLst>
        </pc:grpChg>
        <pc:grpChg chg="add mod">
          <ac:chgData name="Regina Sordi" userId="80cd9ec8df0066d1" providerId="LiveId" clId="{6332B5EE-DC3B-45BA-B11E-F2FFCFE8D95B}" dt="2018-08-14T20:10:34.882" v="7085" actId="1036"/>
          <ac:grpSpMkLst>
            <pc:docMk/>
            <pc:sldMk cId="790613899" sldId="270"/>
            <ac:grpSpMk id="33" creationId="{D50F6842-0A12-4E45-B97F-3137B369376B}"/>
          </ac:grpSpMkLst>
        </pc:grpChg>
        <pc:picChg chg="del mod">
          <ac:chgData name="Regina Sordi" userId="80cd9ec8df0066d1" providerId="LiveId" clId="{6332B5EE-DC3B-45BA-B11E-F2FFCFE8D95B}" dt="2018-08-14T17:40:23.999" v="5559" actId="478"/>
          <ac:picMkLst>
            <pc:docMk/>
            <pc:sldMk cId="790613899" sldId="270"/>
            <ac:picMk id="2050" creationId="{EEC0671D-8664-4149-A4F1-7849F0EB9CD0}"/>
          </ac:picMkLst>
        </pc:picChg>
        <pc:cxnChg chg="add mod ord topLvl">
          <ac:chgData name="Regina Sordi" userId="80cd9ec8df0066d1" providerId="LiveId" clId="{6332B5EE-DC3B-45BA-B11E-F2FFCFE8D95B}" dt="2018-08-14T20:10:33.082" v="7073" actId="164"/>
          <ac:cxnSpMkLst>
            <pc:docMk/>
            <pc:sldMk cId="790613899" sldId="270"/>
            <ac:cxnSpMk id="9" creationId="{9E9E4FB7-139A-44C1-9995-C8D9865EFAA7}"/>
          </ac:cxnSpMkLst>
        </pc:cxnChg>
        <pc:cxnChg chg="add mod ord topLvl">
          <ac:chgData name="Regina Sordi" userId="80cd9ec8df0066d1" providerId="LiveId" clId="{6332B5EE-DC3B-45BA-B11E-F2FFCFE8D95B}" dt="2018-08-14T20:10:33.082" v="7073" actId="164"/>
          <ac:cxnSpMkLst>
            <pc:docMk/>
            <pc:sldMk cId="790613899" sldId="270"/>
            <ac:cxnSpMk id="11" creationId="{44C08599-3311-4FCF-9EBA-BA5B824A83CA}"/>
          </ac:cxnSpMkLst>
        </pc:cxnChg>
        <pc:cxnChg chg="add mod ord topLvl">
          <ac:chgData name="Regina Sordi" userId="80cd9ec8df0066d1" providerId="LiveId" clId="{6332B5EE-DC3B-45BA-B11E-F2FFCFE8D95B}" dt="2018-08-14T20:10:33.082" v="7073" actId="164"/>
          <ac:cxnSpMkLst>
            <pc:docMk/>
            <pc:sldMk cId="790613899" sldId="270"/>
            <ac:cxnSpMk id="35" creationId="{56B1B346-85C9-4BFD-9205-9195C2F5A30D}"/>
          </ac:cxnSpMkLst>
        </pc:cxnChg>
        <pc:cxnChg chg="add mod ord topLvl">
          <ac:chgData name="Regina Sordi" userId="80cd9ec8df0066d1" providerId="LiveId" clId="{6332B5EE-DC3B-45BA-B11E-F2FFCFE8D95B}" dt="2018-08-14T20:10:33.082" v="7073" actId="164"/>
          <ac:cxnSpMkLst>
            <pc:docMk/>
            <pc:sldMk cId="790613899" sldId="270"/>
            <ac:cxnSpMk id="36" creationId="{63CF63D4-7685-4F83-9B8D-81F905714761}"/>
          </ac:cxnSpMkLst>
        </pc:cxnChg>
        <pc:cxnChg chg="add mod ord topLvl">
          <ac:chgData name="Regina Sordi" userId="80cd9ec8df0066d1" providerId="LiveId" clId="{6332B5EE-DC3B-45BA-B11E-F2FFCFE8D95B}" dt="2018-08-14T20:10:33.082" v="7073" actId="164"/>
          <ac:cxnSpMkLst>
            <pc:docMk/>
            <pc:sldMk cId="790613899" sldId="270"/>
            <ac:cxnSpMk id="37" creationId="{D2E349D5-6820-4D6B-BAC8-DE37FA9FAB4F}"/>
          </ac:cxnSpMkLst>
        </pc:cxnChg>
        <pc:cxnChg chg="add mod ord topLvl">
          <ac:chgData name="Regina Sordi" userId="80cd9ec8df0066d1" providerId="LiveId" clId="{6332B5EE-DC3B-45BA-B11E-F2FFCFE8D95B}" dt="2018-08-14T20:10:33.082" v="7073" actId="164"/>
          <ac:cxnSpMkLst>
            <pc:docMk/>
            <pc:sldMk cId="790613899" sldId="270"/>
            <ac:cxnSpMk id="38" creationId="{F5BA4D79-9A56-44B1-953A-550361C7FD38}"/>
          </ac:cxnSpMkLst>
        </pc:cxnChg>
      </pc:sldChg>
      <pc:sldChg chg="delSp modSp add ord">
        <pc:chgData name="Regina Sordi" userId="80cd9ec8df0066d1" providerId="LiveId" clId="{6332B5EE-DC3B-45BA-B11E-F2FFCFE8D95B}" dt="2018-08-14T19:09:14.109" v="6739"/>
        <pc:sldMkLst>
          <pc:docMk/>
          <pc:sldMk cId="1674802336" sldId="271"/>
        </pc:sldMkLst>
        <pc:spChg chg="mod">
          <ac:chgData name="Regina Sordi" userId="80cd9ec8df0066d1" providerId="LiveId" clId="{6332B5EE-DC3B-45BA-B11E-F2FFCFE8D95B}" dt="2018-08-14T19:08:35.636" v="6717" actId="255"/>
          <ac:spMkLst>
            <pc:docMk/>
            <pc:sldMk cId="1674802336" sldId="271"/>
            <ac:spMk id="54" creationId="{720C25A0-3B72-42E2-9414-918B4BAE1F54}"/>
          </ac:spMkLst>
        </pc:spChg>
        <pc:picChg chg="mod">
          <ac:chgData name="Regina Sordi" userId="80cd9ec8df0066d1" providerId="LiveId" clId="{6332B5EE-DC3B-45BA-B11E-F2FFCFE8D95B}" dt="2018-08-14T19:08:45.252" v="6737" actId="1038"/>
          <ac:picMkLst>
            <pc:docMk/>
            <pc:sldMk cId="1674802336" sldId="271"/>
            <ac:picMk id="3" creationId="{6C0D5A43-1C46-4F4D-9BC2-943D95B06D75}"/>
          </ac:picMkLst>
        </pc:picChg>
        <pc:picChg chg="del">
          <ac:chgData name="Regina Sordi" userId="80cd9ec8df0066d1" providerId="LiveId" clId="{6332B5EE-DC3B-45BA-B11E-F2FFCFE8D95B}" dt="2018-08-14T18:45:29.591" v="6383" actId="478"/>
          <ac:picMkLst>
            <pc:docMk/>
            <pc:sldMk cId="1674802336" sldId="271"/>
            <ac:picMk id="10" creationId="{0BB12CC1-6011-4C48-AA81-A1BC5C479DF3}"/>
          </ac:picMkLst>
        </pc:picChg>
      </pc:sldChg>
      <pc:sldChg chg="addSp delSp modSp add ord">
        <pc:chgData name="Regina Sordi" userId="80cd9ec8df0066d1" providerId="LiveId" clId="{6332B5EE-DC3B-45BA-B11E-F2FFCFE8D95B}" dt="2018-08-14T18:59:57.904" v="6626" actId="20577"/>
        <pc:sldMkLst>
          <pc:docMk/>
          <pc:sldMk cId="4113304342" sldId="272"/>
        </pc:sldMkLst>
        <pc:spChg chg="add mod">
          <ac:chgData name="Regina Sordi" userId="80cd9ec8df0066d1" providerId="LiveId" clId="{6332B5EE-DC3B-45BA-B11E-F2FFCFE8D95B}" dt="2018-08-14T18:59:22.948" v="6625" actId="1037"/>
          <ac:spMkLst>
            <pc:docMk/>
            <pc:sldMk cId="4113304342" sldId="272"/>
            <ac:spMk id="4" creationId="{5FF09CED-9DB1-40FC-A82B-6371B17F1C5C}"/>
          </ac:spMkLst>
        </pc:spChg>
        <pc:spChg chg="add mod">
          <ac:chgData name="Regina Sordi" userId="80cd9ec8df0066d1" providerId="LiveId" clId="{6332B5EE-DC3B-45BA-B11E-F2FFCFE8D95B}" dt="2018-08-14T18:59:57.904" v="6626" actId="20577"/>
          <ac:spMkLst>
            <pc:docMk/>
            <pc:sldMk cId="4113304342" sldId="272"/>
            <ac:spMk id="39" creationId="{C04D1690-29D9-42DE-86A5-FFEF7C0A5603}"/>
          </ac:spMkLst>
        </pc:spChg>
        <pc:spChg chg="del mod">
          <ac:chgData name="Regina Sordi" userId="80cd9ec8df0066d1" providerId="LiveId" clId="{6332B5EE-DC3B-45BA-B11E-F2FFCFE8D95B}" dt="2018-08-14T18:58:47.219" v="6579" actId="478"/>
          <ac:spMkLst>
            <pc:docMk/>
            <pc:sldMk cId="4113304342" sldId="272"/>
            <ac:spMk id="54" creationId="{720C25A0-3B72-42E2-9414-918B4BAE1F54}"/>
          </ac:spMkLst>
        </pc:spChg>
        <pc:grpChg chg="del">
          <ac:chgData name="Regina Sordi" userId="80cd9ec8df0066d1" providerId="LiveId" clId="{6332B5EE-DC3B-45BA-B11E-F2FFCFE8D95B}" dt="2018-08-14T18:56:23.856" v="6499" actId="478"/>
          <ac:grpSpMkLst>
            <pc:docMk/>
            <pc:sldMk cId="4113304342" sldId="272"/>
            <ac:grpSpMk id="31" creationId="{BF2BC2A7-0F96-4CB5-98A9-D5A2E188EEAB}"/>
          </ac:grpSpMkLst>
        </pc:grpChg>
        <pc:picChg chg="add mod">
          <ac:chgData name="Regina Sordi" userId="80cd9ec8df0066d1" providerId="LiveId" clId="{6332B5EE-DC3B-45BA-B11E-F2FFCFE8D95B}" dt="2018-08-14T18:59:14.572" v="6606" actId="1036"/>
          <ac:picMkLst>
            <pc:docMk/>
            <pc:sldMk cId="4113304342" sldId="272"/>
            <ac:picMk id="33" creationId="{68B85DA3-65A8-4F16-A612-7802CB0F5E1B}"/>
          </ac:picMkLst>
        </pc:picChg>
        <pc:picChg chg="add mod">
          <ac:chgData name="Regina Sordi" userId="80cd9ec8df0066d1" providerId="LiveId" clId="{6332B5EE-DC3B-45BA-B11E-F2FFCFE8D95B}" dt="2018-08-14T18:59:18.997" v="6619" actId="1038"/>
          <ac:picMkLst>
            <pc:docMk/>
            <pc:sldMk cId="4113304342" sldId="272"/>
            <ac:picMk id="34" creationId="{42184F62-C8DF-4E61-ADB4-1B60DDF24674}"/>
          </ac:picMkLst>
        </pc:picChg>
        <pc:cxnChg chg="mod">
          <ac:chgData name="Regina Sordi" userId="80cd9ec8df0066d1" providerId="LiveId" clId="{6332B5EE-DC3B-45BA-B11E-F2FFCFE8D95B}" dt="2018-08-14T18:56:23.856" v="6499" actId="478"/>
          <ac:cxnSpMkLst>
            <pc:docMk/>
            <pc:sldMk cId="4113304342" sldId="272"/>
            <ac:cxnSpMk id="36" creationId="{63CF63D4-7685-4F83-9B8D-81F905714761}"/>
          </ac:cxnSpMkLst>
        </pc:cxnChg>
      </pc:sldChg>
      <pc:sldChg chg="addSp delSp modSp add ord modNotesTx">
        <pc:chgData name="Regina Sordi" userId="80cd9ec8df0066d1" providerId="LiveId" clId="{6332B5EE-DC3B-45BA-B11E-F2FFCFE8D95B}" dt="2018-08-16T20:01:43.405" v="16680" actId="5793"/>
        <pc:sldMkLst>
          <pc:docMk/>
          <pc:sldMk cId="3474822030" sldId="276"/>
        </pc:sldMkLst>
        <pc:spChg chg="del mod">
          <ac:chgData name="Regina Sordi" userId="80cd9ec8df0066d1" providerId="LiveId" clId="{6332B5EE-DC3B-45BA-B11E-F2FFCFE8D95B}" dt="2018-08-16T19:04:18.546" v="15153" actId="478"/>
          <ac:spMkLst>
            <pc:docMk/>
            <pc:sldMk cId="3474822030" sldId="276"/>
            <ac:spMk id="8" creationId="{944B9AA2-089D-47E7-A4F5-02F0D257AE55}"/>
          </ac:spMkLst>
        </pc:spChg>
        <pc:spChg chg="add">
          <ac:chgData name="Regina Sordi" userId="80cd9ec8df0066d1" providerId="LiveId" clId="{6332B5EE-DC3B-45BA-B11E-F2FFCFE8D95B}" dt="2018-08-16T19:04:18.958" v="15154"/>
          <ac:spMkLst>
            <pc:docMk/>
            <pc:sldMk cId="3474822030" sldId="276"/>
            <ac:spMk id="9" creationId="{177E19E8-7933-4DE4-8895-CD14DB5C2D79}"/>
          </ac:spMkLst>
        </pc:spChg>
        <pc:spChg chg="add del mod">
          <ac:chgData name="Regina Sordi" userId="80cd9ec8df0066d1" providerId="LiveId" clId="{6332B5EE-DC3B-45BA-B11E-F2FFCFE8D95B}" dt="2018-08-16T19:07:33.550" v="15177" actId="478"/>
          <ac:spMkLst>
            <pc:docMk/>
            <pc:sldMk cId="3474822030" sldId="276"/>
            <ac:spMk id="10" creationId="{C46AC09D-6745-416B-A4F1-26093B591F8F}"/>
          </ac:spMkLst>
        </pc:spChg>
        <pc:spChg chg="add mod">
          <ac:chgData name="Regina Sordi" userId="80cd9ec8df0066d1" providerId="LiveId" clId="{6332B5EE-DC3B-45BA-B11E-F2FFCFE8D95B}" dt="2018-08-16T20:01:43.405" v="16680" actId="5793"/>
          <ac:spMkLst>
            <pc:docMk/>
            <pc:sldMk cId="3474822030" sldId="276"/>
            <ac:spMk id="11" creationId="{89C5462E-EC1B-41B3-A55E-3D611F445D62}"/>
          </ac:spMkLst>
        </pc:spChg>
        <pc:picChg chg="add mod">
          <ac:chgData name="Regina Sordi" userId="80cd9ec8df0066d1" providerId="LiveId" clId="{6332B5EE-DC3B-45BA-B11E-F2FFCFE8D95B}" dt="2018-08-16T19:04:29.725" v="15173" actId="1038"/>
          <ac:picMkLst>
            <pc:docMk/>
            <pc:sldMk cId="3474822030" sldId="276"/>
            <ac:picMk id="2" creationId="{825A64F3-78C7-4E55-A6BC-2B55BA62EBA0}"/>
          </ac:picMkLst>
        </pc:picChg>
        <pc:picChg chg="add mod">
          <ac:chgData name="Regina Sordi" userId="80cd9ec8df0066d1" providerId="LiveId" clId="{6332B5EE-DC3B-45BA-B11E-F2FFCFE8D95B}" dt="2018-08-16T20:01:38.753" v="16679" actId="1036"/>
          <ac:picMkLst>
            <pc:docMk/>
            <pc:sldMk cId="3474822030" sldId="276"/>
            <ac:picMk id="12" creationId="{F4324EB9-3393-47B0-A12A-AFA26680AEDC}"/>
          </ac:picMkLst>
        </pc:picChg>
      </pc:sldChg>
      <pc:sldChg chg="addSp delSp modSp add ord modNotesTx">
        <pc:chgData name="Regina Sordi" userId="80cd9ec8df0066d1" providerId="LiveId" clId="{6332B5EE-DC3B-45BA-B11E-F2FFCFE8D95B}" dt="2018-08-16T12:39:19.331" v="7924" actId="478"/>
        <pc:sldMkLst>
          <pc:docMk/>
          <pc:sldMk cId="3523974886" sldId="277"/>
        </pc:sldMkLst>
        <pc:spChg chg="mod">
          <ac:chgData name="Regina Sordi" userId="80cd9ec8df0066d1" providerId="LiveId" clId="{6332B5EE-DC3B-45BA-B11E-F2FFCFE8D95B}" dt="2018-08-16T12:30:20.659" v="7703" actId="20577"/>
          <ac:spMkLst>
            <pc:docMk/>
            <pc:sldMk cId="3523974886" sldId="277"/>
            <ac:spMk id="8" creationId="{944B9AA2-089D-47E7-A4F5-02F0D257AE55}"/>
          </ac:spMkLst>
        </pc:spChg>
        <pc:spChg chg="add mod">
          <ac:chgData name="Regina Sordi" userId="80cd9ec8df0066d1" providerId="LiveId" clId="{6332B5EE-DC3B-45BA-B11E-F2FFCFE8D95B}" dt="2018-08-14T20:13:43.572" v="7224" actId="113"/>
          <ac:spMkLst>
            <pc:docMk/>
            <pc:sldMk cId="3523974886" sldId="277"/>
            <ac:spMk id="11" creationId="{673F4826-A5D6-48FA-8F2D-95BDFCBF5B40}"/>
          </ac:spMkLst>
        </pc:spChg>
        <pc:spChg chg="add mod">
          <ac:chgData name="Regina Sordi" userId="80cd9ec8df0066d1" providerId="LiveId" clId="{6332B5EE-DC3B-45BA-B11E-F2FFCFE8D95B}" dt="2018-08-14T20:16:20.783" v="7352" actId="1037"/>
          <ac:spMkLst>
            <pc:docMk/>
            <pc:sldMk cId="3523974886" sldId="277"/>
            <ac:spMk id="12" creationId="{29ACCFFF-0964-47C0-85F5-5FBEEE2587E1}"/>
          </ac:spMkLst>
        </pc:spChg>
        <pc:spChg chg="add mod">
          <ac:chgData name="Regina Sordi" userId="80cd9ec8df0066d1" providerId="LiveId" clId="{6332B5EE-DC3B-45BA-B11E-F2FFCFE8D95B}" dt="2018-08-14T20:17:07.611" v="7503" actId="6549"/>
          <ac:spMkLst>
            <pc:docMk/>
            <pc:sldMk cId="3523974886" sldId="277"/>
            <ac:spMk id="13" creationId="{781E72A5-BCAD-452B-AD83-3B22F1D7F642}"/>
          </ac:spMkLst>
        </pc:spChg>
        <pc:spChg chg="add mod">
          <ac:chgData name="Regina Sordi" userId="80cd9ec8df0066d1" providerId="LiveId" clId="{6332B5EE-DC3B-45BA-B11E-F2FFCFE8D95B}" dt="2018-08-14T20:18:09.980" v="7600" actId="20577"/>
          <ac:spMkLst>
            <pc:docMk/>
            <pc:sldMk cId="3523974886" sldId="277"/>
            <ac:spMk id="14" creationId="{EA5E522A-165D-4D5A-B25C-BEA8C045E13A}"/>
          </ac:spMkLst>
        </pc:spChg>
        <pc:picChg chg="add mod modCrop">
          <ac:chgData name="Regina Sordi" userId="80cd9ec8df0066d1" providerId="LiveId" clId="{6332B5EE-DC3B-45BA-B11E-F2FFCFE8D95B}" dt="2018-08-14T20:13:59.784" v="7251" actId="1076"/>
          <ac:picMkLst>
            <pc:docMk/>
            <pc:sldMk cId="3523974886" sldId="277"/>
            <ac:picMk id="2" creationId="{BEF6C00E-51D3-4D3D-AE4E-9BA1EF327D1D}"/>
          </ac:picMkLst>
        </pc:picChg>
        <pc:picChg chg="add del mod">
          <ac:chgData name="Regina Sordi" userId="80cd9ec8df0066d1" providerId="LiveId" clId="{6332B5EE-DC3B-45BA-B11E-F2FFCFE8D95B}" dt="2018-08-16T12:39:19.331" v="7924" actId="478"/>
          <ac:picMkLst>
            <pc:docMk/>
            <pc:sldMk cId="3523974886" sldId="277"/>
            <ac:picMk id="9" creationId="{7DDCE447-FD9D-4C7A-85B9-4AD75C7A638F}"/>
          </ac:picMkLst>
        </pc:picChg>
        <pc:picChg chg="add mod modCrop">
          <ac:chgData name="Regina Sordi" userId="80cd9ec8df0066d1" providerId="LiveId" clId="{6332B5EE-DC3B-45BA-B11E-F2FFCFE8D95B}" dt="2018-08-14T20:16:50.247" v="7405" actId="1037"/>
          <ac:picMkLst>
            <pc:docMk/>
            <pc:sldMk cId="3523974886" sldId="277"/>
            <ac:picMk id="10" creationId="{32D147E5-5D02-4A60-8F7A-2B71FD6BECD8}"/>
          </ac:picMkLst>
        </pc:picChg>
      </pc:sldChg>
      <pc:sldChg chg="addSp delSp modSp add modNotesTx">
        <pc:chgData name="Regina Sordi" userId="80cd9ec8df0066d1" providerId="LiveId" clId="{6332B5EE-DC3B-45BA-B11E-F2FFCFE8D95B}" dt="2018-08-16T13:40:25.414" v="10307" actId="207"/>
        <pc:sldMkLst>
          <pc:docMk/>
          <pc:sldMk cId="4121703955" sldId="278"/>
        </pc:sldMkLst>
        <pc:spChg chg="add mod">
          <ac:chgData name="Regina Sordi" userId="80cd9ec8df0066d1" providerId="LiveId" clId="{6332B5EE-DC3B-45BA-B11E-F2FFCFE8D95B}" dt="2018-08-16T13:40:08.413" v="10254" actId="554"/>
          <ac:spMkLst>
            <pc:docMk/>
            <pc:sldMk cId="4121703955" sldId="278"/>
            <ac:spMk id="2" creationId="{F21EAC07-DEF1-4731-AC88-46C75B0E5BA5}"/>
          </ac:spMkLst>
        </pc:spChg>
        <pc:spChg chg="add mod">
          <ac:chgData name="Regina Sordi" userId="80cd9ec8df0066d1" providerId="LiveId" clId="{6332B5EE-DC3B-45BA-B11E-F2FFCFE8D95B}" dt="2018-08-16T13:40:08.413" v="10254" actId="554"/>
          <ac:spMkLst>
            <pc:docMk/>
            <pc:sldMk cId="4121703955" sldId="278"/>
            <ac:spMk id="12" creationId="{CC32F9A4-75D2-4097-9628-847FC2A9ED75}"/>
          </ac:spMkLst>
        </pc:spChg>
        <pc:spChg chg="add mod">
          <ac:chgData name="Regina Sordi" userId="80cd9ec8df0066d1" providerId="LiveId" clId="{6332B5EE-DC3B-45BA-B11E-F2FFCFE8D95B}" dt="2018-08-16T12:58:58.021" v="8792" actId="164"/>
          <ac:spMkLst>
            <pc:docMk/>
            <pc:sldMk cId="4121703955" sldId="278"/>
            <ac:spMk id="14" creationId="{2F212068-878E-4224-B56E-CEBD249C0F61}"/>
          </ac:spMkLst>
        </pc:spChg>
        <pc:spChg chg="add mod">
          <ac:chgData name="Regina Sordi" userId="80cd9ec8df0066d1" providerId="LiveId" clId="{6332B5EE-DC3B-45BA-B11E-F2FFCFE8D95B}" dt="2018-08-16T13:37:05.446" v="10202" actId="20577"/>
          <ac:spMkLst>
            <pc:docMk/>
            <pc:sldMk cId="4121703955" sldId="278"/>
            <ac:spMk id="16" creationId="{3477154A-C676-43CE-9059-7698FA97F5A5}"/>
          </ac:spMkLst>
        </pc:spChg>
        <pc:spChg chg="add mod">
          <ac:chgData name="Regina Sordi" userId="80cd9ec8df0066d1" providerId="LiveId" clId="{6332B5EE-DC3B-45BA-B11E-F2FFCFE8D95B}" dt="2018-08-16T13:40:25.414" v="10307" actId="207"/>
          <ac:spMkLst>
            <pc:docMk/>
            <pc:sldMk cId="4121703955" sldId="278"/>
            <ac:spMk id="17" creationId="{D334C17E-5622-4093-9CDA-9309553E078F}"/>
          </ac:spMkLst>
        </pc:spChg>
        <pc:grpChg chg="add mod">
          <ac:chgData name="Regina Sordi" userId="80cd9ec8df0066d1" providerId="LiveId" clId="{6332B5EE-DC3B-45BA-B11E-F2FFCFE8D95B}" dt="2018-08-16T12:58:58.021" v="8792" actId="164"/>
          <ac:grpSpMkLst>
            <pc:docMk/>
            <pc:sldMk cId="4121703955" sldId="278"/>
            <ac:grpSpMk id="15" creationId="{1D8AC345-770B-44D1-A494-3D20B17FF6A2}"/>
          </ac:grpSpMkLst>
        </pc:grpChg>
        <pc:picChg chg="del">
          <ac:chgData name="Regina Sordi" userId="80cd9ec8df0066d1" providerId="LiveId" clId="{6332B5EE-DC3B-45BA-B11E-F2FFCFE8D95B}" dt="2018-08-14T20:06:00.038" v="7040" actId="478"/>
          <ac:picMkLst>
            <pc:docMk/>
            <pc:sldMk cId="4121703955" sldId="278"/>
            <ac:picMk id="2" creationId="{84B89F2E-BDF9-479A-A1CD-E65576246F48}"/>
          </ac:picMkLst>
        </pc:picChg>
        <pc:picChg chg="add mod modCrop">
          <ac:chgData name="Regina Sordi" userId="80cd9ec8df0066d1" providerId="LiveId" clId="{6332B5EE-DC3B-45BA-B11E-F2FFCFE8D95B}" dt="2018-08-16T13:40:14.020" v="10275" actId="1035"/>
          <ac:picMkLst>
            <pc:docMk/>
            <pc:sldMk cId="4121703955" sldId="278"/>
            <ac:picMk id="9" creationId="{F36AA26F-AEA9-4DCD-8A93-FCC491D6846A}"/>
          </ac:picMkLst>
        </pc:picChg>
        <pc:picChg chg="add del mod">
          <ac:chgData name="Regina Sordi" userId="80cd9ec8df0066d1" providerId="LiveId" clId="{6332B5EE-DC3B-45BA-B11E-F2FFCFE8D95B}" dt="2018-08-16T12:54:40.099" v="8602" actId="478"/>
          <ac:picMkLst>
            <pc:docMk/>
            <pc:sldMk cId="4121703955" sldId="278"/>
            <ac:picMk id="10" creationId="{5FDD690C-F0FB-459A-A316-68D84781824B}"/>
          </ac:picMkLst>
        </pc:picChg>
        <pc:picChg chg="add del mod modCrop">
          <ac:chgData name="Regina Sordi" userId="80cd9ec8df0066d1" providerId="LiveId" clId="{6332B5EE-DC3B-45BA-B11E-F2FFCFE8D95B}" dt="2018-08-16T12:58:16.302" v="8754" actId="478"/>
          <ac:picMkLst>
            <pc:docMk/>
            <pc:sldMk cId="4121703955" sldId="278"/>
            <ac:picMk id="11" creationId="{8EB66190-7DBE-4FB3-BFA4-2BD6DB3D4E79}"/>
          </ac:picMkLst>
        </pc:picChg>
        <pc:picChg chg="add mod modCrop">
          <ac:chgData name="Regina Sordi" userId="80cd9ec8df0066d1" providerId="LiveId" clId="{6332B5EE-DC3B-45BA-B11E-F2FFCFE8D95B}" dt="2018-08-16T12:58:58.021" v="8792" actId="164"/>
          <ac:picMkLst>
            <pc:docMk/>
            <pc:sldMk cId="4121703955" sldId="278"/>
            <ac:picMk id="13" creationId="{9D927B9F-A15E-422D-A01A-96E516494ADB}"/>
          </ac:picMkLst>
        </pc:picChg>
      </pc:sldChg>
      <pc:sldChg chg="addSp modSp add modNotesTx">
        <pc:chgData name="Regina Sordi" userId="80cd9ec8df0066d1" providerId="LiveId" clId="{6332B5EE-DC3B-45BA-B11E-F2FFCFE8D95B}" dt="2018-09-06T12:09:40.706" v="19749" actId="20577"/>
        <pc:sldMkLst>
          <pc:docMk/>
          <pc:sldMk cId="3863252768" sldId="279"/>
        </pc:sldMkLst>
        <pc:spChg chg="add mod">
          <ac:chgData name="Regina Sordi" userId="80cd9ec8df0066d1" providerId="LiveId" clId="{6332B5EE-DC3B-45BA-B11E-F2FFCFE8D95B}" dt="2018-09-06T12:09:40.706" v="19749" actId="20577"/>
          <ac:spMkLst>
            <pc:docMk/>
            <pc:sldMk cId="3863252768" sldId="279"/>
            <ac:spMk id="9" creationId="{85EF519A-5658-4F26-B0FC-D2F103252433}"/>
          </ac:spMkLst>
        </pc:spChg>
        <pc:picChg chg="mod modCrop">
          <ac:chgData name="Regina Sordi" userId="80cd9ec8df0066d1" providerId="LiveId" clId="{6332B5EE-DC3B-45BA-B11E-F2FFCFE8D95B}" dt="2018-08-16T12:46:17.216" v="8111" actId="1038"/>
          <ac:picMkLst>
            <pc:docMk/>
            <pc:sldMk cId="3863252768" sldId="279"/>
            <ac:picMk id="2" creationId="{84B89F2E-BDF9-479A-A1CD-E65576246F48}"/>
          </ac:picMkLst>
        </pc:picChg>
      </pc:sldChg>
      <pc:sldChg chg="addSp delSp modSp add modNotesTx">
        <pc:chgData name="Regina Sordi" userId="80cd9ec8df0066d1" providerId="LiveId" clId="{6332B5EE-DC3B-45BA-B11E-F2FFCFE8D95B}" dt="2018-08-16T13:40:44.489" v="10344" actId="1038"/>
        <pc:sldMkLst>
          <pc:docMk/>
          <pc:sldMk cId="225269963" sldId="280"/>
        </pc:sldMkLst>
        <pc:spChg chg="del">
          <ac:chgData name="Regina Sordi" userId="80cd9ec8df0066d1" providerId="LiveId" clId="{6332B5EE-DC3B-45BA-B11E-F2FFCFE8D95B}" dt="2018-08-16T13:08:32.852" v="9091" actId="478"/>
          <ac:spMkLst>
            <pc:docMk/>
            <pc:sldMk cId="225269963" sldId="280"/>
            <ac:spMk id="2" creationId="{F21EAC07-DEF1-4731-AC88-46C75B0E5BA5}"/>
          </ac:spMkLst>
        </pc:spChg>
        <pc:spChg chg="mod">
          <ac:chgData name="Regina Sordi" userId="80cd9ec8df0066d1" providerId="LiveId" clId="{6332B5EE-DC3B-45BA-B11E-F2FFCFE8D95B}" dt="2018-08-16T13:08:28.035" v="9088" actId="20577"/>
          <ac:spMkLst>
            <pc:docMk/>
            <pc:sldMk cId="225269963" sldId="280"/>
            <ac:spMk id="8" creationId="{944B9AA2-089D-47E7-A4F5-02F0D257AE55}"/>
          </ac:spMkLst>
        </pc:spChg>
        <pc:spChg chg="add mod">
          <ac:chgData name="Regina Sordi" userId="80cd9ec8df0066d1" providerId="LiveId" clId="{6332B5EE-DC3B-45BA-B11E-F2FFCFE8D95B}" dt="2018-08-16T13:22:52.634" v="9589" actId="164"/>
          <ac:spMkLst>
            <pc:docMk/>
            <pc:sldMk cId="225269963" sldId="280"/>
            <ac:spMk id="11" creationId="{6A6ABAB7-4E72-427D-81F9-B82DAF8B05E3}"/>
          </ac:spMkLst>
        </pc:spChg>
        <pc:spChg chg="del">
          <ac:chgData name="Regina Sordi" userId="80cd9ec8df0066d1" providerId="LiveId" clId="{6332B5EE-DC3B-45BA-B11E-F2FFCFE8D95B}" dt="2018-08-16T13:08:32.852" v="9091" actId="478"/>
          <ac:spMkLst>
            <pc:docMk/>
            <pc:sldMk cId="225269963" sldId="280"/>
            <ac:spMk id="12" creationId="{CC32F9A4-75D2-4097-9628-847FC2A9ED75}"/>
          </ac:spMkLst>
        </pc:spChg>
        <pc:spChg chg="add mod">
          <ac:chgData name="Regina Sordi" userId="80cd9ec8df0066d1" providerId="LiveId" clId="{6332B5EE-DC3B-45BA-B11E-F2FFCFE8D95B}" dt="2018-08-16T13:40:44.489" v="10344" actId="1038"/>
          <ac:spMkLst>
            <pc:docMk/>
            <pc:sldMk cId="225269963" sldId="280"/>
            <ac:spMk id="16" creationId="{6336D0A8-982D-474A-BD52-7C110A24A628}"/>
          </ac:spMkLst>
        </pc:spChg>
        <pc:grpChg chg="del">
          <ac:chgData name="Regina Sordi" userId="80cd9ec8df0066d1" providerId="LiveId" clId="{6332B5EE-DC3B-45BA-B11E-F2FFCFE8D95B}" dt="2018-08-16T13:08:30.264" v="9090" actId="478"/>
          <ac:grpSpMkLst>
            <pc:docMk/>
            <pc:sldMk cId="225269963" sldId="280"/>
            <ac:grpSpMk id="15" creationId="{1D8AC345-770B-44D1-A494-3D20B17FF6A2}"/>
          </ac:grpSpMkLst>
        </pc:grpChg>
        <pc:grpChg chg="add mod">
          <ac:chgData name="Regina Sordi" userId="80cd9ec8df0066d1" providerId="LiveId" clId="{6332B5EE-DC3B-45BA-B11E-F2FFCFE8D95B}" dt="2018-08-16T13:29:54.023" v="9864" actId="1038"/>
          <ac:grpSpMkLst>
            <pc:docMk/>
            <pc:sldMk cId="225269963" sldId="280"/>
            <ac:grpSpMk id="17" creationId="{B78E88DF-753A-4D92-B8BF-F95D51C28FC6}"/>
          </ac:grpSpMkLst>
        </pc:grpChg>
        <pc:picChg chg="del mod">
          <ac:chgData name="Regina Sordi" userId="80cd9ec8df0066d1" providerId="LiveId" clId="{6332B5EE-DC3B-45BA-B11E-F2FFCFE8D95B}" dt="2018-08-16T13:08:30.264" v="9090" actId="478"/>
          <ac:picMkLst>
            <pc:docMk/>
            <pc:sldMk cId="225269963" sldId="280"/>
            <ac:picMk id="9" creationId="{F36AA26F-AEA9-4DCD-8A93-FCC491D6846A}"/>
          </ac:picMkLst>
        </pc:picChg>
        <pc:picChg chg="add mod">
          <ac:chgData name="Regina Sordi" userId="80cd9ec8df0066d1" providerId="LiveId" clId="{6332B5EE-DC3B-45BA-B11E-F2FFCFE8D95B}" dt="2018-08-16T13:22:52.634" v="9589" actId="164"/>
          <ac:picMkLst>
            <pc:docMk/>
            <pc:sldMk cId="225269963" sldId="280"/>
            <ac:picMk id="10" creationId="{EA7FB132-9216-4530-B49F-F34FAD1CE598}"/>
          </ac:picMkLst>
        </pc:picChg>
      </pc:sldChg>
      <pc:sldChg chg="addSp delSp modSp add ord modNotesTx">
        <pc:chgData name="Regina Sordi" userId="80cd9ec8df0066d1" providerId="LiveId" clId="{6332B5EE-DC3B-45BA-B11E-F2FFCFE8D95B}" dt="2018-08-16T14:15:23.168" v="11170"/>
        <pc:sldMkLst>
          <pc:docMk/>
          <pc:sldMk cId="2863504426" sldId="281"/>
        </pc:sldMkLst>
        <pc:spChg chg="add mod">
          <ac:chgData name="Regina Sordi" userId="80cd9ec8df0066d1" providerId="LiveId" clId="{6332B5EE-DC3B-45BA-B11E-F2FFCFE8D95B}" dt="2018-08-16T13:58:42.558" v="10805" actId="6549"/>
          <ac:spMkLst>
            <pc:docMk/>
            <pc:sldMk cId="2863504426" sldId="281"/>
            <ac:spMk id="14" creationId="{29BF0C97-3654-4F38-A226-C9EF407A5D2B}"/>
          </ac:spMkLst>
        </pc:spChg>
        <pc:spChg chg="mod">
          <ac:chgData name="Regina Sordi" userId="80cd9ec8df0066d1" providerId="LiveId" clId="{6332B5EE-DC3B-45BA-B11E-F2FFCFE8D95B}" dt="2018-08-16T13:58:20.420" v="10792" actId="20577"/>
          <ac:spMkLst>
            <pc:docMk/>
            <pc:sldMk cId="2863504426" sldId="281"/>
            <ac:spMk id="16" creationId="{6336D0A8-982D-474A-BD52-7C110A24A628}"/>
          </ac:spMkLst>
        </pc:spChg>
        <pc:grpChg chg="del">
          <ac:chgData name="Regina Sordi" userId="80cd9ec8df0066d1" providerId="LiveId" clId="{6332B5EE-DC3B-45BA-B11E-F2FFCFE8D95B}" dt="2018-08-16T13:23:22.374" v="9591" actId="478"/>
          <ac:grpSpMkLst>
            <pc:docMk/>
            <pc:sldMk cId="2863504426" sldId="281"/>
            <ac:grpSpMk id="17" creationId="{B78E88DF-753A-4D92-B8BF-F95D51C28FC6}"/>
          </ac:grpSpMkLst>
        </pc:grpChg>
        <pc:picChg chg="add mod">
          <ac:chgData name="Regina Sordi" userId="80cd9ec8df0066d1" providerId="LiveId" clId="{6332B5EE-DC3B-45BA-B11E-F2FFCFE8D95B}" dt="2018-08-16T13:33:20.461" v="10134" actId="1037"/>
          <ac:picMkLst>
            <pc:docMk/>
            <pc:sldMk cId="2863504426" sldId="281"/>
            <ac:picMk id="2" creationId="{DD8EFF52-C7A0-4E25-98FB-2C57FD150F72}"/>
          </ac:picMkLst>
        </pc:picChg>
        <pc:picChg chg="add del mod">
          <ac:chgData name="Regina Sordi" userId="80cd9ec8df0066d1" providerId="LiveId" clId="{6332B5EE-DC3B-45BA-B11E-F2FFCFE8D95B}" dt="2018-08-16T13:32:52.627" v="10109" actId="478"/>
          <ac:picMkLst>
            <pc:docMk/>
            <pc:sldMk cId="2863504426" sldId="281"/>
            <ac:picMk id="9" creationId="{466D2021-E630-4213-8563-FB734A95653A}"/>
          </ac:picMkLst>
        </pc:picChg>
        <pc:picChg chg="add mod">
          <ac:chgData name="Regina Sordi" userId="80cd9ec8df0066d1" providerId="LiveId" clId="{6332B5EE-DC3B-45BA-B11E-F2FFCFE8D95B}" dt="2018-08-16T13:33:28.617" v="10144" actId="1038"/>
          <ac:picMkLst>
            <pc:docMk/>
            <pc:sldMk cId="2863504426" sldId="281"/>
            <ac:picMk id="12" creationId="{AF206338-4C65-4012-A7BF-F707D98B1424}"/>
          </ac:picMkLst>
        </pc:picChg>
      </pc:sldChg>
      <pc:sldChg chg="addSp delSp modSp add ord modNotesTx">
        <pc:chgData name="Regina Sordi" userId="80cd9ec8df0066d1" providerId="LiveId" clId="{6332B5EE-DC3B-45BA-B11E-F2FFCFE8D95B}" dt="2018-08-16T19:03:11.606" v="15139" actId="20577"/>
        <pc:sldMkLst>
          <pc:docMk/>
          <pc:sldMk cId="1034055371" sldId="282"/>
        </pc:sldMkLst>
        <pc:spChg chg="mod">
          <ac:chgData name="Regina Sordi" userId="80cd9ec8df0066d1" providerId="LiveId" clId="{6332B5EE-DC3B-45BA-B11E-F2FFCFE8D95B}" dt="2018-08-16T18:56:03.406" v="14953" actId="20577"/>
          <ac:spMkLst>
            <pc:docMk/>
            <pc:sldMk cId="1034055371" sldId="282"/>
            <ac:spMk id="8" creationId="{944B9AA2-089D-47E7-A4F5-02F0D257AE55}"/>
          </ac:spMkLst>
        </pc:spChg>
        <pc:spChg chg="add mod">
          <ac:chgData name="Regina Sordi" userId="80cd9ec8df0066d1" providerId="LiveId" clId="{6332B5EE-DC3B-45BA-B11E-F2FFCFE8D95B}" dt="2018-08-16T19:02:58.598" v="15134" actId="1036"/>
          <ac:spMkLst>
            <pc:docMk/>
            <pc:sldMk cId="1034055371" sldId="282"/>
            <ac:spMk id="12" creationId="{FF218F17-9207-4084-BF71-D9046785BA8E}"/>
          </ac:spMkLst>
        </pc:spChg>
        <pc:spChg chg="add mod ord">
          <ac:chgData name="Regina Sordi" userId="80cd9ec8df0066d1" providerId="LiveId" clId="{6332B5EE-DC3B-45BA-B11E-F2FFCFE8D95B}" dt="2018-08-16T19:03:11.606" v="15139" actId="20577"/>
          <ac:spMkLst>
            <pc:docMk/>
            <pc:sldMk cId="1034055371" sldId="282"/>
            <ac:spMk id="13" creationId="{A305241D-B19F-44B4-B20F-DBA80BFDBDB7}"/>
          </ac:spMkLst>
        </pc:spChg>
        <pc:spChg chg="del mod">
          <ac:chgData name="Regina Sordi" userId="80cd9ec8df0066d1" providerId="LiveId" clId="{6332B5EE-DC3B-45BA-B11E-F2FFCFE8D95B}" dt="2018-08-16T17:37:41.031" v="14063" actId="478"/>
          <ac:spMkLst>
            <pc:docMk/>
            <pc:sldMk cId="1034055371" sldId="282"/>
            <ac:spMk id="16" creationId="{6336D0A8-982D-474A-BD52-7C110A24A628}"/>
          </ac:spMkLst>
        </pc:spChg>
        <pc:grpChg chg="del">
          <ac:chgData name="Regina Sordi" userId="80cd9ec8df0066d1" providerId="LiveId" clId="{6332B5EE-DC3B-45BA-B11E-F2FFCFE8D95B}" dt="2018-08-16T14:04:08.045" v="11025" actId="478"/>
          <ac:grpSpMkLst>
            <pc:docMk/>
            <pc:sldMk cId="1034055371" sldId="282"/>
            <ac:grpSpMk id="17" creationId="{B78E88DF-753A-4D92-B8BF-F95D51C28FC6}"/>
          </ac:grpSpMkLst>
        </pc:grpChg>
        <pc:picChg chg="add mod modCrop">
          <ac:chgData name="Regina Sordi" userId="80cd9ec8df0066d1" providerId="LiveId" clId="{6332B5EE-DC3B-45BA-B11E-F2FFCFE8D95B}" dt="2018-08-16T14:08:39.725" v="11055" actId="1035"/>
          <ac:picMkLst>
            <pc:docMk/>
            <pc:sldMk cId="1034055371" sldId="282"/>
            <ac:picMk id="2" creationId="{3B1ED809-F7E0-45DE-8C1C-B3908B7900E3}"/>
          </ac:picMkLst>
        </pc:picChg>
        <pc:picChg chg="add mod">
          <ac:chgData name="Regina Sordi" userId="80cd9ec8df0066d1" providerId="LiveId" clId="{6332B5EE-DC3B-45BA-B11E-F2FFCFE8D95B}" dt="2018-08-16T19:02:58.598" v="15134" actId="1036"/>
          <ac:picMkLst>
            <pc:docMk/>
            <pc:sldMk cId="1034055371" sldId="282"/>
            <ac:picMk id="9" creationId="{57BBF495-456A-4522-A31B-8B938E54290C}"/>
          </ac:picMkLst>
        </pc:picChg>
        <pc:cxnChg chg="add mod">
          <ac:chgData name="Regina Sordi" userId="80cd9ec8df0066d1" providerId="LiveId" clId="{6332B5EE-DC3B-45BA-B11E-F2FFCFE8D95B}" dt="2018-08-16T19:02:58.598" v="15134" actId="1036"/>
          <ac:cxnSpMkLst>
            <pc:docMk/>
            <pc:sldMk cId="1034055371" sldId="282"/>
            <ac:cxnSpMk id="15" creationId="{F10FB533-EE56-4645-8435-721112B93F5C}"/>
          </ac:cxnSpMkLst>
        </pc:cxnChg>
      </pc:sldChg>
      <pc:sldChg chg="addSp delSp modSp add modNotesTx">
        <pc:chgData name="Regina Sordi" userId="80cd9ec8df0066d1" providerId="LiveId" clId="{6332B5EE-DC3B-45BA-B11E-F2FFCFE8D95B}" dt="2018-08-16T19:22:02.811" v="15623" actId="20577"/>
        <pc:sldMkLst>
          <pc:docMk/>
          <pc:sldMk cId="3035070288" sldId="283"/>
        </pc:sldMkLst>
        <pc:spChg chg="mod">
          <ac:chgData name="Regina Sordi" userId="80cd9ec8df0066d1" providerId="LiveId" clId="{6332B5EE-DC3B-45BA-B11E-F2FFCFE8D95B}" dt="2018-08-16T14:15:08.974" v="11168" actId="20577"/>
          <ac:spMkLst>
            <pc:docMk/>
            <pc:sldMk cId="3035070288" sldId="283"/>
            <ac:spMk id="8" creationId="{944B9AA2-089D-47E7-A4F5-02F0D257AE55}"/>
          </ac:spMkLst>
        </pc:spChg>
        <pc:spChg chg="mod ord">
          <ac:chgData name="Regina Sordi" userId="80cd9ec8df0066d1" providerId="LiveId" clId="{6332B5EE-DC3B-45BA-B11E-F2FFCFE8D95B}" dt="2018-08-16T19:14:31.587" v="15248" actId="6549"/>
          <ac:spMkLst>
            <pc:docMk/>
            <pc:sldMk cId="3035070288" sldId="283"/>
            <ac:spMk id="16" creationId="{6336D0A8-982D-474A-BD52-7C110A24A628}"/>
          </ac:spMkLst>
        </pc:spChg>
        <pc:grpChg chg="del">
          <ac:chgData name="Regina Sordi" userId="80cd9ec8df0066d1" providerId="LiveId" clId="{6332B5EE-DC3B-45BA-B11E-F2FFCFE8D95B}" dt="2018-08-16T14:15:11.899" v="11169" actId="478"/>
          <ac:grpSpMkLst>
            <pc:docMk/>
            <pc:sldMk cId="3035070288" sldId="283"/>
            <ac:grpSpMk id="17" creationId="{B78E88DF-753A-4D92-B8BF-F95D51C28FC6}"/>
          </ac:grpSpMkLst>
        </pc:grpChg>
        <pc:picChg chg="add mod">
          <ac:chgData name="Regina Sordi" userId="80cd9ec8df0066d1" providerId="LiveId" clId="{6332B5EE-DC3B-45BA-B11E-F2FFCFE8D95B}" dt="2018-08-16T19:14:24.062" v="15240" actId="1037"/>
          <ac:picMkLst>
            <pc:docMk/>
            <pc:sldMk cId="3035070288" sldId="283"/>
            <ac:picMk id="2" creationId="{8392FA67-4499-474E-9F1A-E7C8A6DBD24E}"/>
          </ac:picMkLst>
        </pc:picChg>
        <pc:picChg chg="add del mod">
          <ac:chgData name="Regina Sordi" userId="80cd9ec8df0066d1" providerId="LiveId" clId="{6332B5EE-DC3B-45BA-B11E-F2FFCFE8D95B}" dt="2018-08-16T14:27:28.538" v="11472" actId="478"/>
          <ac:picMkLst>
            <pc:docMk/>
            <pc:sldMk cId="3035070288" sldId="283"/>
            <ac:picMk id="9" creationId="{F476DFC2-F568-48C7-AEF1-47EE4FDF1762}"/>
          </ac:picMkLst>
        </pc:picChg>
        <pc:picChg chg="add mod">
          <ac:chgData name="Regina Sordi" userId="80cd9ec8df0066d1" providerId="LiveId" clId="{6332B5EE-DC3B-45BA-B11E-F2FFCFE8D95B}" dt="2018-08-16T19:14:38.317" v="15251" actId="14100"/>
          <ac:picMkLst>
            <pc:docMk/>
            <pc:sldMk cId="3035070288" sldId="283"/>
            <ac:picMk id="12" creationId="{5A375901-E270-431B-BFE8-CB8F0C45AD6E}"/>
          </ac:picMkLst>
        </pc:picChg>
      </pc:sldChg>
      <pc:sldChg chg="addSp delSp modSp add">
        <pc:chgData name="Regina Sordi" userId="80cd9ec8df0066d1" providerId="LiveId" clId="{6332B5EE-DC3B-45BA-B11E-F2FFCFE8D95B}" dt="2018-08-16T17:32:00.569" v="14011" actId="1037"/>
        <pc:sldMkLst>
          <pc:docMk/>
          <pc:sldMk cId="1084040316" sldId="284"/>
        </pc:sldMkLst>
        <pc:spChg chg="add mod">
          <ac:chgData name="Regina Sordi" userId="80cd9ec8df0066d1" providerId="LiveId" clId="{6332B5EE-DC3B-45BA-B11E-F2FFCFE8D95B}" dt="2018-08-16T17:31:43.430" v="13980" actId="1037"/>
          <ac:spMkLst>
            <pc:docMk/>
            <pc:sldMk cId="1084040316" sldId="284"/>
            <ac:spMk id="9" creationId="{49503648-737D-49D4-A057-46EFB9BEDB79}"/>
          </ac:spMkLst>
        </pc:spChg>
        <pc:spChg chg="mod ord">
          <ac:chgData name="Regina Sordi" userId="80cd9ec8df0066d1" providerId="LiveId" clId="{6332B5EE-DC3B-45BA-B11E-F2FFCFE8D95B}" dt="2018-08-16T17:31:49.247" v="14003" actId="1035"/>
          <ac:spMkLst>
            <pc:docMk/>
            <pc:sldMk cId="1084040316" sldId="284"/>
            <ac:spMk id="16" creationId="{6336D0A8-982D-474A-BD52-7C110A24A628}"/>
          </ac:spMkLst>
        </pc:spChg>
        <pc:picChg chg="del">
          <ac:chgData name="Regina Sordi" userId="80cd9ec8df0066d1" providerId="LiveId" clId="{6332B5EE-DC3B-45BA-B11E-F2FFCFE8D95B}" dt="2018-08-16T16:30:50.920" v="12012" actId="478"/>
          <ac:picMkLst>
            <pc:docMk/>
            <pc:sldMk cId="1084040316" sldId="284"/>
            <ac:picMk id="2" creationId="{8392FA67-4499-474E-9F1A-E7C8A6DBD24E}"/>
          </ac:picMkLst>
        </pc:picChg>
        <pc:picChg chg="add mod modCrop">
          <ac:chgData name="Regina Sordi" userId="80cd9ec8df0066d1" providerId="LiveId" clId="{6332B5EE-DC3B-45BA-B11E-F2FFCFE8D95B}" dt="2018-08-16T17:32:00.569" v="14011" actId="1037"/>
          <ac:picMkLst>
            <pc:docMk/>
            <pc:sldMk cId="1084040316" sldId="284"/>
            <ac:picMk id="10" creationId="{688C04DB-A1AA-456D-9757-6B1D90E04DBA}"/>
          </ac:picMkLst>
        </pc:picChg>
      </pc:sldChg>
      <pc:sldChg chg="addSp delSp modSp add ord">
        <pc:chgData name="Regina Sordi" userId="80cd9ec8df0066d1" providerId="LiveId" clId="{6332B5EE-DC3B-45BA-B11E-F2FFCFE8D95B}" dt="2018-09-17T17:56:54.679" v="19960" actId="1037"/>
        <pc:sldMkLst>
          <pc:docMk/>
          <pc:sldMk cId="1191032389" sldId="285"/>
        </pc:sldMkLst>
        <pc:spChg chg="mod">
          <ac:chgData name="Regina Sordi" userId="80cd9ec8df0066d1" providerId="LiveId" clId="{6332B5EE-DC3B-45BA-B11E-F2FFCFE8D95B}" dt="2018-08-16T17:09:02.364" v="13036" actId="20577"/>
          <ac:spMkLst>
            <pc:docMk/>
            <pc:sldMk cId="1191032389" sldId="285"/>
            <ac:spMk id="8" creationId="{944B9AA2-089D-47E7-A4F5-02F0D257AE55}"/>
          </ac:spMkLst>
        </pc:spChg>
        <pc:spChg chg="add del mod">
          <ac:chgData name="Regina Sordi" userId="80cd9ec8df0066d1" providerId="LiveId" clId="{6332B5EE-DC3B-45BA-B11E-F2FFCFE8D95B}" dt="2018-08-16T16:44:25.476" v="12559" actId="478"/>
          <ac:spMkLst>
            <pc:docMk/>
            <pc:sldMk cId="1191032389" sldId="285"/>
            <ac:spMk id="11" creationId="{4EA1993B-16C0-46F7-87C3-BFA2B2A56123}"/>
          </ac:spMkLst>
        </pc:spChg>
        <pc:spChg chg="add del mod">
          <ac:chgData name="Regina Sordi" userId="80cd9ec8df0066d1" providerId="LiveId" clId="{6332B5EE-DC3B-45BA-B11E-F2FFCFE8D95B}" dt="2018-08-16T16:44:25.476" v="12559" actId="478"/>
          <ac:spMkLst>
            <pc:docMk/>
            <pc:sldMk cId="1191032389" sldId="285"/>
            <ac:spMk id="12" creationId="{4FD7CF7C-3398-4309-85EC-D6A5CE6AD2C8}"/>
          </ac:spMkLst>
        </pc:spChg>
        <pc:spChg chg="add mod">
          <ac:chgData name="Regina Sordi" userId="80cd9ec8df0066d1" providerId="LiveId" clId="{6332B5EE-DC3B-45BA-B11E-F2FFCFE8D95B}" dt="2018-08-16T17:28:19.282" v="13901" actId="255"/>
          <ac:spMkLst>
            <pc:docMk/>
            <pc:sldMk cId="1191032389" sldId="285"/>
            <ac:spMk id="15" creationId="{247800A2-CA91-4D87-BB35-8324BD91ABE3}"/>
          </ac:spMkLst>
        </pc:spChg>
        <pc:spChg chg="del">
          <ac:chgData name="Regina Sordi" userId="80cd9ec8df0066d1" providerId="LiveId" clId="{6332B5EE-DC3B-45BA-B11E-F2FFCFE8D95B}" dt="2018-08-16T16:41:22.982" v="12340" actId="478"/>
          <ac:spMkLst>
            <pc:docMk/>
            <pc:sldMk cId="1191032389" sldId="285"/>
            <ac:spMk id="16" creationId="{6336D0A8-982D-474A-BD52-7C110A24A628}"/>
          </ac:spMkLst>
        </pc:spChg>
        <pc:spChg chg="add del mod">
          <ac:chgData name="Regina Sordi" userId="80cd9ec8df0066d1" providerId="LiveId" clId="{6332B5EE-DC3B-45BA-B11E-F2FFCFE8D95B}" dt="2018-08-16T17:30:35.340" v="13919"/>
          <ac:spMkLst>
            <pc:docMk/>
            <pc:sldMk cId="1191032389" sldId="285"/>
            <ac:spMk id="18" creationId="{5289B47D-801B-448D-92C9-BB731C647CAD}"/>
          </ac:spMkLst>
        </pc:spChg>
        <pc:picChg chg="del">
          <ac:chgData name="Regina Sordi" userId="80cd9ec8df0066d1" providerId="LiveId" clId="{6332B5EE-DC3B-45BA-B11E-F2FFCFE8D95B}" dt="2018-08-16T16:41:28.801" v="12381" actId="478"/>
          <ac:picMkLst>
            <pc:docMk/>
            <pc:sldMk cId="1191032389" sldId="285"/>
            <ac:picMk id="2" creationId="{8392FA67-4499-474E-9F1A-E7C8A6DBD24E}"/>
          </ac:picMkLst>
        </pc:picChg>
        <pc:picChg chg="add del mod">
          <ac:chgData name="Regina Sordi" userId="80cd9ec8df0066d1" providerId="LiveId" clId="{6332B5EE-DC3B-45BA-B11E-F2FFCFE8D95B}" dt="2018-08-16T17:14:27.616" v="13352" actId="478"/>
          <ac:picMkLst>
            <pc:docMk/>
            <pc:sldMk cId="1191032389" sldId="285"/>
            <ac:picMk id="9" creationId="{5D4EFA39-1B30-40CA-9FBF-9498B74AD327}"/>
          </ac:picMkLst>
        </pc:picChg>
        <pc:picChg chg="add del mod">
          <ac:chgData name="Regina Sordi" userId="80cd9ec8df0066d1" providerId="LiveId" clId="{6332B5EE-DC3B-45BA-B11E-F2FFCFE8D95B}" dt="2018-08-16T16:41:53.652" v="12446" actId="478"/>
          <ac:picMkLst>
            <pc:docMk/>
            <pc:sldMk cId="1191032389" sldId="285"/>
            <ac:picMk id="10" creationId="{5E6B5BB2-3D3E-44AC-862B-1347E9A887F2}"/>
          </ac:picMkLst>
        </pc:picChg>
        <pc:picChg chg="add del mod">
          <ac:chgData name="Regina Sordi" userId="80cd9ec8df0066d1" providerId="LiveId" clId="{6332B5EE-DC3B-45BA-B11E-F2FFCFE8D95B}" dt="2018-08-16T16:41:54.964" v="12447" actId="478"/>
          <ac:picMkLst>
            <pc:docMk/>
            <pc:sldMk cId="1191032389" sldId="285"/>
            <ac:picMk id="13" creationId="{22B402EF-7A5F-4334-853B-46F738FC4D9E}"/>
          </ac:picMkLst>
        </pc:picChg>
        <pc:picChg chg="add mod">
          <ac:chgData name="Regina Sordi" userId="80cd9ec8df0066d1" providerId="LiveId" clId="{6332B5EE-DC3B-45BA-B11E-F2FFCFE8D95B}" dt="2018-08-16T17:15:06.425" v="13442" actId="1038"/>
          <ac:picMkLst>
            <pc:docMk/>
            <pc:sldMk cId="1191032389" sldId="285"/>
            <ac:picMk id="14" creationId="{9037F989-C079-4351-8538-A88F8936267E}"/>
          </ac:picMkLst>
        </pc:picChg>
        <pc:picChg chg="add mod">
          <ac:chgData name="Regina Sordi" userId="80cd9ec8df0066d1" providerId="LiveId" clId="{6332B5EE-DC3B-45BA-B11E-F2FFCFE8D95B}" dt="2018-09-17T17:56:54.679" v="19960" actId="1037"/>
          <ac:picMkLst>
            <pc:docMk/>
            <pc:sldMk cId="1191032389" sldId="285"/>
            <ac:picMk id="17" creationId="{614124DF-F84F-4637-8B63-34DA02429327}"/>
          </ac:picMkLst>
        </pc:picChg>
      </pc:sldChg>
      <pc:sldChg chg="addSp delSp modSp add ord">
        <pc:chgData name="Regina Sordi" userId="80cd9ec8df0066d1" providerId="LiveId" clId="{6332B5EE-DC3B-45BA-B11E-F2FFCFE8D95B}" dt="2018-08-16T19:43:12.091" v="16288" actId="208"/>
        <pc:sldMkLst>
          <pc:docMk/>
          <pc:sldMk cId="2220567189" sldId="286"/>
        </pc:sldMkLst>
        <pc:spChg chg="mod">
          <ac:chgData name="Regina Sordi" userId="80cd9ec8df0066d1" providerId="LiveId" clId="{6332B5EE-DC3B-45BA-B11E-F2FFCFE8D95B}" dt="2018-08-16T19:03:55.840" v="15151" actId="20577"/>
          <ac:spMkLst>
            <pc:docMk/>
            <pc:sldMk cId="2220567189" sldId="286"/>
            <ac:spMk id="8" creationId="{944B9AA2-089D-47E7-A4F5-02F0D257AE55}"/>
          </ac:spMkLst>
        </pc:spChg>
        <pc:spChg chg="del mod">
          <ac:chgData name="Regina Sordi" userId="80cd9ec8df0066d1" providerId="LiveId" clId="{6332B5EE-DC3B-45BA-B11E-F2FFCFE8D95B}" dt="2018-08-16T16:58:40.674" v="12798" actId="478"/>
          <ac:spMkLst>
            <pc:docMk/>
            <pc:sldMk cId="2220567189" sldId="286"/>
            <ac:spMk id="11" creationId="{4EA1993B-16C0-46F7-87C3-BFA2B2A56123}"/>
          </ac:spMkLst>
        </pc:spChg>
        <pc:spChg chg="del mod">
          <ac:chgData name="Regina Sordi" userId="80cd9ec8df0066d1" providerId="LiveId" clId="{6332B5EE-DC3B-45BA-B11E-F2FFCFE8D95B}" dt="2018-08-16T17:03:41.781" v="12907" actId="478"/>
          <ac:spMkLst>
            <pc:docMk/>
            <pc:sldMk cId="2220567189" sldId="286"/>
            <ac:spMk id="12" creationId="{4FD7CF7C-3398-4309-85EC-D6A5CE6AD2C8}"/>
          </ac:spMkLst>
        </pc:spChg>
        <pc:spChg chg="add del mod">
          <ac:chgData name="Regina Sordi" userId="80cd9ec8df0066d1" providerId="LiveId" clId="{6332B5EE-DC3B-45BA-B11E-F2FFCFE8D95B}" dt="2018-08-16T19:37:12.300" v="16105" actId="478"/>
          <ac:spMkLst>
            <pc:docMk/>
            <pc:sldMk cId="2220567189" sldId="286"/>
            <ac:spMk id="17" creationId="{21B297E8-C01F-4E77-ADFA-1FC1413E6603}"/>
          </ac:spMkLst>
        </pc:spChg>
        <pc:spChg chg="add mod">
          <ac:chgData name="Regina Sordi" userId="80cd9ec8df0066d1" providerId="LiveId" clId="{6332B5EE-DC3B-45BA-B11E-F2FFCFE8D95B}" dt="2018-08-16T19:37:20.273" v="16138" actId="1037"/>
          <ac:spMkLst>
            <pc:docMk/>
            <pc:sldMk cId="2220567189" sldId="286"/>
            <ac:spMk id="19" creationId="{F21746F0-67B6-43A0-963C-9B481CA16FF6}"/>
          </ac:spMkLst>
        </pc:spChg>
        <pc:spChg chg="add mod">
          <ac:chgData name="Regina Sordi" userId="80cd9ec8df0066d1" providerId="LiveId" clId="{6332B5EE-DC3B-45BA-B11E-F2FFCFE8D95B}" dt="2018-08-16T19:37:20.273" v="16138" actId="1037"/>
          <ac:spMkLst>
            <pc:docMk/>
            <pc:sldMk cId="2220567189" sldId="286"/>
            <ac:spMk id="20" creationId="{7EF8036B-DCFB-49E1-9397-C4681E590C01}"/>
          </ac:spMkLst>
        </pc:spChg>
        <pc:spChg chg="add mod">
          <ac:chgData name="Regina Sordi" userId="80cd9ec8df0066d1" providerId="LiveId" clId="{6332B5EE-DC3B-45BA-B11E-F2FFCFE8D95B}" dt="2018-08-16T19:42:54.240" v="16285" actId="208"/>
          <ac:spMkLst>
            <pc:docMk/>
            <pc:sldMk cId="2220567189" sldId="286"/>
            <ac:spMk id="21" creationId="{E418C44E-B096-4EBC-B057-24A82EB84CA0}"/>
          </ac:spMkLst>
        </pc:spChg>
        <pc:spChg chg="add mod">
          <ac:chgData name="Regina Sordi" userId="80cd9ec8df0066d1" providerId="LiveId" clId="{6332B5EE-DC3B-45BA-B11E-F2FFCFE8D95B}" dt="2018-08-16T19:43:12.091" v="16288" actId="208"/>
          <ac:spMkLst>
            <pc:docMk/>
            <pc:sldMk cId="2220567189" sldId="286"/>
            <ac:spMk id="22" creationId="{5052806E-F53D-4472-B0C8-4C3708C512BD}"/>
          </ac:spMkLst>
        </pc:spChg>
        <pc:spChg chg="add mod">
          <ac:chgData name="Regina Sordi" userId="80cd9ec8df0066d1" providerId="LiveId" clId="{6332B5EE-DC3B-45BA-B11E-F2FFCFE8D95B}" dt="2018-08-16T19:37:20.273" v="16138" actId="1037"/>
          <ac:spMkLst>
            <pc:docMk/>
            <pc:sldMk cId="2220567189" sldId="286"/>
            <ac:spMk id="25" creationId="{C6E32796-B5EA-4F9F-95EC-B3C15283A535}"/>
          </ac:spMkLst>
        </pc:spChg>
        <pc:spChg chg="add mod">
          <ac:chgData name="Regina Sordi" userId="80cd9ec8df0066d1" providerId="LiveId" clId="{6332B5EE-DC3B-45BA-B11E-F2FFCFE8D95B}" dt="2018-08-16T19:37:20.273" v="16138" actId="1037"/>
          <ac:spMkLst>
            <pc:docMk/>
            <pc:sldMk cId="2220567189" sldId="286"/>
            <ac:spMk id="26" creationId="{A840CB26-5467-44AA-A458-BB280DF34E5E}"/>
          </ac:spMkLst>
        </pc:spChg>
        <pc:spChg chg="add mod">
          <ac:chgData name="Regina Sordi" userId="80cd9ec8df0066d1" providerId="LiveId" clId="{6332B5EE-DC3B-45BA-B11E-F2FFCFE8D95B}" dt="2018-08-16T19:37:20.273" v="16138" actId="1037"/>
          <ac:spMkLst>
            <pc:docMk/>
            <pc:sldMk cId="2220567189" sldId="286"/>
            <ac:spMk id="27" creationId="{0D129CBE-B671-46E2-AABB-102EABD1CFF1}"/>
          </ac:spMkLst>
        </pc:spChg>
        <pc:spChg chg="add mod">
          <ac:chgData name="Regina Sordi" userId="80cd9ec8df0066d1" providerId="LiveId" clId="{6332B5EE-DC3B-45BA-B11E-F2FFCFE8D95B}" dt="2018-08-16T19:37:20.273" v="16138" actId="1037"/>
          <ac:spMkLst>
            <pc:docMk/>
            <pc:sldMk cId="2220567189" sldId="286"/>
            <ac:spMk id="28" creationId="{9100CAED-AC46-41CD-A180-ED5AF77A12F5}"/>
          </ac:spMkLst>
        </pc:spChg>
        <pc:picChg chg="add del mod">
          <ac:chgData name="Regina Sordi" userId="80cd9ec8df0066d1" providerId="LiveId" clId="{6332B5EE-DC3B-45BA-B11E-F2FFCFE8D95B}" dt="2018-08-16T16:50:10.272" v="12645" actId="478"/>
          <ac:picMkLst>
            <pc:docMk/>
            <pc:sldMk cId="2220567189" sldId="286"/>
            <ac:picMk id="2" creationId="{561FCFDB-56B5-4ECA-A5EF-5D901876FE7C}"/>
          </ac:picMkLst>
        </pc:picChg>
        <pc:picChg chg="add del mod">
          <ac:chgData name="Regina Sordi" userId="80cd9ec8df0066d1" providerId="LiveId" clId="{6332B5EE-DC3B-45BA-B11E-F2FFCFE8D95B}" dt="2018-08-16T17:14:30.190" v="13353"/>
          <ac:picMkLst>
            <pc:docMk/>
            <pc:sldMk cId="2220567189" sldId="286"/>
            <ac:picMk id="9" creationId="{1FFB7D87-C4B9-4752-9A50-3972F19C05E8}"/>
          </ac:picMkLst>
        </pc:picChg>
        <pc:picChg chg="del">
          <ac:chgData name="Regina Sordi" userId="80cd9ec8df0066d1" providerId="LiveId" clId="{6332B5EE-DC3B-45BA-B11E-F2FFCFE8D95B}" dt="2018-08-16T16:43:31.271" v="12449" actId="478"/>
          <ac:picMkLst>
            <pc:docMk/>
            <pc:sldMk cId="2220567189" sldId="286"/>
            <ac:picMk id="10" creationId="{5E6B5BB2-3D3E-44AC-862B-1347E9A887F2}"/>
          </ac:picMkLst>
        </pc:picChg>
        <pc:picChg chg="del">
          <ac:chgData name="Regina Sordi" userId="80cd9ec8df0066d1" providerId="LiveId" clId="{6332B5EE-DC3B-45BA-B11E-F2FFCFE8D95B}" dt="2018-08-16T16:43:31.271" v="12449" actId="478"/>
          <ac:picMkLst>
            <pc:docMk/>
            <pc:sldMk cId="2220567189" sldId="286"/>
            <ac:picMk id="13" creationId="{22B402EF-7A5F-4334-853B-46F738FC4D9E}"/>
          </ac:picMkLst>
        </pc:picChg>
        <pc:picChg chg="add mod">
          <ac:chgData name="Regina Sordi" userId="80cd9ec8df0066d1" providerId="LiveId" clId="{6332B5EE-DC3B-45BA-B11E-F2FFCFE8D95B}" dt="2018-08-16T19:37:20.273" v="16138" actId="1037"/>
          <ac:picMkLst>
            <pc:docMk/>
            <pc:sldMk cId="2220567189" sldId="286"/>
            <ac:picMk id="23" creationId="{9AC73445-8E58-46B8-8843-6A5C963AD7AF}"/>
          </ac:picMkLst>
        </pc:picChg>
        <pc:picChg chg="add mod">
          <ac:chgData name="Regina Sordi" userId="80cd9ec8df0066d1" providerId="LiveId" clId="{6332B5EE-DC3B-45BA-B11E-F2FFCFE8D95B}" dt="2018-08-16T19:37:20.273" v="16138" actId="1037"/>
          <ac:picMkLst>
            <pc:docMk/>
            <pc:sldMk cId="2220567189" sldId="286"/>
            <ac:picMk id="24" creationId="{1AEAEABA-646D-4544-A7B4-468310E31BFA}"/>
          </ac:picMkLst>
        </pc:picChg>
        <pc:cxnChg chg="add del mod">
          <ac:chgData name="Regina Sordi" userId="80cd9ec8df0066d1" providerId="LiveId" clId="{6332B5EE-DC3B-45BA-B11E-F2FFCFE8D95B}" dt="2018-08-16T16:58:40.674" v="12798" actId="478"/>
          <ac:cxnSpMkLst>
            <pc:docMk/>
            <pc:sldMk cId="2220567189" sldId="286"/>
            <ac:cxnSpMk id="15" creationId="{7AF12701-781D-45EB-9EDC-FEA30B0635BB}"/>
          </ac:cxnSpMkLst>
        </pc:cxnChg>
        <pc:cxnChg chg="add mod">
          <ac:chgData name="Regina Sordi" userId="80cd9ec8df0066d1" providerId="LiveId" clId="{6332B5EE-DC3B-45BA-B11E-F2FFCFE8D95B}" dt="2018-08-16T19:37:20.273" v="16138" actId="1037"/>
          <ac:cxnSpMkLst>
            <pc:docMk/>
            <pc:sldMk cId="2220567189" sldId="286"/>
            <ac:cxnSpMk id="18" creationId="{425759B7-E084-4309-8BEC-368CFCAE4814}"/>
          </ac:cxnSpMkLst>
        </pc:cxnChg>
        <pc:cxnChg chg="add mod">
          <ac:chgData name="Regina Sordi" userId="80cd9ec8df0066d1" providerId="LiveId" clId="{6332B5EE-DC3B-45BA-B11E-F2FFCFE8D95B}" dt="2018-08-16T19:37:20.273" v="16138" actId="1037"/>
          <ac:cxnSpMkLst>
            <pc:docMk/>
            <pc:sldMk cId="2220567189" sldId="286"/>
            <ac:cxnSpMk id="29" creationId="{659AC2C0-601B-4040-9E86-5E098EF6AE14}"/>
          </ac:cxnSpMkLst>
        </pc:cxnChg>
        <pc:cxnChg chg="add mod">
          <ac:chgData name="Regina Sordi" userId="80cd9ec8df0066d1" providerId="LiveId" clId="{6332B5EE-DC3B-45BA-B11E-F2FFCFE8D95B}" dt="2018-08-16T19:37:20.273" v="16138" actId="1037"/>
          <ac:cxnSpMkLst>
            <pc:docMk/>
            <pc:sldMk cId="2220567189" sldId="286"/>
            <ac:cxnSpMk id="30" creationId="{65036CC6-078F-4814-9F86-22EADE338D1A}"/>
          </ac:cxnSpMkLst>
        </pc:cxnChg>
        <pc:cxnChg chg="add mod">
          <ac:chgData name="Regina Sordi" userId="80cd9ec8df0066d1" providerId="LiveId" clId="{6332B5EE-DC3B-45BA-B11E-F2FFCFE8D95B}" dt="2018-08-16T19:37:20.273" v="16138" actId="1037"/>
          <ac:cxnSpMkLst>
            <pc:docMk/>
            <pc:sldMk cId="2220567189" sldId="286"/>
            <ac:cxnSpMk id="31" creationId="{0BE7C2A1-C428-4186-AE15-A74154FF6B25}"/>
          </ac:cxnSpMkLst>
        </pc:cxnChg>
      </pc:sldChg>
      <pc:sldChg chg="delSp modSp add ord">
        <pc:chgData name="Regina Sordi" userId="80cd9ec8df0066d1" providerId="LiveId" clId="{6332B5EE-DC3B-45BA-B11E-F2FFCFE8D95B}" dt="2018-08-16T17:33:17.907" v="14061" actId="20577"/>
        <pc:sldMkLst>
          <pc:docMk/>
          <pc:sldMk cId="2460678291" sldId="287"/>
        </pc:sldMkLst>
        <pc:spChg chg="mod">
          <ac:chgData name="Regina Sordi" userId="80cd9ec8df0066d1" providerId="LiveId" clId="{6332B5EE-DC3B-45BA-B11E-F2FFCFE8D95B}" dt="2018-08-16T17:33:17.907" v="14061" actId="20577"/>
          <ac:spMkLst>
            <pc:docMk/>
            <pc:sldMk cId="2460678291" sldId="287"/>
            <ac:spMk id="15" creationId="{247800A2-CA91-4D87-BB35-8324BD91ABE3}"/>
          </ac:spMkLst>
        </pc:spChg>
        <pc:picChg chg="mod">
          <ac:chgData name="Regina Sordi" userId="80cd9ec8df0066d1" providerId="LiveId" clId="{6332B5EE-DC3B-45BA-B11E-F2FFCFE8D95B}" dt="2018-08-16T17:24:01.035" v="13853" actId="1036"/>
          <ac:picMkLst>
            <pc:docMk/>
            <pc:sldMk cId="2460678291" sldId="287"/>
            <ac:picMk id="9" creationId="{5D4EFA39-1B30-40CA-9FBF-9498B74AD327}"/>
          </ac:picMkLst>
        </pc:picChg>
        <pc:picChg chg="del">
          <ac:chgData name="Regina Sordi" userId="80cd9ec8df0066d1" providerId="LiveId" clId="{6332B5EE-DC3B-45BA-B11E-F2FFCFE8D95B}" dt="2018-08-16T17:15:31.761" v="13466" actId="478"/>
          <ac:picMkLst>
            <pc:docMk/>
            <pc:sldMk cId="2460678291" sldId="287"/>
            <ac:picMk id="14" creationId="{9037F989-C079-4351-8538-A88F8936267E}"/>
          </ac:picMkLst>
        </pc:picChg>
      </pc:sldChg>
      <pc:sldChg chg="addSp delSp modSp add">
        <pc:chgData name="Regina Sordi" userId="80cd9ec8df0066d1" providerId="LiveId" clId="{6332B5EE-DC3B-45BA-B11E-F2FFCFE8D95B}" dt="2018-08-16T19:35:25.927" v="16065" actId="1035"/>
        <pc:sldMkLst>
          <pc:docMk/>
          <pc:sldMk cId="192962453" sldId="288"/>
        </pc:sldMkLst>
        <pc:spChg chg="mod">
          <ac:chgData name="Regina Sordi" userId="80cd9ec8df0066d1" providerId="LiveId" clId="{6332B5EE-DC3B-45BA-B11E-F2FFCFE8D95B}" dt="2018-08-16T18:56:13.496" v="14973" actId="20577"/>
          <ac:spMkLst>
            <pc:docMk/>
            <pc:sldMk cId="192962453" sldId="288"/>
            <ac:spMk id="8" creationId="{944B9AA2-089D-47E7-A4F5-02F0D257AE55}"/>
          </ac:spMkLst>
        </pc:spChg>
        <pc:spChg chg="mod">
          <ac:chgData name="Regina Sordi" userId="80cd9ec8df0066d1" providerId="LiveId" clId="{6332B5EE-DC3B-45BA-B11E-F2FFCFE8D95B}" dt="2018-08-16T19:35:21.053" v="16062" actId="6549"/>
          <ac:spMkLst>
            <pc:docMk/>
            <pc:sldMk cId="192962453" sldId="288"/>
            <ac:spMk id="12" creationId="{FF218F17-9207-4084-BF71-D9046785BA8E}"/>
          </ac:spMkLst>
        </pc:spChg>
        <pc:spChg chg="mod">
          <ac:chgData name="Regina Sordi" userId="80cd9ec8df0066d1" providerId="LiveId" clId="{6332B5EE-DC3B-45BA-B11E-F2FFCFE8D95B}" dt="2018-08-16T18:53:50.641" v="14757" actId="1038"/>
          <ac:spMkLst>
            <pc:docMk/>
            <pc:sldMk cId="192962453" sldId="288"/>
            <ac:spMk id="13" creationId="{A305241D-B19F-44B4-B20F-DBA80BFDBDB7}"/>
          </ac:spMkLst>
        </pc:spChg>
        <pc:spChg chg="add del mod">
          <ac:chgData name="Regina Sordi" userId="80cd9ec8df0066d1" providerId="LiveId" clId="{6332B5EE-DC3B-45BA-B11E-F2FFCFE8D95B}" dt="2018-08-16T18:49:45.222" v="14590" actId="478"/>
          <ac:spMkLst>
            <pc:docMk/>
            <pc:sldMk cId="192962453" sldId="288"/>
            <ac:spMk id="14" creationId="{FE1A605A-3B2E-4CB7-990B-3C74127E70D9}"/>
          </ac:spMkLst>
        </pc:spChg>
        <pc:spChg chg="add del mod">
          <ac:chgData name="Regina Sordi" userId="80cd9ec8df0066d1" providerId="LiveId" clId="{6332B5EE-DC3B-45BA-B11E-F2FFCFE8D95B}" dt="2018-08-16T19:35:02.091" v="16042" actId="478"/>
          <ac:spMkLst>
            <pc:docMk/>
            <pc:sldMk cId="192962453" sldId="288"/>
            <ac:spMk id="16" creationId="{603F6D46-55DB-4593-AA19-48D58FEF1918}"/>
          </ac:spMkLst>
        </pc:spChg>
        <pc:spChg chg="add mod">
          <ac:chgData name="Regina Sordi" userId="80cd9ec8df0066d1" providerId="LiveId" clId="{6332B5EE-DC3B-45BA-B11E-F2FFCFE8D95B}" dt="2018-08-16T19:35:25.927" v="16065" actId="1035"/>
          <ac:spMkLst>
            <pc:docMk/>
            <pc:sldMk cId="192962453" sldId="288"/>
            <ac:spMk id="17" creationId="{76EF226F-B0CD-4A45-941B-149E90262A7D}"/>
          </ac:spMkLst>
        </pc:spChg>
        <pc:spChg chg="add del mod">
          <ac:chgData name="Regina Sordi" userId="80cd9ec8df0066d1" providerId="LiveId" clId="{6332B5EE-DC3B-45BA-B11E-F2FFCFE8D95B}" dt="2018-08-16T19:02:22.284" v="15051" actId="478"/>
          <ac:spMkLst>
            <pc:docMk/>
            <pc:sldMk cId="192962453" sldId="288"/>
            <ac:spMk id="20" creationId="{AF0DB6E9-7160-41F3-8E7F-9D0ED4A6C544}"/>
          </ac:spMkLst>
        </pc:spChg>
        <pc:spChg chg="add mod">
          <ac:chgData name="Regina Sordi" userId="80cd9ec8df0066d1" providerId="LiveId" clId="{6332B5EE-DC3B-45BA-B11E-F2FFCFE8D95B}" dt="2018-08-16T19:33:40.014" v="15877" actId="1037"/>
          <ac:spMkLst>
            <pc:docMk/>
            <pc:sldMk cId="192962453" sldId="288"/>
            <ac:spMk id="21" creationId="{632394E1-A9E6-49E8-ADBC-560D0F86500A}"/>
          </ac:spMkLst>
        </pc:spChg>
        <pc:spChg chg="add mod">
          <ac:chgData name="Regina Sordi" userId="80cd9ec8df0066d1" providerId="LiveId" clId="{6332B5EE-DC3B-45BA-B11E-F2FFCFE8D95B}" dt="2018-08-16T19:33:34.456" v="15861" actId="1037"/>
          <ac:spMkLst>
            <pc:docMk/>
            <pc:sldMk cId="192962453" sldId="288"/>
            <ac:spMk id="22" creationId="{54889466-97BB-4768-9C7D-0F8595000ECC}"/>
          </ac:spMkLst>
        </pc:spChg>
        <pc:spChg chg="add mod">
          <ac:chgData name="Regina Sordi" userId="80cd9ec8df0066d1" providerId="LiveId" clId="{6332B5EE-DC3B-45BA-B11E-F2FFCFE8D95B}" dt="2018-08-16T19:33:28.004" v="15845" actId="1038"/>
          <ac:spMkLst>
            <pc:docMk/>
            <pc:sldMk cId="192962453" sldId="288"/>
            <ac:spMk id="23" creationId="{305F0742-C65F-4DC9-837C-533F89098BB0}"/>
          </ac:spMkLst>
        </pc:spChg>
        <pc:spChg chg="add mod">
          <ac:chgData name="Regina Sordi" userId="80cd9ec8df0066d1" providerId="LiveId" clId="{6332B5EE-DC3B-45BA-B11E-F2FFCFE8D95B}" dt="2018-08-16T19:34:47.721" v="16039" actId="1076"/>
          <ac:spMkLst>
            <pc:docMk/>
            <pc:sldMk cId="192962453" sldId="288"/>
            <ac:spMk id="24" creationId="{D7464E73-4C74-4E12-ACDB-F85A7EAB2F56}"/>
          </ac:spMkLst>
        </pc:spChg>
        <pc:spChg chg="add mod">
          <ac:chgData name="Regina Sordi" userId="80cd9ec8df0066d1" providerId="LiveId" clId="{6332B5EE-DC3B-45BA-B11E-F2FFCFE8D95B}" dt="2018-08-16T19:35:16.211" v="16061" actId="1036"/>
          <ac:spMkLst>
            <pc:docMk/>
            <pc:sldMk cId="192962453" sldId="288"/>
            <ac:spMk id="25" creationId="{7A8EC71D-01E8-40C7-9B72-8FDF31DB6873}"/>
          </ac:spMkLst>
        </pc:spChg>
        <pc:spChg chg="add mod">
          <ac:chgData name="Regina Sordi" userId="80cd9ec8df0066d1" providerId="LiveId" clId="{6332B5EE-DC3B-45BA-B11E-F2FFCFE8D95B}" dt="2018-08-16T19:34:59.600" v="16041" actId="1076"/>
          <ac:spMkLst>
            <pc:docMk/>
            <pc:sldMk cId="192962453" sldId="288"/>
            <ac:spMk id="26" creationId="{1433C815-FC29-4501-81EE-91DD95F91E37}"/>
          </ac:spMkLst>
        </pc:spChg>
        <pc:picChg chg="del">
          <ac:chgData name="Regina Sordi" userId="80cd9ec8df0066d1" providerId="LiveId" clId="{6332B5EE-DC3B-45BA-B11E-F2FFCFE8D95B}" dt="2018-08-16T18:42:44.151" v="14263" actId="478"/>
          <ac:picMkLst>
            <pc:docMk/>
            <pc:sldMk cId="192962453" sldId="288"/>
            <ac:picMk id="2" creationId="{3B1ED809-F7E0-45DE-8C1C-B3908B7900E3}"/>
          </ac:picMkLst>
        </pc:picChg>
        <pc:picChg chg="del">
          <ac:chgData name="Regina Sordi" userId="80cd9ec8df0066d1" providerId="LiveId" clId="{6332B5EE-DC3B-45BA-B11E-F2FFCFE8D95B}" dt="2018-08-16T18:43:15.756" v="14312" actId="478"/>
          <ac:picMkLst>
            <pc:docMk/>
            <pc:sldMk cId="192962453" sldId="288"/>
            <ac:picMk id="9" creationId="{57BBF495-456A-4522-A31B-8B938E54290C}"/>
          </ac:picMkLst>
        </pc:picChg>
        <pc:picChg chg="add mod">
          <ac:chgData name="Regina Sordi" userId="80cd9ec8df0066d1" providerId="LiveId" clId="{6332B5EE-DC3B-45BA-B11E-F2FFCFE8D95B}" dt="2018-08-16T19:33:21.971" v="15836" actId="1035"/>
          <ac:picMkLst>
            <pc:docMk/>
            <pc:sldMk cId="192962453" sldId="288"/>
            <ac:picMk id="10" creationId="{C102CBCA-881C-43F9-B1D6-5CCCD5C24BA3}"/>
          </ac:picMkLst>
        </pc:picChg>
        <pc:cxnChg chg="del">
          <ac:chgData name="Regina Sordi" userId="80cd9ec8df0066d1" providerId="LiveId" clId="{6332B5EE-DC3B-45BA-B11E-F2FFCFE8D95B}" dt="2018-08-16T18:43:15.756" v="14312" actId="478"/>
          <ac:cxnSpMkLst>
            <pc:docMk/>
            <pc:sldMk cId="192962453" sldId="288"/>
            <ac:cxnSpMk id="15" creationId="{F10FB533-EE56-4645-8435-721112B93F5C}"/>
          </ac:cxnSpMkLst>
        </pc:cxnChg>
        <pc:cxnChg chg="add mod">
          <ac:chgData name="Regina Sordi" userId="80cd9ec8df0066d1" providerId="LiveId" clId="{6332B5EE-DC3B-45BA-B11E-F2FFCFE8D95B}" dt="2018-08-16T19:33:48.435" v="15900" actId="1035"/>
          <ac:cxnSpMkLst>
            <pc:docMk/>
            <pc:sldMk cId="192962453" sldId="288"/>
            <ac:cxnSpMk id="18" creationId="{A179ECA1-E6E0-4B6B-A34A-C190D6400407}"/>
          </ac:cxnSpMkLst>
        </pc:cxnChg>
        <pc:cxnChg chg="add mod">
          <ac:chgData name="Regina Sordi" userId="80cd9ec8df0066d1" providerId="LiveId" clId="{6332B5EE-DC3B-45BA-B11E-F2FFCFE8D95B}" dt="2018-08-16T19:33:51.881" v="15907" actId="1038"/>
          <ac:cxnSpMkLst>
            <pc:docMk/>
            <pc:sldMk cId="192962453" sldId="288"/>
            <ac:cxnSpMk id="19" creationId="{41916775-1469-4B68-92E5-F8887988B805}"/>
          </ac:cxnSpMkLst>
        </pc:cxnChg>
      </pc:sldChg>
      <pc:sldChg chg="addSp delSp modSp add ord">
        <pc:chgData name="Regina Sordi" userId="80cd9ec8df0066d1" providerId="LiveId" clId="{6332B5EE-DC3B-45BA-B11E-F2FFCFE8D95B}" dt="2018-08-16T19:39:39.124" v="16243" actId="1037"/>
        <pc:sldMkLst>
          <pc:docMk/>
          <pc:sldMk cId="4170477620" sldId="289"/>
        </pc:sldMkLst>
        <pc:spChg chg="mod">
          <ac:chgData name="Regina Sordi" userId="80cd9ec8df0066d1" providerId="LiveId" clId="{6332B5EE-DC3B-45BA-B11E-F2FFCFE8D95B}" dt="2018-08-16T19:38:59.254" v="16218" actId="20577"/>
          <ac:spMkLst>
            <pc:docMk/>
            <pc:sldMk cId="4170477620" sldId="289"/>
            <ac:spMk id="8" creationId="{944B9AA2-089D-47E7-A4F5-02F0D257AE55}"/>
          </ac:spMkLst>
        </pc:spChg>
        <pc:spChg chg="add mod">
          <ac:chgData name="Regina Sordi" userId="80cd9ec8df0066d1" providerId="LiveId" clId="{6332B5EE-DC3B-45BA-B11E-F2FFCFE8D95B}" dt="2018-08-16T19:39:24.847" v="16223" actId="207"/>
          <ac:spMkLst>
            <pc:docMk/>
            <pc:sldMk cId="4170477620" sldId="289"/>
            <ac:spMk id="12" creationId="{75D01D1D-3642-4BEC-A8C8-41648C9F8716}"/>
          </ac:spMkLst>
        </pc:spChg>
        <pc:spChg chg="add mod">
          <ac:chgData name="Regina Sordi" userId="80cd9ec8df0066d1" providerId="LiveId" clId="{6332B5EE-DC3B-45BA-B11E-F2FFCFE8D95B}" dt="2018-08-16T19:38:48.644" v="16188" actId="1036"/>
          <ac:spMkLst>
            <pc:docMk/>
            <pc:sldMk cId="4170477620" sldId="289"/>
            <ac:spMk id="13" creationId="{522F080C-7520-4C98-B715-ED1F911B35B5}"/>
          </ac:spMkLst>
        </pc:spChg>
        <pc:spChg chg="add mod">
          <ac:chgData name="Regina Sordi" userId="80cd9ec8df0066d1" providerId="LiveId" clId="{6332B5EE-DC3B-45BA-B11E-F2FFCFE8D95B}" dt="2018-08-16T19:39:20.713" v="16222" actId="207"/>
          <ac:spMkLst>
            <pc:docMk/>
            <pc:sldMk cId="4170477620" sldId="289"/>
            <ac:spMk id="14" creationId="{CF63F943-55B0-4554-861F-9562C64FEF43}"/>
          </ac:spMkLst>
        </pc:spChg>
        <pc:spChg chg="add mod">
          <ac:chgData name="Regina Sordi" userId="80cd9ec8df0066d1" providerId="LiveId" clId="{6332B5EE-DC3B-45BA-B11E-F2FFCFE8D95B}" dt="2018-08-16T19:38:48.644" v="16188" actId="1036"/>
          <ac:spMkLst>
            <pc:docMk/>
            <pc:sldMk cId="4170477620" sldId="289"/>
            <ac:spMk id="15" creationId="{3D038AAA-C964-4DB9-85ED-115AF393425D}"/>
          </ac:spMkLst>
        </pc:spChg>
        <pc:spChg chg="add mod">
          <ac:chgData name="Regina Sordi" userId="80cd9ec8df0066d1" providerId="LiveId" clId="{6332B5EE-DC3B-45BA-B11E-F2FFCFE8D95B}" dt="2018-08-16T19:39:39.124" v="16243" actId="1037"/>
          <ac:spMkLst>
            <pc:docMk/>
            <pc:sldMk cId="4170477620" sldId="289"/>
            <ac:spMk id="16" creationId="{C98749E8-9340-4FD7-A88E-EC319B580994}"/>
          </ac:spMkLst>
        </pc:spChg>
        <pc:spChg chg="add mod">
          <ac:chgData name="Regina Sordi" userId="80cd9ec8df0066d1" providerId="LiveId" clId="{6332B5EE-DC3B-45BA-B11E-F2FFCFE8D95B}" dt="2018-08-16T19:39:11.368" v="16221" actId="208"/>
          <ac:spMkLst>
            <pc:docMk/>
            <pc:sldMk cId="4170477620" sldId="289"/>
            <ac:spMk id="17" creationId="{21DBE78F-ADDF-44C8-B43D-8113E7D01C94}"/>
          </ac:spMkLst>
        </pc:spChg>
        <pc:picChg chg="del">
          <ac:chgData name="Regina Sordi" userId="80cd9ec8df0066d1" providerId="LiveId" clId="{6332B5EE-DC3B-45BA-B11E-F2FFCFE8D95B}" dt="2018-08-16T19:38:39.421" v="16141" actId="478"/>
          <ac:picMkLst>
            <pc:docMk/>
            <pc:sldMk cId="4170477620" sldId="289"/>
            <ac:picMk id="2" creationId="{4DFBB48E-6C36-4AFD-972C-280739BE8BF6}"/>
          </ac:picMkLst>
        </pc:picChg>
        <pc:picChg chg="del">
          <ac:chgData name="Regina Sordi" userId="80cd9ec8df0066d1" providerId="LiveId" clId="{6332B5EE-DC3B-45BA-B11E-F2FFCFE8D95B}" dt="2018-08-16T19:38:42.153" v="16142" actId="478"/>
          <ac:picMkLst>
            <pc:docMk/>
            <pc:sldMk cId="4170477620" sldId="289"/>
            <ac:picMk id="9" creationId="{E0088CE2-FA07-472F-A6F0-3C33E93B7913}"/>
          </ac:picMkLst>
        </pc:picChg>
        <pc:picChg chg="del">
          <ac:chgData name="Regina Sordi" userId="80cd9ec8df0066d1" providerId="LiveId" clId="{6332B5EE-DC3B-45BA-B11E-F2FFCFE8D95B}" dt="2018-08-16T19:38:42.153" v="16142" actId="478"/>
          <ac:picMkLst>
            <pc:docMk/>
            <pc:sldMk cId="4170477620" sldId="289"/>
            <ac:picMk id="10" creationId="{427AC109-21EC-4B28-880F-396A6F614F9B}"/>
          </ac:picMkLst>
        </pc:picChg>
        <pc:picChg chg="add mod">
          <ac:chgData name="Regina Sordi" userId="80cd9ec8df0066d1" providerId="LiveId" clId="{6332B5EE-DC3B-45BA-B11E-F2FFCFE8D95B}" dt="2018-08-16T19:38:48.644" v="16188" actId="1036"/>
          <ac:picMkLst>
            <pc:docMk/>
            <pc:sldMk cId="4170477620" sldId="289"/>
            <ac:picMk id="11" creationId="{3DE94587-9584-4B4B-8893-8B6B9CFB5DD2}"/>
          </ac:picMkLst>
        </pc:picChg>
      </pc:sldChg>
      <pc:sldChg chg="addSp delSp modSp add modNotesTx">
        <pc:chgData name="Regina Sordi" userId="80cd9ec8df0066d1" providerId="LiveId" clId="{6332B5EE-DC3B-45BA-B11E-F2FFCFE8D95B}" dt="2018-08-16T19:54:54.145" v="16574" actId="122"/>
        <pc:sldMkLst>
          <pc:docMk/>
          <pc:sldMk cId="4053231395" sldId="290"/>
        </pc:sldMkLst>
        <pc:spChg chg="add mod">
          <ac:chgData name="Regina Sordi" userId="80cd9ec8df0066d1" providerId="LiveId" clId="{6332B5EE-DC3B-45BA-B11E-F2FFCFE8D95B}" dt="2018-08-16T19:54:54.145" v="16574" actId="122"/>
          <ac:spMkLst>
            <pc:docMk/>
            <pc:sldMk cId="4053231395" sldId="290"/>
            <ac:spMk id="2" creationId="{34F9534E-F109-40CE-AB42-C067316B186F}"/>
          </ac:spMkLst>
        </pc:spChg>
        <pc:spChg chg="mod">
          <ac:chgData name="Regina Sordi" userId="80cd9ec8df0066d1" providerId="LiveId" clId="{6332B5EE-DC3B-45BA-B11E-F2FFCFE8D95B}" dt="2018-08-16T19:39:55.999" v="16258" actId="20577"/>
          <ac:spMkLst>
            <pc:docMk/>
            <pc:sldMk cId="4053231395" sldId="290"/>
            <ac:spMk id="8" creationId="{944B9AA2-089D-47E7-A4F5-02F0D257AE55}"/>
          </ac:spMkLst>
        </pc:spChg>
        <pc:spChg chg="del">
          <ac:chgData name="Regina Sordi" userId="80cd9ec8df0066d1" providerId="LiveId" clId="{6332B5EE-DC3B-45BA-B11E-F2FFCFE8D95B}" dt="2018-08-16T19:39:49.769" v="16245" actId="478"/>
          <ac:spMkLst>
            <pc:docMk/>
            <pc:sldMk cId="4053231395" sldId="290"/>
            <ac:spMk id="12" creationId="{75D01D1D-3642-4BEC-A8C8-41648C9F8716}"/>
          </ac:spMkLst>
        </pc:spChg>
        <pc:spChg chg="del">
          <ac:chgData name="Regina Sordi" userId="80cd9ec8df0066d1" providerId="LiveId" clId="{6332B5EE-DC3B-45BA-B11E-F2FFCFE8D95B}" dt="2018-08-16T19:39:49.769" v="16245" actId="478"/>
          <ac:spMkLst>
            <pc:docMk/>
            <pc:sldMk cId="4053231395" sldId="290"/>
            <ac:spMk id="13" creationId="{522F080C-7520-4C98-B715-ED1F911B35B5}"/>
          </ac:spMkLst>
        </pc:spChg>
        <pc:spChg chg="del">
          <ac:chgData name="Regina Sordi" userId="80cd9ec8df0066d1" providerId="LiveId" clId="{6332B5EE-DC3B-45BA-B11E-F2FFCFE8D95B}" dt="2018-08-16T19:39:49.769" v="16245" actId="478"/>
          <ac:spMkLst>
            <pc:docMk/>
            <pc:sldMk cId="4053231395" sldId="290"/>
            <ac:spMk id="14" creationId="{CF63F943-55B0-4554-861F-9562C64FEF43}"/>
          </ac:spMkLst>
        </pc:spChg>
        <pc:spChg chg="del">
          <ac:chgData name="Regina Sordi" userId="80cd9ec8df0066d1" providerId="LiveId" clId="{6332B5EE-DC3B-45BA-B11E-F2FFCFE8D95B}" dt="2018-08-16T19:39:49.769" v="16245" actId="478"/>
          <ac:spMkLst>
            <pc:docMk/>
            <pc:sldMk cId="4053231395" sldId="290"/>
            <ac:spMk id="15" creationId="{3D038AAA-C964-4DB9-85ED-115AF393425D}"/>
          </ac:spMkLst>
        </pc:spChg>
        <pc:spChg chg="del">
          <ac:chgData name="Regina Sordi" userId="80cd9ec8df0066d1" providerId="LiveId" clId="{6332B5EE-DC3B-45BA-B11E-F2FFCFE8D95B}" dt="2018-08-16T19:39:49.769" v="16245" actId="478"/>
          <ac:spMkLst>
            <pc:docMk/>
            <pc:sldMk cId="4053231395" sldId="290"/>
            <ac:spMk id="16" creationId="{C98749E8-9340-4FD7-A88E-EC319B580994}"/>
          </ac:spMkLst>
        </pc:spChg>
        <pc:spChg chg="add mod">
          <ac:chgData name="Regina Sordi" userId="80cd9ec8df0066d1" providerId="LiveId" clId="{6332B5EE-DC3B-45BA-B11E-F2FFCFE8D95B}" dt="2018-08-16T19:40:14.498" v="16282" actId="207"/>
          <ac:spMkLst>
            <pc:docMk/>
            <pc:sldMk cId="4053231395" sldId="290"/>
            <ac:spMk id="19" creationId="{AE016381-1F1D-4297-BDE9-C734263CD21C}"/>
          </ac:spMkLst>
        </pc:spChg>
        <pc:picChg chg="del">
          <ac:chgData name="Regina Sordi" userId="80cd9ec8df0066d1" providerId="LiveId" clId="{6332B5EE-DC3B-45BA-B11E-F2FFCFE8D95B}" dt="2018-08-16T19:39:51.597" v="16246" actId="478"/>
          <ac:picMkLst>
            <pc:docMk/>
            <pc:sldMk cId="4053231395" sldId="290"/>
            <ac:picMk id="11" creationId="{3DE94587-9584-4B4B-8893-8B6B9CFB5DD2}"/>
          </ac:picMkLst>
        </pc:picChg>
        <pc:picChg chg="add mod">
          <ac:chgData name="Regina Sordi" userId="80cd9ec8df0066d1" providerId="LiveId" clId="{6332B5EE-DC3B-45BA-B11E-F2FFCFE8D95B}" dt="2018-08-16T19:40:10.305" v="16281" actId="1038"/>
          <ac:picMkLst>
            <pc:docMk/>
            <pc:sldMk cId="4053231395" sldId="290"/>
            <ac:picMk id="18" creationId="{FA4CB2CF-2605-42F5-8E8A-ABD0ACD5EA4D}"/>
          </ac:picMkLst>
        </pc:picChg>
      </pc:sldChg>
      <pc:sldChg chg="add">
        <pc:chgData name="Regina Sordi" userId="80cd9ec8df0066d1" providerId="LiveId" clId="{6332B5EE-DC3B-45BA-B11E-F2FFCFE8D95B}" dt="2018-08-16T20:12:29.770" v="16833"/>
        <pc:sldMkLst>
          <pc:docMk/>
          <pc:sldMk cId="3622819790" sldId="291"/>
        </pc:sldMkLst>
      </pc:sldChg>
      <pc:sldChg chg="addSp modSp add">
        <pc:chgData name="Regina Sordi" userId="80cd9ec8df0066d1" providerId="LiveId" clId="{6332B5EE-DC3B-45BA-B11E-F2FFCFE8D95B}" dt="2018-08-17T18:39:58.431" v="19607" actId="208"/>
        <pc:sldMkLst>
          <pc:docMk/>
          <pc:sldMk cId="3468836036" sldId="292"/>
        </pc:sldMkLst>
        <pc:spChg chg="add mod">
          <ac:chgData name="Regina Sordi" userId="80cd9ec8df0066d1" providerId="LiveId" clId="{6332B5EE-DC3B-45BA-B11E-F2FFCFE8D95B}" dt="2018-08-17T18:39:58.431" v="19607" actId="208"/>
          <ac:spMkLst>
            <pc:docMk/>
            <pc:sldMk cId="3468836036" sldId="292"/>
            <ac:spMk id="9" creationId="{CE82B6A4-4650-4545-AA12-06E3ECE76FA5}"/>
          </ac:spMkLst>
        </pc:spChg>
        <pc:picChg chg="mod">
          <ac:chgData name="Regina Sordi" userId="80cd9ec8df0066d1" providerId="LiveId" clId="{6332B5EE-DC3B-45BA-B11E-F2FFCFE8D95B}" dt="2018-08-17T18:39:44.899" v="19604" actId="14100"/>
          <ac:picMkLst>
            <pc:docMk/>
            <pc:sldMk cId="3468836036" sldId="292"/>
            <ac:picMk id="8" creationId="{573FECA4-CFD3-435A-AB78-D695D5BD8562}"/>
          </ac:picMkLst>
        </pc:picChg>
      </pc:sldChg>
      <pc:sldChg chg="addSp delSp modSp add">
        <pc:chgData name="Regina Sordi" userId="80cd9ec8df0066d1" providerId="LiveId" clId="{6332B5EE-DC3B-45BA-B11E-F2FFCFE8D95B}" dt="2018-09-06T12:18:01.889" v="19779" actId="20577"/>
        <pc:sldMkLst>
          <pc:docMk/>
          <pc:sldMk cId="198396740" sldId="293"/>
        </pc:sldMkLst>
        <pc:spChg chg="del">
          <ac:chgData name="Regina Sordi" userId="80cd9ec8df0066d1" providerId="LiveId" clId="{6332B5EE-DC3B-45BA-B11E-F2FFCFE8D95B}" dt="2018-08-17T17:33:55.079" v="17928" actId="478"/>
          <ac:spMkLst>
            <pc:docMk/>
            <pc:sldMk cId="198396740" sldId="293"/>
            <ac:spMk id="2" creationId="{66BB8523-4105-4337-BC4D-B7A70405FEEE}"/>
          </ac:spMkLst>
        </pc:spChg>
        <pc:spChg chg="add mod">
          <ac:chgData name="Regina Sordi" userId="80cd9ec8df0066d1" providerId="LiveId" clId="{6332B5EE-DC3B-45BA-B11E-F2FFCFE8D95B}" dt="2018-09-06T12:18:01.889" v="19779" actId="20577"/>
          <ac:spMkLst>
            <pc:docMk/>
            <pc:sldMk cId="198396740" sldId="293"/>
            <ac:spMk id="4" creationId="{B53162EC-997F-444E-B144-57CC851FA539}"/>
          </ac:spMkLst>
        </pc:spChg>
        <pc:spChg chg="add mod">
          <ac:chgData name="Regina Sordi" userId="80cd9ec8df0066d1" providerId="LiveId" clId="{6332B5EE-DC3B-45BA-B11E-F2FFCFE8D95B}" dt="2018-08-17T18:17:42.982" v="19045" actId="1037"/>
          <ac:spMkLst>
            <pc:docMk/>
            <pc:sldMk cId="198396740" sldId="293"/>
            <ac:spMk id="8" creationId="{3C09735C-E994-4587-83D7-F14A82833A87}"/>
          </ac:spMkLst>
        </pc:spChg>
        <pc:spChg chg="del">
          <ac:chgData name="Regina Sordi" userId="80cd9ec8df0066d1" providerId="LiveId" clId="{6332B5EE-DC3B-45BA-B11E-F2FFCFE8D95B}" dt="2018-08-17T17:30:20.657" v="17583" actId="478"/>
          <ac:spMkLst>
            <pc:docMk/>
            <pc:sldMk cId="198396740" sldId="293"/>
            <ac:spMk id="9" creationId="{9DC36216-D2BB-4F23-BCDF-280E80882E64}"/>
          </ac:spMkLst>
        </pc:spChg>
        <pc:spChg chg="del">
          <ac:chgData name="Regina Sordi" userId="80cd9ec8df0066d1" providerId="LiveId" clId="{6332B5EE-DC3B-45BA-B11E-F2FFCFE8D95B}" dt="2018-08-17T17:30:20.657" v="17583" actId="478"/>
          <ac:spMkLst>
            <pc:docMk/>
            <pc:sldMk cId="198396740" sldId="293"/>
            <ac:spMk id="12" creationId="{98A57FF2-12C6-4437-BC92-99804F162B02}"/>
          </ac:spMkLst>
        </pc:spChg>
        <pc:spChg chg="add mod">
          <ac:chgData name="Regina Sordi" userId="80cd9ec8df0066d1" providerId="LiveId" clId="{6332B5EE-DC3B-45BA-B11E-F2FFCFE8D95B}" dt="2018-08-17T18:17:51.830" v="19055" actId="113"/>
          <ac:spMkLst>
            <pc:docMk/>
            <pc:sldMk cId="198396740" sldId="293"/>
            <ac:spMk id="13" creationId="{E9BEDFEF-DCD0-4E85-AFAC-01B1E9B8C7E8}"/>
          </ac:spMkLst>
        </pc:spChg>
        <pc:picChg chg="del">
          <ac:chgData name="Regina Sordi" userId="80cd9ec8df0066d1" providerId="LiveId" clId="{6332B5EE-DC3B-45BA-B11E-F2FFCFE8D95B}" dt="2018-08-17T17:30:22.735" v="17584" actId="478"/>
          <ac:picMkLst>
            <pc:docMk/>
            <pc:sldMk cId="198396740" sldId="293"/>
            <ac:picMk id="1026" creationId="{64163661-EEEB-4D94-B0C3-2555574A38CD}"/>
          </ac:picMkLst>
        </pc:picChg>
      </pc:sldChg>
      <pc:sldChg chg="addSp modSp add">
        <pc:chgData name="Regina Sordi" userId="80cd9ec8df0066d1" providerId="LiveId" clId="{6332B5EE-DC3B-45BA-B11E-F2FFCFE8D95B}" dt="2018-08-17T18:22:24.425" v="19246" actId="20577"/>
        <pc:sldMkLst>
          <pc:docMk/>
          <pc:sldMk cId="163827020" sldId="294"/>
        </pc:sldMkLst>
        <pc:spChg chg="mod">
          <ac:chgData name="Regina Sordi" userId="80cd9ec8df0066d1" providerId="LiveId" clId="{6332B5EE-DC3B-45BA-B11E-F2FFCFE8D95B}" dt="2018-08-17T18:19:23.650" v="19091" actId="6549"/>
          <ac:spMkLst>
            <pc:docMk/>
            <pc:sldMk cId="163827020" sldId="294"/>
            <ac:spMk id="4" creationId="{B53162EC-997F-444E-B144-57CC851FA539}"/>
          </ac:spMkLst>
        </pc:spChg>
        <pc:spChg chg="add mod">
          <ac:chgData name="Regina Sordi" userId="80cd9ec8df0066d1" providerId="LiveId" clId="{6332B5EE-DC3B-45BA-B11E-F2FFCFE8D95B}" dt="2018-08-17T18:20:58.004" v="19096" actId="14100"/>
          <ac:spMkLst>
            <pc:docMk/>
            <pc:sldMk cId="163827020" sldId="294"/>
            <ac:spMk id="9" creationId="{19AA3298-4ADE-4791-9285-BFAE8238CE94}"/>
          </ac:spMkLst>
        </pc:spChg>
        <pc:spChg chg="add mod">
          <ac:chgData name="Regina Sordi" userId="80cd9ec8df0066d1" providerId="LiveId" clId="{6332B5EE-DC3B-45BA-B11E-F2FFCFE8D95B}" dt="2018-08-17T18:21:41.004" v="19152" actId="1035"/>
          <ac:spMkLst>
            <pc:docMk/>
            <pc:sldMk cId="163827020" sldId="294"/>
            <ac:spMk id="12" creationId="{5888AD90-7BD8-4F90-B3EE-19C48A8DCD37}"/>
          </ac:spMkLst>
        </pc:spChg>
        <pc:spChg chg="add mod">
          <ac:chgData name="Regina Sordi" userId="80cd9ec8df0066d1" providerId="LiveId" clId="{6332B5EE-DC3B-45BA-B11E-F2FFCFE8D95B}" dt="2018-08-17T18:22:14.864" v="19214" actId="14100"/>
          <ac:spMkLst>
            <pc:docMk/>
            <pc:sldMk cId="163827020" sldId="294"/>
            <ac:spMk id="13" creationId="{081C9ECF-D444-4A1A-9641-2415378625C2}"/>
          </ac:spMkLst>
        </pc:spChg>
        <pc:spChg chg="add mod">
          <ac:chgData name="Regina Sordi" userId="80cd9ec8df0066d1" providerId="LiveId" clId="{6332B5EE-DC3B-45BA-B11E-F2FFCFE8D95B}" dt="2018-08-17T18:22:24.425" v="19246" actId="20577"/>
          <ac:spMkLst>
            <pc:docMk/>
            <pc:sldMk cId="163827020" sldId="294"/>
            <ac:spMk id="14" creationId="{9953365B-6DAE-4799-AAC1-493EDC8CB0C6}"/>
          </ac:spMkLst>
        </pc:spChg>
      </pc:sldChg>
      <pc:sldChg chg="addSp delSp modSp add">
        <pc:chgData name="Regina Sordi" userId="80cd9ec8df0066d1" providerId="LiveId" clId="{6332B5EE-DC3B-45BA-B11E-F2FFCFE8D95B}" dt="2018-09-13T12:41:44.673" v="19840" actId="1037"/>
        <pc:sldMkLst>
          <pc:docMk/>
          <pc:sldMk cId="2565252632" sldId="295"/>
        </pc:sldMkLst>
        <pc:spChg chg="add mod">
          <ac:chgData name="Regina Sordi" userId="80cd9ec8df0066d1" providerId="LiveId" clId="{6332B5EE-DC3B-45BA-B11E-F2FFCFE8D95B}" dt="2018-08-17T18:36:49.870" v="19477" actId="1036"/>
          <ac:spMkLst>
            <pc:docMk/>
            <pc:sldMk cId="2565252632" sldId="295"/>
            <ac:spMk id="2" creationId="{AAAC41CB-C3C6-4657-B0CD-F7608B4BC99E}"/>
          </ac:spMkLst>
        </pc:spChg>
        <pc:spChg chg="del">
          <ac:chgData name="Regina Sordi" userId="80cd9ec8df0066d1" providerId="LiveId" clId="{6332B5EE-DC3B-45BA-B11E-F2FFCFE8D95B}" dt="2018-08-17T18:24:04.341" v="19248" actId="478"/>
          <ac:spMkLst>
            <pc:docMk/>
            <pc:sldMk cId="2565252632" sldId="295"/>
            <ac:spMk id="4" creationId="{B53162EC-997F-444E-B144-57CC851FA539}"/>
          </ac:spMkLst>
        </pc:spChg>
        <pc:spChg chg="add mod">
          <ac:chgData name="Regina Sordi" userId="80cd9ec8df0066d1" providerId="LiveId" clId="{6332B5EE-DC3B-45BA-B11E-F2FFCFE8D95B}" dt="2018-09-13T12:41:39.455" v="19830" actId="1035"/>
          <ac:spMkLst>
            <pc:docMk/>
            <pc:sldMk cId="2565252632" sldId="295"/>
            <ac:spMk id="8" creationId="{BEE3A371-3866-4EF7-9A72-E9686B944D61}"/>
          </ac:spMkLst>
        </pc:spChg>
        <pc:spChg chg="del">
          <ac:chgData name="Regina Sordi" userId="80cd9ec8df0066d1" providerId="LiveId" clId="{6332B5EE-DC3B-45BA-B11E-F2FFCFE8D95B}" dt="2018-08-17T18:24:04.341" v="19248" actId="478"/>
          <ac:spMkLst>
            <pc:docMk/>
            <pc:sldMk cId="2565252632" sldId="295"/>
            <ac:spMk id="9" creationId="{19AA3298-4ADE-4791-9285-BFAE8238CE94}"/>
          </ac:spMkLst>
        </pc:spChg>
        <pc:spChg chg="del">
          <ac:chgData name="Regina Sordi" userId="80cd9ec8df0066d1" providerId="LiveId" clId="{6332B5EE-DC3B-45BA-B11E-F2FFCFE8D95B}" dt="2018-08-17T18:24:04.341" v="19248" actId="478"/>
          <ac:spMkLst>
            <pc:docMk/>
            <pc:sldMk cId="2565252632" sldId="295"/>
            <ac:spMk id="12" creationId="{5888AD90-7BD8-4F90-B3EE-19C48A8DCD37}"/>
          </ac:spMkLst>
        </pc:spChg>
        <pc:spChg chg="del">
          <ac:chgData name="Regina Sordi" userId="80cd9ec8df0066d1" providerId="LiveId" clId="{6332B5EE-DC3B-45BA-B11E-F2FFCFE8D95B}" dt="2018-08-17T18:24:04.341" v="19248" actId="478"/>
          <ac:spMkLst>
            <pc:docMk/>
            <pc:sldMk cId="2565252632" sldId="295"/>
            <ac:spMk id="13" creationId="{081C9ECF-D444-4A1A-9641-2415378625C2}"/>
          </ac:spMkLst>
        </pc:spChg>
        <pc:spChg chg="del">
          <ac:chgData name="Regina Sordi" userId="80cd9ec8df0066d1" providerId="LiveId" clId="{6332B5EE-DC3B-45BA-B11E-F2FFCFE8D95B}" dt="2018-08-17T18:24:04.341" v="19248" actId="478"/>
          <ac:spMkLst>
            <pc:docMk/>
            <pc:sldMk cId="2565252632" sldId="295"/>
            <ac:spMk id="14" creationId="{9953365B-6DAE-4799-AAC1-493EDC8CB0C6}"/>
          </ac:spMkLst>
        </pc:spChg>
        <pc:spChg chg="add mod">
          <ac:chgData name="Regina Sordi" userId="80cd9ec8df0066d1" providerId="LiveId" clId="{6332B5EE-DC3B-45BA-B11E-F2FFCFE8D95B}" dt="2018-08-17T18:36:49.870" v="19477" actId="1036"/>
          <ac:spMkLst>
            <pc:docMk/>
            <pc:sldMk cId="2565252632" sldId="295"/>
            <ac:spMk id="15" creationId="{88B63F05-AF7B-49AB-8717-34737ABFBE10}"/>
          </ac:spMkLst>
        </pc:spChg>
        <pc:spChg chg="add mod">
          <ac:chgData name="Regina Sordi" userId="80cd9ec8df0066d1" providerId="LiveId" clId="{6332B5EE-DC3B-45BA-B11E-F2FFCFE8D95B}" dt="2018-09-13T12:41:44.673" v="19840" actId="1037"/>
          <ac:spMkLst>
            <pc:docMk/>
            <pc:sldMk cId="2565252632" sldId="295"/>
            <ac:spMk id="16" creationId="{7263C2DC-E9E6-468A-ABE2-BB3F3759E606}"/>
          </ac:spMkLst>
        </pc:spChg>
        <pc:spChg chg="add mod">
          <ac:chgData name="Regina Sordi" userId="80cd9ec8df0066d1" providerId="LiveId" clId="{6332B5EE-DC3B-45BA-B11E-F2FFCFE8D95B}" dt="2018-08-17T18:37:45.507" v="19599" actId="1036"/>
          <ac:spMkLst>
            <pc:docMk/>
            <pc:sldMk cId="2565252632" sldId="295"/>
            <ac:spMk id="17" creationId="{AE641FDA-7F02-4D37-B7CD-A0E91D335E15}"/>
          </ac:spMkLst>
        </pc:spChg>
        <pc:picChg chg="add mod">
          <ac:chgData name="Regina Sordi" userId="80cd9ec8df0066d1" providerId="LiveId" clId="{6332B5EE-DC3B-45BA-B11E-F2FFCFE8D95B}" dt="2018-08-17T18:38:43.618" v="19603" actId="1076"/>
          <ac:picMkLst>
            <pc:docMk/>
            <pc:sldMk cId="2565252632" sldId="295"/>
            <ac:picMk id="1026" creationId="{9C472C58-FE35-41EC-A311-E367E6B86EA5}"/>
          </ac:picMkLst>
        </pc:picChg>
      </pc:sldChg>
      <pc:sldChg chg="add">
        <pc:chgData name="Regina Sordi" userId="80cd9ec8df0066d1" providerId="LiveId" clId="{6332B5EE-DC3B-45BA-B11E-F2FFCFE8D95B}" dt="2018-08-17T18:40:12.129" v="19608"/>
        <pc:sldMkLst>
          <pc:docMk/>
          <pc:sldMk cId="3733399865" sldId="296"/>
        </pc:sldMkLst>
      </pc:sldChg>
      <pc:sldChg chg="add">
        <pc:chgData name="Regina Sordi" userId="80cd9ec8df0066d1" providerId="LiveId" clId="{6332B5EE-DC3B-45BA-B11E-F2FFCFE8D95B}" dt="2018-09-06T12:15:20.435" v="19750"/>
        <pc:sldMkLst>
          <pc:docMk/>
          <pc:sldMk cId="4045680053" sldId="297"/>
        </pc:sldMkLst>
      </pc:sldChg>
      <pc:sldChg chg="add">
        <pc:chgData name="Regina Sordi" userId="80cd9ec8df0066d1" providerId="LiveId" clId="{6332B5EE-DC3B-45BA-B11E-F2FFCFE8D95B}" dt="2018-09-17T18:06:41.534" v="19961"/>
        <pc:sldMkLst>
          <pc:docMk/>
          <pc:sldMk cId="3774051147" sldId="298"/>
        </pc:sldMkLst>
      </pc:sldChg>
      <pc:sldChg chg="add">
        <pc:chgData name="Regina Sordi" userId="80cd9ec8df0066d1" providerId="LiveId" clId="{6332B5EE-DC3B-45BA-B11E-F2FFCFE8D95B}" dt="2018-09-17T18:06:41.886" v="19962"/>
        <pc:sldMkLst>
          <pc:docMk/>
          <pc:sldMk cId="1843039518" sldId="29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C4FE0-3173-4A9C-BFE5-0D6504F407F7}" type="datetimeFigureOut">
              <a:rPr lang="pt-BR" smtClean="0"/>
              <a:t>21/10/2021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A18BD-A732-4949-8061-0E9E3B5C67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4806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 SNA conduz todas as informações provenientes do SNC para o resto do corpo,</a:t>
            </a:r>
            <a:r>
              <a:rPr lang="pt-BR" baseline="0" dirty="0"/>
              <a:t> exceto para a inervação motora dos </a:t>
            </a:r>
            <a:r>
              <a:rPr lang="pt-BR" baseline="0" dirty="0" err="1"/>
              <a:t>musc</a:t>
            </a:r>
            <a:r>
              <a:rPr lang="pt-BR" baseline="0" dirty="0"/>
              <a:t> esqueléticos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BD292-4863-4071-8657-C23CCA649DE6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 SNA conduz todas as informações provenientes do SNC para o resto do corpo,</a:t>
            </a:r>
            <a:r>
              <a:rPr lang="pt-BR" baseline="0" dirty="0"/>
              <a:t> exceto para a inervação motora dos </a:t>
            </a:r>
            <a:r>
              <a:rPr lang="pt-BR" baseline="0" dirty="0" err="1"/>
              <a:t>musc</a:t>
            </a:r>
            <a:r>
              <a:rPr lang="pt-BR" baseline="0" dirty="0"/>
              <a:t> esqueléticos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BD292-4863-4071-8657-C23CCA649DE6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4724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 SNA conduz todas as informações provenientes do SNC para o resto do corpo,</a:t>
            </a:r>
            <a:r>
              <a:rPr lang="pt-BR" baseline="0" dirty="0"/>
              <a:t> exceto para a inervação motora dos </a:t>
            </a:r>
            <a:r>
              <a:rPr lang="pt-BR" baseline="0" dirty="0" err="1"/>
              <a:t>musc</a:t>
            </a:r>
            <a:r>
              <a:rPr lang="pt-BR" baseline="0" dirty="0"/>
              <a:t> esqueléticos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BD292-4863-4071-8657-C23CCA649DE6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8995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 SNA conduz todas as informações provenientes do SNC para o resto do corpo,</a:t>
            </a:r>
            <a:r>
              <a:rPr lang="pt-BR" baseline="0" dirty="0"/>
              <a:t> exceto para a inervação motora dos </a:t>
            </a:r>
            <a:r>
              <a:rPr lang="pt-BR" baseline="0" dirty="0" err="1"/>
              <a:t>musc</a:t>
            </a:r>
            <a:r>
              <a:rPr lang="pt-BR" baseline="0" dirty="0"/>
              <a:t> esqueléticos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BD292-4863-4071-8657-C23CCA649DE6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0163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Excitatorios</a:t>
            </a:r>
            <a:r>
              <a:rPr lang="pt-BR" dirty="0"/>
              <a:t>: fechamento de canais de K, independentemente das mudanças no potencial da membrana, deixa a célula mais responsiva a correntes excitatórias </a:t>
            </a:r>
            <a:r>
              <a:rPr lang="pt-BR" dirty="0" err="1"/>
              <a:t>possinapticas</a:t>
            </a:r>
            <a:r>
              <a:rPr lang="pt-BR" dirty="0"/>
              <a:t>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A18BD-A732-4949-8061-0E9E3B5C670B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6072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Sintese</a:t>
            </a:r>
            <a:r>
              <a:rPr lang="pt-BR" dirty="0"/>
              <a:t> a partir da glicose por intermédio do ciclo de Krebs, ou da glutamina, que é sintetizada pelas células gliais e captada pelos neurônios. </a:t>
            </a:r>
          </a:p>
          <a:p>
            <a:r>
              <a:rPr lang="pt-BR" dirty="0"/>
              <a:t>NMDA, AMPA e </a:t>
            </a:r>
            <a:r>
              <a:rPr lang="pt-BR" dirty="0" err="1"/>
              <a:t>cainato</a:t>
            </a:r>
            <a:r>
              <a:rPr lang="pt-BR" dirty="0"/>
              <a:t> são análogos sintéticos do glutamato e/ou aspartato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A18BD-A732-4949-8061-0E9E3B5C670B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2985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Todos os 3 receptores glutamato são complexos </a:t>
            </a:r>
            <a:r>
              <a:rPr lang="pt-BR" dirty="0" err="1"/>
              <a:t>tetramericos</a:t>
            </a:r>
            <a:r>
              <a:rPr lang="pt-BR" dirty="0"/>
              <a:t> (</a:t>
            </a:r>
            <a:r>
              <a:rPr lang="pt-BR" dirty="0" err="1"/>
              <a:t>homomericos</a:t>
            </a:r>
            <a:r>
              <a:rPr lang="pt-BR" dirty="0"/>
              <a:t> ou </a:t>
            </a:r>
            <a:r>
              <a:rPr lang="pt-BR" dirty="0" err="1"/>
              <a:t>heteromericos</a:t>
            </a:r>
            <a:r>
              <a:rPr lang="pt-BR" dirty="0"/>
              <a:t>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A18BD-A732-4949-8061-0E9E3B5C670B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5922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Os benzodiazepínicos potencializam os efeitos do gaba nos receptores </a:t>
            </a:r>
            <a:r>
              <a:rPr lang="pt-BR" dirty="0" err="1"/>
              <a:t>gabaA</a:t>
            </a:r>
            <a:r>
              <a:rPr lang="pt-BR" dirty="0"/>
              <a:t>. Efeitos sedativos e </a:t>
            </a:r>
            <a:r>
              <a:rPr lang="pt-BR" dirty="0" err="1"/>
              <a:t>ansioliticos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A18BD-A732-4949-8061-0E9E3B5C670B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384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 aumento da permeabilidade ao cloro </a:t>
            </a:r>
            <a:r>
              <a:rPr lang="pt-BR" dirty="0" err="1"/>
              <a:t>hiperpolariza</a:t>
            </a:r>
            <a:r>
              <a:rPr lang="pt-BR" dirty="0"/>
              <a:t> a  célula reduzindo a sua excitabilidade.</a:t>
            </a:r>
          </a:p>
          <a:p>
            <a:r>
              <a:rPr lang="pt-BR" dirty="0"/>
              <a:t>O </a:t>
            </a:r>
            <a:r>
              <a:rPr lang="pt-BR" dirty="0" err="1"/>
              <a:t>muscimol</a:t>
            </a:r>
            <a:r>
              <a:rPr lang="pt-BR" dirty="0"/>
              <a:t> derivado de cogumelo alucinógeno é agonista GABAA</a:t>
            </a:r>
          </a:p>
          <a:p>
            <a:r>
              <a:rPr lang="pt-BR" dirty="0"/>
              <a:t>O </a:t>
            </a:r>
            <a:r>
              <a:rPr lang="pt-BR" dirty="0" err="1"/>
              <a:t>baclofeno</a:t>
            </a:r>
            <a:r>
              <a:rPr lang="pt-BR" dirty="0"/>
              <a:t> reduz a rigidez muscular</a:t>
            </a:r>
          </a:p>
          <a:p>
            <a:r>
              <a:rPr lang="pt-BR" dirty="0"/>
              <a:t>O </a:t>
            </a:r>
            <a:r>
              <a:rPr lang="pt-BR" dirty="0" err="1"/>
              <a:t>baclofeno</a:t>
            </a:r>
            <a:r>
              <a:rPr lang="pt-BR" dirty="0"/>
              <a:t> é um </a:t>
            </a:r>
            <a:r>
              <a:rPr lang="pt-BR" dirty="0" err="1"/>
              <a:t>antiespástico</a:t>
            </a:r>
            <a:r>
              <a:rPr lang="pt-BR" dirty="0"/>
              <a:t> de ação medular altamente eficaz. O </a:t>
            </a:r>
            <a:r>
              <a:rPr lang="pt-BR" dirty="0" err="1"/>
              <a:t>baclofeno</a:t>
            </a:r>
            <a:r>
              <a:rPr lang="pt-BR" dirty="0"/>
              <a:t> deprime a transmissão do reflexo </a:t>
            </a:r>
            <a:r>
              <a:rPr lang="pt-BR" dirty="0" err="1"/>
              <a:t>monossináptico</a:t>
            </a:r>
            <a:r>
              <a:rPr lang="pt-BR" dirty="0"/>
              <a:t> e </a:t>
            </a:r>
            <a:r>
              <a:rPr lang="pt-BR" dirty="0" err="1"/>
              <a:t>polissináptico</a:t>
            </a:r>
            <a:r>
              <a:rPr lang="pt-BR" dirty="0"/>
              <a:t> através da estimulação dos receptores GABAB. Esta estimulação, por sua vez, inibe a liberação dos aminoácidos excitatórios, glutamato e aspartato.</a:t>
            </a:r>
          </a:p>
          <a:p>
            <a:r>
              <a:rPr lang="pt-BR" dirty="0"/>
              <a:t>Reduz espasmos musculares causados por doenças neurológicas como esclerose </a:t>
            </a:r>
            <a:r>
              <a:rPr lang="pt-BR" dirty="0" err="1"/>
              <a:t>multipla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A18BD-A732-4949-8061-0E9E3B5C670B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80277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Triptofano é um aa derivado da dieta, cujo conteúdo plasmático varia de acordo com a ingestão do alimento e do momento do dia</a:t>
            </a:r>
          </a:p>
          <a:p>
            <a:r>
              <a:rPr lang="pt-BR" dirty="0" err="1"/>
              <a:t>Distribuiçao</a:t>
            </a:r>
            <a:r>
              <a:rPr lang="pt-BR" dirty="0"/>
              <a:t> é semelhante a dos neurônios </a:t>
            </a:r>
            <a:r>
              <a:rPr lang="pt-BR" dirty="0" err="1"/>
              <a:t>noradrenergicos</a:t>
            </a:r>
            <a:r>
              <a:rPr lang="pt-BR" dirty="0"/>
              <a:t>. Os corpos celulares estão agrupados na ponte e parte superior do bulbo próximo a linha media (rafe) e são referidos como núcleos da rafe.  Projetam-se para o córtex, hipocampo, núcleos da base, hipotálamo, sist. </a:t>
            </a:r>
            <a:r>
              <a:rPr lang="pt-BR" dirty="0" err="1"/>
              <a:t>Limbico</a:t>
            </a:r>
            <a:r>
              <a:rPr lang="pt-BR" dirty="0"/>
              <a:t>, cerebelo, bulbo, medula espinhal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A18BD-A732-4949-8061-0E9E3B5C670B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2294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Triptofano é um aa derivado da dieta, cujo conteúdo plasmático varia de acordo com a ingestão do alimento e do momento do dia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A18BD-A732-4949-8061-0E9E3B5C670B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63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Cortex</a:t>
            </a:r>
            <a:r>
              <a:rPr lang="pt-BR" dirty="0"/>
              <a:t> cerebral: local de ação de muitos </a:t>
            </a:r>
            <a:r>
              <a:rPr lang="pt-BR" dirty="0" err="1"/>
              <a:t>fmcs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BD292-4863-4071-8657-C23CCA649DE6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9215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Triptofano é um aa derivado da dieta, cujo conteúdo plasmático varia de acordo com a ingestão do alimento e do momento do dia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A18BD-A732-4949-8061-0E9E3B5C670B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5286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Triptofano é um aa derivado da dieta, cujo conteúdo plasmático varia de acordo com a ingestão do alimento e do momento do dia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A18BD-A732-4949-8061-0E9E3B5C670B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49795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Terminais nervosos </a:t>
            </a:r>
            <a:r>
              <a:rPr lang="pt-BR" dirty="0" err="1"/>
              <a:t>noradren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A18BD-A732-4949-8061-0E9E3B5C670B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0839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Terminais nervosos </a:t>
            </a:r>
            <a:r>
              <a:rPr lang="pt-BR" dirty="0" err="1"/>
              <a:t>noradren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A18BD-A732-4949-8061-0E9E3B5C670B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41415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</a:t>
            </a:r>
            <a:r>
              <a:rPr lang="pt-BR" dirty="0" err="1"/>
              <a:t>aCh</a:t>
            </a:r>
            <a:r>
              <a:rPr lang="pt-BR" dirty="0"/>
              <a:t> esta amplamente distribuída no cérebro, com pouca no cerebelo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A18BD-A732-4949-8061-0E9E3B5C670B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2496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Triptofano é um aa derivado da dieta, cujo conteúdo plasmático varia de acordo com a ingestão do alimento e do momento do dia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A18BD-A732-4949-8061-0E9E3B5C670B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35683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escopolamina prejudica a memoria e provoca amnésia </a:t>
            </a:r>
            <a:r>
              <a:rPr lang="pt-BR" dirty="0" err="1"/>
              <a:t>qdo</a:t>
            </a:r>
            <a:r>
              <a:rPr lang="pt-BR" dirty="0"/>
              <a:t> usada como medicação </a:t>
            </a:r>
            <a:r>
              <a:rPr lang="pt-BR" dirty="0" err="1"/>
              <a:t>pre-anestésica</a:t>
            </a:r>
            <a:r>
              <a:rPr lang="pt-BR" dirty="0"/>
              <a:t>. </a:t>
            </a:r>
          </a:p>
          <a:p>
            <a:r>
              <a:rPr lang="pt-BR" dirty="0"/>
              <a:t>O </a:t>
            </a:r>
            <a:r>
              <a:rPr lang="pt-BR" dirty="0" err="1"/>
              <a:t>butilbrometo</a:t>
            </a:r>
            <a:r>
              <a:rPr lang="pt-BR" dirty="0"/>
              <a:t> de escopolamina solução injetável é indicado para o tratamento sintomático de cólicas agudas dos tratos gastrintestinal e geniturinário, assim como cólicas e discinesias das vias biliares. O </a:t>
            </a:r>
            <a:r>
              <a:rPr lang="pt-BR" dirty="0" err="1"/>
              <a:t>butilbrometo</a:t>
            </a:r>
            <a:r>
              <a:rPr lang="pt-BR" dirty="0"/>
              <a:t> de escopolamina solução injetável é ainda indicado como auxiliar em procedimentos diagnósticos e tratamentos, nos quais o espasmo pode constituir um problema, por exemplo, em endoscopia gastrintestinal e radiologia.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A18BD-A732-4949-8061-0E9E3B5C670B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70164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 SNA conduz todas as informações provenientes do SNC para o resto do corpo,</a:t>
            </a:r>
            <a:r>
              <a:rPr lang="pt-BR" baseline="0" dirty="0"/>
              <a:t> exceto para a inervação motora dos </a:t>
            </a:r>
            <a:r>
              <a:rPr lang="pt-BR" baseline="0" dirty="0" err="1"/>
              <a:t>musc</a:t>
            </a:r>
            <a:r>
              <a:rPr lang="pt-BR" baseline="0" dirty="0"/>
              <a:t> esqueléticos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BD292-4863-4071-8657-C23CCA649DE6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93254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A18BD-A732-4949-8061-0E9E3B5C670B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41232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A18BD-A732-4949-8061-0E9E3B5C670B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719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Existem 10 vezes mais células gliais que neurônios;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células da glia isolam, sustentam e nutrem os neurônios;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SNC pode ser comparado a um biscoito com gotas de chocolate: onde a massa seria as células da glia e as gotas neurônios;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BD292-4863-4071-8657-C23CCA649DE6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351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 SNA conduz todas as informações provenientes do SNC para o resto do corpo,</a:t>
            </a:r>
            <a:r>
              <a:rPr lang="pt-BR" baseline="0" dirty="0"/>
              <a:t> exceto para a inervação motora dos </a:t>
            </a:r>
            <a:r>
              <a:rPr lang="pt-BR" baseline="0" dirty="0" err="1"/>
              <a:t>musc</a:t>
            </a:r>
            <a:r>
              <a:rPr lang="pt-BR" baseline="0" dirty="0"/>
              <a:t> esqueléticos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BD292-4863-4071-8657-C23CCA649DE6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9245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 SNA conduz todas as informações provenientes do SNC para o resto do corpo,</a:t>
            </a:r>
            <a:r>
              <a:rPr lang="pt-BR" baseline="0" dirty="0"/>
              <a:t> exceto para a inervação motora dos </a:t>
            </a:r>
            <a:r>
              <a:rPr lang="pt-BR" baseline="0" dirty="0" err="1"/>
              <a:t>musc</a:t>
            </a:r>
            <a:r>
              <a:rPr lang="pt-BR" baseline="0" dirty="0"/>
              <a:t> esqueléticos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BD292-4863-4071-8657-C23CCA649DE6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5201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 SNA conduz todas as informações provenientes do SNC para o resto do corpo,</a:t>
            </a:r>
            <a:r>
              <a:rPr lang="pt-BR" baseline="0" dirty="0"/>
              <a:t> exceto para a inervação motora dos </a:t>
            </a:r>
            <a:r>
              <a:rPr lang="pt-BR" baseline="0" dirty="0" err="1"/>
              <a:t>musc</a:t>
            </a:r>
            <a:r>
              <a:rPr lang="pt-BR" baseline="0" dirty="0"/>
              <a:t> esqueléticos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BD292-4863-4071-8657-C23CCA649DE6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4538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 SNA conduz todas as informações provenientes do SNC para o resto do corpo,</a:t>
            </a:r>
            <a:r>
              <a:rPr lang="pt-BR" baseline="0" dirty="0"/>
              <a:t> exceto para a inervação motora dos </a:t>
            </a:r>
            <a:r>
              <a:rPr lang="pt-BR" baseline="0" dirty="0" err="1"/>
              <a:t>musc</a:t>
            </a:r>
            <a:r>
              <a:rPr lang="pt-BR" baseline="0" dirty="0"/>
              <a:t> esqueléticos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BD292-4863-4071-8657-C23CCA649DE6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2845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 SNA conduz todas as informações provenientes do SNC para o resto do corpo,</a:t>
            </a:r>
            <a:r>
              <a:rPr lang="pt-BR" baseline="0" dirty="0"/>
              <a:t> exceto para a inervação motora dos </a:t>
            </a:r>
            <a:r>
              <a:rPr lang="pt-BR" baseline="0" dirty="0" err="1"/>
              <a:t>musc</a:t>
            </a:r>
            <a:r>
              <a:rPr lang="pt-BR" baseline="0" dirty="0"/>
              <a:t> esqueléticos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BD292-4863-4071-8657-C23CCA649DE6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4487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 SNA conduz todas as informações provenientes do SNC para o resto do corpo,</a:t>
            </a:r>
            <a:r>
              <a:rPr lang="pt-BR" baseline="0" dirty="0"/>
              <a:t> exceto para a inervação motora dos </a:t>
            </a:r>
            <a:r>
              <a:rPr lang="pt-BR" baseline="0" dirty="0" err="1"/>
              <a:t>musc</a:t>
            </a:r>
            <a:r>
              <a:rPr lang="pt-BR" baseline="0" dirty="0"/>
              <a:t> esqueléticos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BD292-4863-4071-8657-C23CCA649DE6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1409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483A34-B861-4AB1-9E38-31449B110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89AC99-3A1E-4DA1-9AF0-DECE94911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41DD14-65DD-4C1A-BDB0-64B018970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F997-6E64-4037-BBF0-B9481D191DE2}" type="datetimeFigureOut">
              <a:rPr lang="pt-BR" smtClean="0"/>
              <a:t>21/10/2021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E02190-7C21-48B6-991A-5E6B04C2C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A35A09-8CE7-4981-82AA-1C9A48808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100F6-B983-4613-9124-36EFDE0B3C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3555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F0EA5E-778C-4FB4-B927-8A4CD0496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1BA574C-67A2-4293-84BF-51F212F72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EB55F1-118B-4C13-B6DF-B7D924EB1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F997-6E64-4037-BBF0-B9481D191DE2}" type="datetimeFigureOut">
              <a:rPr lang="pt-BR" smtClean="0"/>
              <a:t>21/10/2021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CBC2A3-16B0-4A81-843D-378FC9042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48590F-3C8A-4CB4-9F5B-D12CA8344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100F6-B983-4613-9124-36EFDE0B3C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399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3378005-0EF6-4A68-9A1B-9F29D5B1D6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47CD734-C8BD-4DE4-855A-ED6676000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89942B-1D66-4545-9BA8-F6EBA9758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F997-6E64-4037-BBF0-B9481D191DE2}" type="datetimeFigureOut">
              <a:rPr lang="pt-BR" smtClean="0"/>
              <a:t>21/10/2021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E7CE7D-69D7-4999-8839-6699117D4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0EFFB7-8636-4573-BDE4-2BBD7B3B3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100F6-B983-4613-9124-36EFDE0B3C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6372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FEDF8F-2977-425B-AA24-F4AB4D745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A75AB8-0388-498E-ADBE-8FAEF3B5C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401900-4AC4-427D-A200-C8BA5E6DA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F997-6E64-4037-BBF0-B9481D191DE2}" type="datetimeFigureOut">
              <a:rPr lang="pt-BR" smtClean="0"/>
              <a:t>21/10/2021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8D4971-3A37-426D-BE62-CB106E471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34C561-45AB-4797-AB9A-44B6E612B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100F6-B983-4613-9124-36EFDE0B3C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4140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2A727A-417F-4454-98F3-BE28F3EC2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CFC4CB7-678C-43B1-A753-99B38E84E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66976-9D08-4A89-B596-0322106AD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F997-6E64-4037-BBF0-B9481D191DE2}" type="datetimeFigureOut">
              <a:rPr lang="pt-BR" smtClean="0"/>
              <a:t>21/10/2021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7F8685-3965-4A99-B4E4-BF12CE21D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C1A847-81AE-4EB3-8429-BDA8EB6E5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100F6-B983-4613-9124-36EFDE0B3C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7466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D68517-6155-47F4-914B-93676DF7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AA39D7-25D5-459D-B179-F0F022CB7F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DCD7BFD-52F8-482B-A735-4F61090CF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5B7A0E-EEEE-4B32-BD9B-6925B9F0B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F997-6E64-4037-BBF0-B9481D191DE2}" type="datetimeFigureOut">
              <a:rPr lang="pt-BR" smtClean="0"/>
              <a:t>21/10/2021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1EF6EAA-9C7D-4C87-9EDB-1BB76F902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700AFBA-22F2-40D8-A318-5424B6805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100F6-B983-4613-9124-36EFDE0B3C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6401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86C55F-01F8-472C-AA4F-011A274DC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27F13FC-82D3-42DA-AC42-249F910BB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AE45F9C-2D9F-4EDE-B2A4-24686BF76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DD551FB-57FD-4793-9A08-CB890A6A5C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2F1191C-A97A-4FA8-BA59-70D0FFA99D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3BE6E40-9168-40C2-8EF5-D469A26DF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F997-6E64-4037-BBF0-B9481D191DE2}" type="datetimeFigureOut">
              <a:rPr lang="pt-BR" smtClean="0"/>
              <a:t>21/10/2021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D64AF44-8F60-4522-A86D-50179DEAA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87E6A36-B8E6-4E43-AC0A-E9C0D2B06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100F6-B983-4613-9124-36EFDE0B3C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5446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034AD6-E637-4375-8A96-89018E69A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43339E6-5037-4E6B-97A1-7C3A2F852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F997-6E64-4037-BBF0-B9481D191DE2}" type="datetimeFigureOut">
              <a:rPr lang="pt-BR" smtClean="0"/>
              <a:t>21/10/2021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9637722-7DCD-4B86-AEDE-B0CC963FF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786723D-04A1-4BBD-91B2-22C9D2D0B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100F6-B983-4613-9124-36EFDE0B3C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8223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1425BA4-A5A5-4691-B67E-3842C0EFF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F997-6E64-4037-BBF0-B9481D191DE2}" type="datetimeFigureOut">
              <a:rPr lang="pt-BR" smtClean="0"/>
              <a:t>21/10/2021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356934E-4995-49C8-BC63-77B20C9EA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577A160-49CF-4850-B37B-4704D3ADB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100F6-B983-4613-9124-36EFDE0B3C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6486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1652D1-DF4B-4AD8-9830-9BB595504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32920C3-DBD2-4D19-B304-F0328971A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245783C-647F-4660-BE70-C8E0B93CB9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B7BC16F-5E6B-4744-9662-C1D9344D6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F997-6E64-4037-BBF0-B9481D191DE2}" type="datetimeFigureOut">
              <a:rPr lang="pt-BR" smtClean="0"/>
              <a:t>21/10/2021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E5A39B3-7F20-4BE2-ADF1-9C977676B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A890E5A-72F3-41BC-B4D3-DAD843D84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100F6-B983-4613-9124-36EFDE0B3C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7323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F7B034-1F67-4849-8D55-ED0EEA499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095304C-A687-4D40-823D-509A4611EE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54B68F1-56E5-4C4B-85F6-6940538EA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7C9868-DF61-4071-AD06-0530BE70F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F997-6E64-4037-BBF0-B9481D191DE2}" type="datetimeFigureOut">
              <a:rPr lang="pt-BR" smtClean="0"/>
              <a:t>21/10/2021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E65FFAD-9E16-42D2-9BB7-B541F90E4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E0CFFCD-2BAD-49A6-AFB6-8D6152D90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100F6-B983-4613-9124-36EFDE0B3C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08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891AF51-AB02-4C24-9904-090FEE3A3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3169A57-78D0-4D51-9544-75285A747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2A5E78-3F60-4EC5-9631-8BC09D897E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1F997-6E64-4037-BBF0-B9481D191DE2}" type="datetimeFigureOut">
              <a:rPr lang="pt-BR" smtClean="0"/>
              <a:t>21/10/2021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43F9D3-2D2F-4BF5-A20E-8B1C807FE3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EA0823-419A-4966-8D0B-E4FB78A06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100F6-B983-4613-9124-36EFDE0B3C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652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emf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83AB731D-6AA0-47B3-999F-AF647EAF4841}"/>
              </a:ext>
            </a:extLst>
          </p:cNvPr>
          <p:cNvSpPr txBox="1">
            <a:spLocks/>
          </p:cNvSpPr>
          <p:nvPr/>
        </p:nvSpPr>
        <p:spPr>
          <a:xfrm>
            <a:off x="341168" y="3158917"/>
            <a:ext cx="4757772" cy="26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Aula 4- SNC</a:t>
            </a:r>
          </a:p>
          <a:p>
            <a:endParaRPr lang="pt-BR" dirty="0"/>
          </a:p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Professora: Gislaine Olescowicz</a:t>
            </a:r>
          </a:p>
          <a:p>
            <a:endParaRPr lang="pt-BR" dirty="0"/>
          </a:p>
        </p:txBody>
      </p:sp>
      <p:pic>
        <p:nvPicPr>
          <p:cNvPr id="5" name="Picture 2" descr="Curso de Noções Básicas em Farmacologia com Certificado  Válido【MATRICULE-SE!】WR Educacional">
            <a:extLst>
              <a:ext uri="{FF2B5EF4-FFF2-40B4-BE49-F238E27FC236}">
                <a16:creationId xmlns:a16="http://schemas.microsoft.com/office/drawing/2014/main" id="{E80D02CB-9F11-4347-A068-520AF4DD8A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2" r="19011" b="2"/>
          <a:stretch/>
        </p:blipFill>
        <p:spPr bwMode="auto">
          <a:xfrm>
            <a:off x="5352373" y="692728"/>
            <a:ext cx="6696810" cy="4907646"/>
          </a:xfrm>
          <a:custGeom>
            <a:avLst/>
            <a:gdLst/>
            <a:ahLst/>
            <a:cxnLst/>
            <a:rect l="l" t="t" r="r" b="b"/>
            <a:pathLst>
              <a:path w="6391928" h="4660591">
                <a:moveTo>
                  <a:pt x="2329728" y="0"/>
                </a:moveTo>
                <a:lnTo>
                  <a:pt x="2398607" y="0"/>
                </a:lnTo>
                <a:lnTo>
                  <a:pt x="3158515" y="0"/>
                </a:lnTo>
                <a:lnTo>
                  <a:pt x="3993320" y="0"/>
                </a:lnTo>
                <a:lnTo>
                  <a:pt x="4062199" y="0"/>
                </a:lnTo>
                <a:cubicBezTo>
                  <a:pt x="5348874" y="0"/>
                  <a:pt x="6391928" y="1043309"/>
                  <a:pt x="6391928" y="2330293"/>
                </a:cubicBezTo>
                <a:cubicBezTo>
                  <a:pt x="6391928" y="3617285"/>
                  <a:pt x="5348874" y="4660591"/>
                  <a:pt x="4062199" y="4660591"/>
                </a:cubicBezTo>
                <a:lnTo>
                  <a:pt x="3993320" y="4660591"/>
                </a:lnTo>
                <a:lnTo>
                  <a:pt x="3233415" y="4660591"/>
                </a:lnTo>
                <a:lnTo>
                  <a:pt x="2398607" y="4660591"/>
                </a:lnTo>
                <a:lnTo>
                  <a:pt x="2329728" y="4660591"/>
                </a:lnTo>
                <a:cubicBezTo>
                  <a:pt x="1043053" y="4660591"/>
                  <a:pt x="0" y="3617281"/>
                  <a:pt x="0" y="2330297"/>
                </a:cubicBezTo>
                <a:cubicBezTo>
                  <a:pt x="0" y="1043306"/>
                  <a:pt x="1043053" y="0"/>
                  <a:pt x="2329728" y="0"/>
                </a:cubicBezTo>
                <a:close/>
              </a:path>
            </a:pathLst>
          </a:custGeom>
          <a:noFill/>
          <a:ln w="12700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aculdade e Escola Técnica DAMA - Home | Facebook">
            <a:extLst>
              <a:ext uri="{FF2B5EF4-FFF2-40B4-BE49-F238E27FC236}">
                <a16:creationId xmlns:a16="http://schemas.microsoft.com/office/drawing/2014/main" id="{030CEFE7-6E32-4B13-9B3F-88872F4DD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18" b="15683"/>
          <a:stretch/>
        </p:blipFill>
        <p:spPr bwMode="auto">
          <a:xfrm>
            <a:off x="221978" y="5644176"/>
            <a:ext cx="1807810" cy="122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imbologia! em 2021 | Simbolo enfermagem, Plaquinhas divertidas para  formatura, Enfermagem">
            <a:extLst>
              <a:ext uri="{FF2B5EF4-FFF2-40B4-BE49-F238E27FC236}">
                <a16:creationId xmlns:a16="http://schemas.microsoft.com/office/drawing/2014/main" id="{EBF8275D-911C-4450-9FA6-8CC60F343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618" y="5651538"/>
            <a:ext cx="2116052" cy="99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004F26C8-A0EB-4147-BCE5-D8078400A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863" y="-321342"/>
            <a:ext cx="5034382" cy="2944360"/>
          </a:xfrm>
        </p:spPr>
        <p:txBody>
          <a:bodyPr>
            <a:noAutofit/>
          </a:bodyPr>
          <a:lstStyle/>
          <a:p>
            <a:pPr algn="ctr"/>
            <a:r>
              <a:rPr lang="pt-BR" sz="5400" dirty="0"/>
              <a:t>Farmacologia</a:t>
            </a:r>
            <a:br>
              <a:rPr lang="pt-BR" sz="5400" dirty="0"/>
            </a:br>
            <a:r>
              <a:rPr lang="pt-BR" sz="2400" b="1" i="0" u="none" strike="noStrike" baseline="0" dirty="0">
                <a:latin typeface="Arial-BoldMT"/>
              </a:rPr>
              <a:t>Bacharelado em Enfermagem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793009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Agrupar 40">
            <a:extLst>
              <a:ext uri="{FF2B5EF4-FFF2-40B4-BE49-F238E27FC236}">
                <a16:creationId xmlns:a16="http://schemas.microsoft.com/office/drawing/2014/main" id="{56364E37-1762-4E31-B104-043B0E2435AA}"/>
              </a:ext>
            </a:extLst>
          </p:cNvPr>
          <p:cNvGrpSpPr/>
          <p:nvPr/>
        </p:nvGrpSpPr>
        <p:grpSpPr>
          <a:xfrm>
            <a:off x="-19657" y="1"/>
            <a:ext cx="12231325" cy="909487"/>
            <a:chOff x="-19657" y="1"/>
            <a:chExt cx="12231325" cy="909487"/>
          </a:xfrm>
        </p:grpSpPr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533BBDAC-9CFD-4C4D-8EEF-6DEFDBDC1695}"/>
                </a:ext>
              </a:extLst>
            </p:cNvPr>
            <p:cNvSpPr/>
            <p:nvPr/>
          </p:nvSpPr>
          <p:spPr>
            <a:xfrm>
              <a:off x="0" y="1"/>
              <a:ext cx="12192000" cy="7669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47" name="Conector reto 46">
              <a:extLst>
                <a:ext uri="{FF2B5EF4-FFF2-40B4-BE49-F238E27FC236}">
                  <a16:creationId xmlns:a16="http://schemas.microsoft.com/office/drawing/2014/main" id="{E960784B-09A2-4C09-A5FF-66297ADF5731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766917"/>
              <a:ext cx="12211657" cy="0"/>
            </a:xfrm>
            <a:prstGeom prst="line">
              <a:avLst/>
            </a:prstGeom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>
              <a:extLst>
                <a:ext uri="{FF2B5EF4-FFF2-40B4-BE49-F238E27FC236}">
                  <a16:creationId xmlns:a16="http://schemas.microsoft.com/office/drawing/2014/main" id="{82EC0564-BD24-42E8-8D28-D5AD68E7EB17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845577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to 52">
              <a:extLst>
                <a:ext uri="{FF2B5EF4-FFF2-40B4-BE49-F238E27FC236}">
                  <a16:creationId xmlns:a16="http://schemas.microsoft.com/office/drawing/2014/main" id="{1F04AAE3-C0D4-43BF-A736-1BB6B905F0B3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909488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720C25A0-3B72-42E2-9414-918B4BAE1F54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/>
              <a:t>Principais locais de atuação dos neurotransmissores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C0D5A43-1C46-4F4D-9BC2-943D95B06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16" y="1533833"/>
            <a:ext cx="11022367" cy="490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02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E4AAC261-7981-4A26-A1CC-8B8F9FACC41A}"/>
              </a:ext>
            </a:extLst>
          </p:cNvPr>
          <p:cNvSpPr/>
          <p:nvPr/>
        </p:nvSpPr>
        <p:spPr>
          <a:xfrm>
            <a:off x="6169746" y="1204457"/>
            <a:ext cx="5884607" cy="480796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75DBC225-5C07-483A-8D56-09A7B7A85CEC}"/>
              </a:ext>
            </a:extLst>
          </p:cNvPr>
          <p:cNvSpPr/>
          <p:nvPr/>
        </p:nvSpPr>
        <p:spPr>
          <a:xfrm>
            <a:off x="191730" y="1199537"/>
            <a:ext cx="5884607" cy="48079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56364E37-1762-4E31-B104-043B0E2435AA}"/>
              </a:ext>
            </a:extLst>
          </p:cNvPr>
          <p:cNvGrpSpPr/>
          <p:nvPr/>
        </p:nvGrpSpPr>
        <p:grpSpPr>
          <a:xfrm>
            <a:off x="-19657" y="1"/>
            <a:ext cx="12231325" cy="909487"/>
            <a:chOff x="-19657" y="1"/>
            <a:chExt cx="12231325" cy="909487"/>
          </a:xfrm>
        </p:grpSpPr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533BBDAC-9CFD-4C4D-8EEF-6DEFDBDC1695}"/>
                </a:ext>
              </a:extLst>
            </p:cNvPr>
            <p:cNvSpPr/>
            <p:nvPr/>
          </p:nvSpPr>
          <p:spPr>
            <a:xfrm>
              <a:off x="0" y="1"/>
              <a:ext cx="12192000" cy="7669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47" name="Conector reto 46">
              <a:extLst>
                <a:ext uri="{FF2B5EF4-FFF2-40B4-BE49-F238E27FC236}">
                  <a16:creationId xmlns:a16="http://schemas.microsoft.com/office/drawing/2014/main" id="{E960784B-09A2-4C09-A5FF-66297ADF5731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766917"/>
              <a:ext cx="12211657" cy="0"/>
            </a:xfrm>
            <a:prstGeom prst="line">
              <a:avLst/>
            </a:prstGeom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>
              <a:extLst>
                <a:ext uri="{FF2B5EF4-FFF2-40B4-BE49-F238E27FC236}">
                  <a16:creationId xmlns:a16="http://schemas.microsoft.com/office/drawing/2014/main" id="{82EC0564-BD24-42E8-8D28-D5AD68E7EB17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845577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to 52">
              <a:extLst>
                <a:ext uri="{FF2B5EF4-FFF2-40B4-BE49-F238E27FC236}">
                  <a16:creationId xmlns:a16="http://schemas.microsoft.com/office/drawing/2014/main" id="{1F04AAE3-C0D4-43BF-A736-1BB6B905F0B3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909488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720C25A0-3B72-42E2-9414-918B4BAE1F54}"/>
              </a:ext>
            </a:extLst>
          </p:cNvPr>
          <p:cNvSpPr txBox="1"/>
          <p:nvPr/>
        </p:nvSpPr>
        <p:spPr>
          <a:xfrm>
            <a:off x="29496" y="0"/>
            <a:ext cx="12162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Neurotransmissores e </a:t>
            </a:r>
            <a:r>
              <a:rPr lang="pt-BR" sz="4800" dirty="0" err="1"/>
              <a:t>Neuromoduladores</a:t>
            </a:r>
            <a:endParaRPr lang="pt-BR" sz="48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F289FE7-0AB8-4699-9786-C2589D1F93B1}"/>
              </a:ext>
            </a:extLst>
          </p:cNvPr>
          <p:cNvSpPr txBox="1"/>
          <p:nvPr/>
        </p:nvSpPr>
        <p:spPr>
          <a:xfrm>
            <a:off x="285137" y="1356849"/>
            <a:ext cx="574695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/>
              <a:t>Neurotransmissores (NT):</a:t>
            </a:r>
          </a:p>
          <a:p>
            <a:endParaRPr lang="pt-BR" sz="26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600" dirty="0"/>
              <a:t>Substância liberada por um neurônio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600" dirty="0"/>
              <a:t>São armazenados e liberados por exocitose (dependente de cálcio)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600" dirty="0"/>
              <a:t>Ação rápida (canais iônicos operados por voltagem) ou lenta (</a:t>
            </a:r>
            <a:r>
              <a:rPr lang="pt-BR" sz="2600" dirty="0" err="1"/>
              <a:t>GPCRs</a:t>
            </a:r>
            <a:r>
              <a:rPr lang="pt-BR" sz="2600" dirty="0"/>
              <a:t>)</a:t>
            </a:r>
          </a:p>
          <a:p>
            <a:endParaRPr lang="pt-BR" sz="2600" dirty="0"/>
          </a:p>
          <a:p>
            <a:r>
              <a:rPr lang="pt-BR" sz="2600" dirty="0" err="1"/>
              <a:t>Ex</a:t>
            </a:r>
            <a:r>
              <a:rPr lang="pt-BR" sz="2600" dirty="0"/>
              <a:t>: Rápidos </a:t>
            </a:r>
            <a:r>
              <a:rPr lang="pt-BR" sz="2600" dirty="0">
                <a:sym typeface="Wingdings" panose="05000000000000000000" pitchFamily="2" charset="2"/>
              </a:rPr>
              <a:t></a:t>
            </a:r>
            <a:r>
              <a:rPr lang="pt-BR" sz="2600" dirty="0"/>
              <a:t> GABA, glutamato, </a:t>
            </a:r>
            <a:r>
              <a:rPr lang="pt-BR" sz="2600" dirty="0" err="1"/>
              <a:t>ACh</a:t>
            </a:r>
            <a:endParaRPr lang="pt-BR" sz="2600" dirty="0"/>
          </a:p>
          <a:p>
            <a:r>
              <a:rPr lang="pt-BR" sz="2600" dirty="0" err="1"/>
              <a:t>Ex</a:t>
            </a:r>
            <a:r>
              <a:rPr lang="pt-BR" sz="2600" dirty="0"/>
              <a:t>: Lentos </a:t>
            </a:r>
            <a:r>
              <a:rPr lang="pt-BR" sz="2600" dirty="0">
                <a:sym typeface="Wingdings" panose="05000000000000000000" pitchFamily="2" charset="2"/>
              </a:rPr>
              <a:t></a:t>
            </a:r>
            <a:r>
              <a:rPr lang="pt-BR" sz="2600" dirty="0"/>
              <a:t> dopamina, serotonina, noradrenalina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AB25DC5-2FE7-4233-84BD-104818251597}"/>
              </a:ext>
            </a:extLst>
          </p:cNvPr>
          <p:cNvSpPr txBox="1"/>
          <p:nvPr/>
        </p:nvSpPr>
        <p:spPr>
          <a:xfrm>
            <a:off x="6420464" y="1361766"/>
            <a:ext cx="559455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err="1"/>
              <a:t>Neuromoduladores</a:t>
            </a:r>
            <a:r>
              <a:rPr lang="pt-BR" sz="2600" b="1" dirty="0"/>
              <a:t>:</a:t>
            </a:r>
          </a:p>
          <a:p>
            <a:endParaRPr lang="pt-BR" sz="26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600" dirty="0"/>
              <a:t>Originam-se de estruturas não sinápticas (células da glia e neurônios)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600" dirty="0"/>
              <a:t>Não são liberados e armazenados como os NT convencionais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600" dirty="0"/>
              <a:t>Ação lenta</a:t>
            </a:r>
            <a:endParaRPr lang="en-US" altLang="pt-BR" sz="2600" dirty="0">
              <a:latin typeface="Arial" panose="020B0604020202020204" pitchFamily="34" charset="0"/>
            </a:endParaRPr>
          </a:p>
          <a:p>
            <a:endParaRPr lang="pt-BR" sz="2600" dirty="0"/>
          </a:p>
          <a:p>
            <a:r>
              <a:rPr lang="pt-BR" sz="2600" dirty="0" err="1"/>
              <a:t>Ex</a:t>
            </a:r>
            <a:r>
              <a:rPr lang="pt-BR" sz="2600" dirty="0"/>
              <a:t>: NO, </a:t>
            </a:r>
            <a:r>
              <a:rPr lang="pt-BR" sz="2600" dirty="0" err="1"/>
              <a:t>endocanabinoides</a:t>
            </a:r>
            <a:r>
              <a:rPr lang="pt-BR" sz="2600" dirty="0"/>
              <a:t>, substância P</a:t>
            </a:r>
          </a:p>
          <a:p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1936210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Agrupar 40">
            <a:extLst>
              <a:ext uri="{FF2B5EF4-FFF2-40B4-BE49-F238E27FC236}">
                <a16:creationId xmlns:a16="http://schemas.microsoft.com/office/drawing/2014/main" id="{56364E37-1762-4E31-B104-043B0E2435AA}"/>
              </a:ext>
            </a:extLst>
          </p:cNvPr>
          <p:cNvGrpSpPr/>
          <p:nvPr/>
        </p:nvGrpSpPr>
        <p:grpSpPr>
          <a:xfrm>
            <a:off x="-19657" y="1"/>
            <a:ext cx="12231325" cy="909487"/>
            <a:chOff x="-19657" y="1"/>
            <a:chExt cx="12231325" cy="909487"/>
          </a:xfrm>
        </p:grpSpPr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533BBDAC-9CFD-4C4D-8EEF-6DEFDBDC1695}"/>
                </a:ext>
              </a:extLst>
            </p:cNvPr>
            <p:cNvSpPr/>
            <p:nvPr/>
          </p:nvSpPr>
          <p:spPr>
            <a:xfrm>
              <a:off x="0" y="1"/>
              <a:ext cx="12192000" cy="7669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47" name="Conector reto 46">
              <a:extLst>
                <a:ext uri="{FF2B5EF4-FFF2-40B4-BE49-F238E27FC236}">
                  <a16:creationId xmlns:a16="http://schemas.microsoft.com/office/drawing/2014/main" id="{E960784B-09A2-4C09-A5FF-66297ADF5731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766917"/>
              <a:ext cx="12211657" cy="0"/>
            </a:xfrm>
            <a:prstGeom prst="line">
              <a:avLst/>
            </a:prstGeom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>
              <a:extLst>
                <a:ext uri="{FF2B5EF4-FFF2-40B4-BE49-F238E27FC236}">
                  <a16:creationId xmlns:a16="http://schemas.microsoft.com/office/drawing/2014/main" id="{82EC0564-BD24-42E8-8D28-D5AD68E7EB17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845577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to 52">
              <a:extLst>
                <a:ext uri="{FF2B5EF4-FFF2-40B4-BE49-F238E27FC236}">
                  <a16:creationId xmlns:a16="http://schemas.microsoft.com/office/drawing/2014/main" id="{1F04AAE3-C0D4-43BF-A736-1BB6B905F0B3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909488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4" descr="0814">
            <a:extLst>
              <a:ext uri="{FF2B5EF4-FFF2-40B4-BE49-F238E27FC236}">
                <a16:creationId xmlns:a16="http://schemas.microsoft.com/office/drawing/2014/main" id="{68B85DA3-65A8-4F16-A612-7802CB0F5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77" b="5865"/>
          <a:stretch>
            <a:fillRect/>
          </a:stretch>
        </p:blipFill>
        <p:spPr bwMode="auto">
          <a:xfrm>
            <a:off x="6928771" y="1942688"/>
            <a:ext cx="4941985" cy="348263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aixaDeTexto 38">
            <a:extLst>
              <a:ext uri="{FF2B5EF4-FFF2-40B4-BE49-F238E27FC236}">
                <a16:creationId xmlns:a16="http://schemas.microsoft.com/office/drawing/2014/main" id="{C04D1690-29D9-42DE-86A5-FFEF7C0A5603}"/>
              </a:ext>
            </a:extLst>
          </p:cNvPr>
          <p:cNvSpPr txBox="1"/>
          <p:nvPr/>
        </p:nvSpPr>
        <p:spPr>
          <a:xfrm>
            <a:off x="29496" y="0"/>
            <a:ext cx="12162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Neurotransmissores e </a:t>
            </a:r>
            <a:r>
              <a:rPr lang="pt-BR" sz="4800" dirty="0" err="1"/>
              <a:t>Neuromoduladores</a:t>
            </a:r>
            <a:endParaRPr lang="pt-BR" sz="4800" dirty="0"/>
          </a:p>
        </p:txBody>
      </p:sp>
      <p:sp>
        <p:nvSpPr>
          <p:cNvPr id="4" name="Sinal de Multiplicação 3">
            <a:extLst>
              <a:ext uri="{FF2B5EF4-FFF2-40B4-BE49-F238E27FC236}">
                <a16:creationId xmlns:a16="http://schemas.microsoft.com/office/drawing/2014/main" id="{5FF09CED-9DB1-40FC-A82B-6371B17F1C5C}"/>
              </a:ext>
            </a:extLst>
          </p:cNvPr>
          <p:cNvSpPr/>
          <p:nvPr/>
        </p:nvSpPr>
        <p:spPr>
          <a:xfrm>
            <a:off x="5295210" y="3220500"/>
            <a:ext cx="1932038" cy="14305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Interação Medicamentosa: Neurotransmissores">
            <a:extLst>
              <a:ext uri="{FF2B5EF4-FFF2-40B4-BE49-F238E27FC236}">
                <a16:creationId xmlns:a16="http://schemas.microsoft.com/office/drawing/2014/main" id="{11227A3C-7DBD-49C4-B019-061B68693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42" y="1942687"/>
            <a:ext cx="5244919" cy="348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304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Agrupar 40">
            <a:extLst>
              <a:ext uri="{FF2B5EF4-FFF2-40B4-BE49-F238E27FC236}">
                <a16:creationId xmlns:a16="http://schemas.microsoft.com/office/drawing/2014/main" id="{56364E37-1762-4E31-B104-043B0E2435AA}"/>
              </a:ext>
            </a:extLst>
          </p:cNvPr>
          <p:cNvGrpSpPr/>
          <p:nvPr/>
        </p:nvGrpSpPr>
        <p:grpSpPr>
          <a:xfrm>
            <a:off x="-19657" y="1"/>
            <a:ext cx="12231325" cy="909487"/>
            <a:chOff x="-19657" y="1"/>
            <a:chExt cx="12231325" cy="909487"/>
          </a:xfrm>
        </p:grpSpPr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533BBDAC-9CFD-4C4D-8EEF-6DEFDBDC1695}"/>
                </a:ext>
              </a:extLst>
            </p:cNvPr>
            <p:cNvSpPr/>
            <p:nvPr/>
          </p:nvSpPr>
          <p:spPr>
            <a:xfrm>
              <a:off x="0" y="1"/>
              <a:ext cx="12192000" cy="7669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47" name="Conector reto 46">
              <a:extLst>
                <a:ext uri="{FF2B5EF4-FFF2-40B4-BE49-F238E27FC236}">
                  <a16:creationId xmlns:a16="http://schemas.microsoft.com/office/drawing/2014/main" id="{E960784B-09A2-4C09-A5FF-66297ADF5731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766917"/>
              <a:ext cx="12211657" cy="0"/>
            </a:xfrm>
            <a:prstGeom prst="line">
              <a:avLst/>
            </a:prstGeom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>
              <a:extLst>
                <a:ext uri="{FF2B5EF4-FFF2-40B4-BE49-F238E27FC236}">
                  <a16:creationId xmlns:a16="http://schemas.microsoft.com/office/drawing/2014/main" id="{82EC0564-BD24-42E8-8D28-D5AD68E7EB17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845577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to 52">
              <a:extLst>
                <a:ext uri="{FF2B5EF4-FFF2-40B4-BE49-F238E27FC236}">
                  <a16:creationId xmlns:a16="http://schemas.microsoft.com/office/drawing/2014/main" id="{1F04AAE3-C0D4-43BF-A736-1BB6B905F0B3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909488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720C25A0-3B72-42E2-9414-918B4BAE1F54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Neurotransmissores e </a:t>
            </a:r>
            <a:r>
              <a:rPr lang="pt-BR" sz="4800" dirty="0" err="1"/>
              <a:t>Neuromoduladores</a:t>
            </a:r>
            <a:endParaRPr lang="pt-BR" sz="4800" dirty="0"/>
          </a:p>
        </p:txBody>
      </p: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D50F6842-0A12-4E45-B97F-3137B369376B}"/>
              </a:ext>
            </a:extLst>
          </p:cNvPr>
          <p:cNvGrpSpPr/>
          <p:nvPr/>
        </p:nvGrpSpPr>
        <p:grpSpPr>
          <a:xfrm>
            <a:off x="619432" y="1607578"/>
            <a:ext cx="10923489" cy="3771678"/>
            <a:chOff x="619432" y="1209372"/>
            <a:chExt cx="10923489" cy="3771678"/>
          </a:xfrm>
        </p:grpSpPr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9E9E4FB7-139A-44C1-9995-C8D9865EFAA7}"/>
                </a:ext>
              </a:extLst>
            </p:cNvPr>
            <p:cNvCxnSpPr/>
            <p:nvPr/>
          </p:nvCxnSpPr>
          <p:spPr>
            <a:xfrm>
              <a:off x="1976284" y="2389238"/>
              <a:ext cx="831809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>
              <a:extLst>
                <a:ext uri="{FF2B5EF4-FFF2-40B4-BE49-F238E27FC236}">
                  <a16:creationId xmlns:a16="http://schemas.microsoft.com/office/drawing/2014/main" id="{56B1B346-85C9-4BFD-9205-9195C2F5A30D}"/>
                </a:ext>
              </a:extLst>
            </p:cNvPr>
            <p:cNvCxnSpPr/>
            <p:nvPr/>
          </p:nvCxnSpPr>
          <p:spPr>
            <a:xfrm>
              <a:off x="4738993" y="2386432"/>
              <a:ext cx="0" cy="111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>
              <a:extLst>
                <a:ext uri="{FF2B5EF4-FFF2-40B4-BE49-F238E27FC236}">
                  <a16:creationId xmlns:a16="http://schemas.microsoft.com/office/drawing/2014/main" id="{63CF63D4-7685-4F83-9B8D-81F905714761}"/>
                </a:ext>
              </a:extLst>
            </p:cNvPr>
            <p:cNvCxnSpPr>
              <a:cxnSpLocks/>
              <a:endCxn id="6" idx="0"/>
            </p:cNvCxnSpPr>
            <p:nvPr/>
          </p:nvCxnSpPr>
          <p:spPr>
            <a:xfrm>
              <a:off x="1956462" y="2391350"/>
              <a:ext cx="7531" cy="11040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36">
              <a:extLst>
                <a:ext uri="{FF2B5EF4-FFF2-40B4-BE49-F238E27FC236}">
                  <a16:creationId xmlns:a16="http://schemas.microsoft.com/office/drawing/2014/main" id="{D2E349D5-6820-4D6B-BAC8-DE37FA9FAB4F}"/>
                </a:ext>
              </a:extLst>
            </p:cNvPr>
            <p:cNvCxnSpPr/>
            <p:nvPr/>
          </p:nvCxnSpPr>
          <p:spPr>
            <a:xfrm>
              <a:off x="10274556" y="2420848"/>
              <a:ext cx="0" cy="111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37">
              <a:extLst>
                <a:ext uri="{FF2B5EF4-FFF2-40B4-BE49-F238E27FC236}">
                  <a16:creationId xmlns:a16="http://schemas.microsoft.com/office/drawing/2014/main" id="{F5BA4D79-9A56-44B1-953A-550361C7FD38}"/>
                </a:ext>
              </a:extLst>
            </p:cNvPr>
            <p:cNvCxnSpPr/>
            <p:nvPr/>
          </p:nvCxnSpPr>
          <p:spPr>
            <a:xfrm>
              <a:off x="7492025" y="2425766"/>
              <a:ext cx="0" cy="111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44C08599-3311-4FCF-9EBA-BA5B824A83CA}"/>
                </a:ext>
              </a:extLst>
            </p:cNvPr>
            <p:cNvCxnSpPr/>
            <p:nvPr/>
          </p:nvCxnSpPr>
          <p:spPr>
            <a:xfrm>
              <a:off x="5972943" y="2057056"/>
              <a:ext cx="0" cy="3462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tângulo: Cantos Arredondados 6">
              <a:extLst>
                <a:ext uri="{FF2B5EF4-FFF2-40B4-BE49-F238E27FC236}">
                  <a16:creationId xmlns:a16="http://schemas.microsoft.com/office/drawing/2014/main" id="{CA2D31BD-16BA-4207-9053-338D58BA8619}"/>
                </a:ext>
              </a:extLst>
            </p:cNvPr>
            <p:cNvSpPr/>
            <p:nvPr/>
          </p:nvSpPr>
          <p:spPr>
            <a:xfrm>
              <a:off x="2728454" y="1213451"/>
              <a:ext cx="6681019" cy="935905"/>
            </a:xfrm>
            <a:prstGeom prst="roundRect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: Cantos Arredondados 24">
              <a:extLst>
                <a:ext uri="{FF2B5EF4-FFF2-40B4-BE49-F238E27FC236}">
                  <a16:creationId xmlns:a16="http://schemas.microsoft.com/office/drawing/2014/main" id="{37AF525A-829A-4E87-8007-0D1700D8AEFE}"/>
                </a:ext>
              </a:extLst>
            </p:cNvPr>
            <p:cNvSpPr/>
            <p:nvPr/>
          </p:nvSpPr>
          <p:spPr>
            <a:xfrm>
              <a:off x="9311144" y="2600649"/>
              <a:ext cx="1912374" cy="523210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4" name="Retângulo: Cantos Arredondados 23">
              <a:extLst>
                <a:ext uri="{FF2B5EF4-FFF2-40B4-BE49-F238E27FC236}">
                  <a16:creationId xmlns:a16="http://schemas.microsoft.com/office/drawing/2014/main" id="{A9E39DAC-F9E3-4FBC-94E3-BF0D2FF1F8DA}"/>
                </a:ext>
              </a:extLst>
            </p:cNvPr>
            <p:cNvSpPr/>
            <p:nvPr/>
          </p:nvSpPr>
          <p:spPr>
            <a:xfrm>
              <a:off x="6563026" y="2580983"/>
              <a:ext cx="1912374" cy="52321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3" name="Retângulo: Cantos Arredondados 22">
              <a:extLst>
                <a:ext uri="{FF2B5EF4-FFF2-40B4-BE49-F238E27FC236}">
                  <a16:creationId xmlns:a16="http://schemas.microsoft.com/office/drawing/2014/main" id="{8CF7993A-20E3-4BBB-ABF1-1D641DAE7874}"/>
                </a:ext>
              </a:extLst>
            </p:cNvPr>
            <p:cNvSpPr/>
            <p:nvPr/>
          </p:nvSpPr>
          <p:spPr>
            <a:xfrm>
              <a:off x="3785417" y="2576063"/>
              <a:ext cx="1912374" cy="52321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" name="Retângulo: Cantos Arredondados 4">
              <a:extLst>
                <a:ext uri="{FF2B5EF4-FFF2-40B4-BE49-F238E27FC236}">
                  <a16:creationId xmlns:a16="http://schemas.microsoft.com/office/drawing/2014/main" id="{DB5E8508-54C5-4827-8BFC-91FC78FA684B}"/>
                </a:ext>
              </a:extLst>
            </p:cNvPr>
            <p:cNvSpPr/>
            <p:nvPr/>
          </p:nvSpPr>
          <p:spPr>
            <a:xfrm>
              <a:off x="1037302" y="2585893"/>
              <a:ext cx="1912374" cy="52321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F168025D-469F-4DA4-B4E0-5DF0ABA57C79}"/>
                </a:ext>
              </a:extLst>
            </p:cNvPr>
            <p:cNvSpPr txBox="1"/>
            <p:nvPr/>
          </p:nvSpPr>
          <p:spPr>
            <a:xfrm>
              <a:off x="2728454" y="1209372"/>
              <a:ext cx="668101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dirty="0"/>
                <a:t>Neurotransmissores e </a:t>
              </a:r>
              <a:r>
                <a:rPr lang="pt-BR" sz="2800" dirty="0" err="1"/>
                <a:t>Neuromoduladores</a:t>
              </a:r>
              <a:r>
                <a:rPr lang="pt-BR" sz="2800" dirty="0"/>
                <a:t>:</a:t>
              </a:r>
            </a:p>
            <a:p>
              <a:pPr algn="ctr"/>
              <a:r>
                <a:rPr lang="pt-BR" sz="2800" dirty="0"/>
                <a:t>Natureza química</a:t>
              </a: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F17E305B-0743-4530-9887-4C6327E446B5}"/>
                </a:ext>
              </a:extLst>
            </p:cNvPr>
            <p:cNvSpPr txBox="1"/>
            <p:nvPr/>
          </p:nvSpPr>
          <p:spPr>
            <a:xfrm>
              <a:off x="1007806" y="2615386"/>
              <a:ext cx="198611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600" dirty="0"/>
                <a:t>Aminas</a:t>
              </a: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E1D01327-20DA-4B9A-A38E-497E663A9FDA}"/>
                </a:ext>
              </a:extLst>
            </p:cNvPr>
            <p:cNvSpPr txBox="1"/>
            <p:nvPr/>
          </p:nvSpPr>
          <p:spPr>
            <a:xfrm>
              <a:off x="3741173" y="2576059"/>
              <a:ext cx="198611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600" dirty="0"/>
                <a:t>Aminoácidos</a:t>
              </a: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8E129E4D-D89F-4AAC-AF07-D5D67230AA6B}"/>
                </a:ext>
              </a:extLst>
            </p:cNvPr>
            <p:cNvSpPr txBox="1"/>
            <p:nvPr/>
          </p:nvSpPr>
          <p:spPr>
            <a:xfrm>
              <a:off x="6489288" y="2580977"/>
              <a:ext cx="198611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600" dirty="0"/>
                <a:t>Peptídeos</a:t>
              </a: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7243A037-0E3B-4488-8D88-48E0B23A58D8}"/>
                </a:ext>
              </a:extLst>
            </p:cNvPr>
            <p:cNvSpPr txBox="1"/>
            <p:nvPr/>
          </p:nvSpPr>
          <p:spPr>
            <a:xfrm>
              <a:off x="9281647" y="2615389"/>
              <a:ext cx="198611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600" dirty="0"/>
                <a:t>Outros</a:t>
              </a:r>
            </a:p>
          </p:txBody>
        </p:sp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0D5E9221-3FC7-47C8-A45B-6CA9B78CC1AE}"/>
                </a:ext>
              </a:extLst>
            </p:cNvPr>
            <p:cNvSpPr txBox="1"/>
            <p:nvPr/>
          </p:nvSpPr>
          <p:spPr>
            <a:xfrm>
              <a:off x="619432" y="3642853"/>
              <a:ext cx="259064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/>
                <a:t>Serotonina</a:t>
              </a:r>
            </a:p>
            <a:p>
              <a:pPr algn="ctr"/>
              <a:r>
                <a:rPr lang="pt-BR" sz="2000" dirty="0"/>
                <a:t>Dopamina</a:t>
              </a:r>
            </a:p>
            <a:p>
              <a:pPr algn="ctr"/>
              <a:r>
                <a:rPr lang="pt-BR" sz="2000" dirty="0"/>
                <a:t>Noradrenalina</a:t>
              </a:r>
            </a:p>
            <a:p>
              <a:pPr algn="ctr"/>
              <a:endParaRPr lang="pt-BR" sz="2000" dirty="0"/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5CB9DE6F-F774-4791-B577-4C34E801BA48}"/>
                </a:ext>
              </a:extLst>
            </p:cNvPr>
            <p:cNvSpPr txBox="1"/>
            <p:nvPr/>
          </p:nvSpPr>
          <p:spPr>
            <a:xfrm>
              <a:off x="3382295" y="3647773"/>
              <a:ext cx="25906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/>
                <a:t>GABA</a:t>
              </a:r>
            </a:p>
            <a:p>
              <a:pPr algn="ctr"/>
              <a:r>
                <a:rPr lang="pt-BR" sz="2000" dirty="0"/>
                <a:t>Glutamato</a:t>
              </a:r>
            </a:p>
            <a:p>
              <a:pPr algn="ctr"/>
              <a:endParaRPr lang="pt-BR" sz="2000" dirty="0"/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F70D788A-832F-4E3C-AB13-0A1F4D855275}"/>
                </a:ext>
              </a:extLst>
            </p:cNvPr>
            <p:cNvSpPr txBox="1"/>
            <p:nvPr/>
          </p:nvSpPr>
          <p:spPr>
            <a:xfrm>
              <a:off x="6204153" y="3652691"/>
              <a:ext cx="25906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/>
                <a:t>Endorfinas</a:t>
              </a:r>
            </a:p>
            <a:p>
              <a:pPr algn="ctr"/>
              <a:r>
                <a:rPr lang="pt-BR" sz="2000" dirty="0"/>
                <a:t>Substância P</a:t>
              </a:r>
            </a:p>
            <a:p>
              <a:pPr algn="ctr"/>
              <a:endParaRPr lang="pt-BR" sz="2000" dirty="0"/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B7D34439-90BB-43F8-BF0C-302B48ECAABF}"/>
                </a:ext>
              </a:extLst>
            </p:cNvPr>
            <p:cNvSpPr txBox="1"/>
            <p:nvPr/>
          </p:nvSpPr>
          <p:spPr>
            <a:xfrm>
              <a:off x="8952273" y="3657611"/>
              <a:ext cx="259064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/>
                <a:t>Acetilcolina</a:t>
              </a:r>
            </a:p>
            <a:p>
              <a:pPr algn="ctr"/>
              <a:r>
                <a:rPr lang="pt-BR" sz="2000" dirty="0"/>
                <a:t>Óxido nítrico</a:t>
              </a:r>
            </a:p>
            <a:p>
              <a:pPr algn="ctr"/>
              <a:r>
                <a:rPr lang="pt-BR" sz="2000" dirty="0" err="1"/>
                <a:t>Endocanabinoides</a:t>
              </a:r>
              <a:endParaRPr lang="pt-BR" sz="2000" dirty="0"/>
            </a:p>
            <a:p>
              <a:pPr algn="ctr"/>
              <a:endParaRPr lang="pt-BR" sz="2000" dirty="0"/>
            </a:p>
          </p:txBody>
        </p:sp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C008F897-D395-4C1F-8EC0-62A457D1C502}"/>
                </a:ext>
              </a:extLst>
            </p:cNvPr>
            <p:cNvSpPr/>
            <p:nvPr/>
          </p:nvSpPr>
          <p:spPr>
            <a:xfrm>
              <a:off x="1007806" y="3495369"/>
              <a:ext cx="1912374" cy="1323439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27" name="Retângulo: Cantos Arredondados 26">
              <a:extLst>
                <a:ext uri="{FF2B5EF4-FFF2-40B4-BE49-F238E27FC236}">
                  <a16:creationId xmlns:a16="http://schemas.microsoft.com/office/drawing/2014/main" id="{2639E232-CE1B-48C5-9A0E-040CE67DB679}"/>
                </a:ext>
              </a:extLst>
            </p:cNvPr>
            <p:cNvSpPr/>
            <p:nvPr/>
          </p:nvSpPr>
          <p:spPr>
            <a:xfrm>
              <a:off x="3785421" y="3515036"/>
              <a:ext cx="1912374" cy="1323439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28" name="Retângulo: Cantos Arredondados 27">
              <a:extLst>
                <a:ext uri="{FF2B5EF4-FFF2-40B4-BE49-F238E27FC236}">
                  <a16:creationId xmlns:a16="http://schemas.microsoft.com/office/drawing/2014/main" id="{FA3A0EE1-FD4E-4E6F-8A58-C5FF1FCB450F}"/>
                </a:ext>
              </a:extLst>
            </p:cNvPr>
            <p:cNvSpPr/>
            <p:nvPr/>
          </p:nvSpPr>
          <p:spPr>
            <a:xfrm>
              <a:off x="6563032" y="3534703"/>
              <a:ext cx="1912374" cy="1323439"/>
            </a:xfrm>
            <a:prstGeom prst="roundRect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29" name="Retângulo: Cantos Arredondados 28">
              <a:extLst>
                <a:ext uri="{FF2B5EF4-FFF2-40B4-BE49-F238E27FC236}">
                  <a16:creationId xmlns:a16="http://schemas.microsoft.com/office/drawing/2014/main" id="{4E7D457E-036C-4F1A-A6C6-69E25F69981B}"/>
                </a:ext>
              </a:extLst>
            </p:cNvPr>
            <p:cNvSpPr/>
            <p:nvPr/>
          </p:nvSpPr>
          <p:spPr>
            <a:xfrm>
              <a:off x="9266901" y="3554370"/>
              <a:ext cx="1986110" cy="1323439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</p:grpSp>
    </p:spTree>
    <p:extLst>
      <p:ext uri="{BB962C8B-B14F-4D97-AF65-F5344CB8AC3E}">
        <p14:creationId xmlns:p14="http://schemas.microsoft.com/office/powerpoint/2010/main" val="790613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40085144-4926-4A11-B82B-F3386AAB2463}"/>
              </a:ext>
            </a:extLst>
          </p:cNvPr>
          <p:cNvGrpSpPr/>
          <p:nvPr/>
        </p:nvGrpSpPr>
        <p:grpSpPr>
          <a:xfrm>
            <a:off x="-19657" y="1"/>
            <a:ext cx="12231325" cy="909487"/>
            <a:chOff x="-19657" y="1"/>
            <a:chExt cx="12231325" cy="909487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594ADD6F-1AA0-43DA-AAED-2E9E558556DE}"/>
                </a:ext>
              </a:extLst>
            </p:cNvPr>
            <p:cNvSpPr/>
            <p:nvPr/>
          </p:nvSpPr>
          <p:spPr>
            <a:xfrm>
              <a:off x="0" y="1"/>
              <a:ext cx="12192000" cy="7669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2AB047AE-419D-4F64-835C-7A0EB562533C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766917"/>
              <a:ext cx="12211657" cy="0"/>
            </a:xfrm>
            <a:prstGeom prst="line">
              <a:avLst/>
            </a:prstGeom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C7BA4E82-59F1-4F9C-9940-0969D525AB11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845577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EEFD5324-E1B8-4E7C-8052-3B8D563C6C7C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909488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944B9AA2-089D-47E7-A4F5-02F0D257AE55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Neurotransmissores inibitórios e excitatórios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EF6C00E-51D3-4D3D-AE4E-9BA1EF327D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contrast="-20000"/>
          </a:blip>
          <a:srcRect t="6205" b="54691"/>
          <a:stretch/>
        </p:blipFill>
        <p:spPr>
          <a:xfrm>
            <a:off x="599767" y="1911918"/>
            <a:ext cx="4996717" cy="212110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32D147E5-5D02-4A60-8F7A-2B71FD6BEC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contrast="-20000"/>
          </a:blip>
          <a:srcRect t="57984"/>
          <a:stretch/>
        </p:blipFill>
        <p:spPr>
          <a:xfrm>
            <a:off x="6507123" y="1929129"/>
            <a:ext cx="4996717" cy="2279073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673F4826-A5D6-48FA-8F2D-95BDFCBF5B40}"/>
              </a:ext>
            </a:extLst>
          </p:cNvPr>
          <p:cNvSpPr txBox="1"/>
          <p:nvPr/>
        </p:nvSpPr>
        <p:spPr>
          <a:xfrm>
            <a:off x="924232" y="1179871"/>
            <a:ext cx="51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Neurotransmissores inibitórios: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9ACCFFF-0964-47C0-85F5-5FBEEE2587E1}"/>
              </a:ext>
            </a:extLst>
          </p:cNvPr>
          <p:cNvSpPr txBox="1"/>
          <p:nvPr/>
        </p:nvSpPr>
        <p:spPr>
          <a:xfrm>
            <a:off x="262489" y="4350774"/>
            <a:ext cx="5430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400" dirty="0" err="1"/>
              <a:t>Hiperpolarizam</a:t>
            </a:r>
            <a:r>
              <a:rPr lang="pt-BR" sz="2400" dirty="0"/>
              <a:t> a membrana da célula:</a:t>
            </a:r>
          </a:p>
          <a:p>
            <a:pPr marL="742950" lvl="1" indent="-285750">
              <a:buFontTx/>
              <a:buChar char="-"/>
            </a:pPr>
            <a:r>
              <a:rPr lang="pt-BR" sz="2400" dirty="0"/>
              <a:t>Influxo de ânions</a:t>
            </a:r>
          </a:p>
          <a:p>
            <a:pPr marL="742950" lvl="1" indent="-285750">
              <a:buFontTx/>
              <a:buChar char="-"/>
            </a:pPr>
            <a:r>
              <a:rPr lang="pt-BR" sz="2400" dirty="0" err="1"/>
              <a:t>Efluxo</a:t>
            </a:r>
            <a:r>
              <a:rPr lang="pt-BR" sz="2400" dirty="0"/>
              <a:t> de cátions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81E72A5-BCAD-452B-AD83-3B22F1D7F642}"/>
              </a:ext>
            </a:extLst>
          </p:cNvPr>
          <p:cNvSpPr txBox="1"/>
          <p:nvPr/>
        </p:nvSpPr>
        <p:spPr>
          <a:xfrm>
            <a:off x="6386048" y="1184790"/>
            <a:ext cx="51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Neurotransmissores excitatórios: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A5E522A-165D-4D5A-B25C-BEA8C045E13A}"/>
              </a:ext>
            </a:extLst>
          </p:cNvPr>
          <p:cNvSpPr txBox="1"/>
          <p:nvPr/>
        </p:nvSpPr>
        <p:spPr>
          <a:xfrm>
            <a:off x="6358488" y="4370438"/>
            <a:ext cx="5430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400" dirty="0"/>
              <a:t>Despolarizam a membrana da célula:</a:t>
            </a:r>
          </a:p>
          <a:p>
            <a:pPr marL="742950" lvl="1" indent="-285750">
              <a:buFontTx/>
              <a:buChar char="-"/>
            </a:pPr>
            <a:r>
              <a:rPr lang="pt-BR" sz="2400" dirty="0"/>
              <a:t>Influxo de cátions</a:t>
            </a:r>
          </a:p>
        </p:txBody>
      </p:sp>
    </p:spTree>
    <p:extLst>
      <p:ext uri="{BB962C8B-B14F-4D97-AF65-F5344CB8AC3E}">
        <p14:creationId xmlns:p14="http://schemas.microsoft.com/office/powerpoint/2010/main" val="3523974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40085144-4926-4A11-B82B-F3386AAB2463}"/>
              </a:ext>
            </a:extLst>
          </p:cNvPr>
          <p:cNvGrpSpPr/>
          <p:nvPr/>
        </p:nvGrpSpPr>
        <p:grpSpPr>
          <a:xfrm>
            <a:off x="-19657" y="1"/>
            <a:ext cx="12231325" cy="909487"/>
            <a:chOff x="-19657" y="1"/>
            <a:chExt cx="12231325" cy="909487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594ADD6F-1AA0-43DA-AAED-2E9E558556DE}"/>
                </a:ext>
              </a:extLst>
            </p:cNvPr>
            <p:cNvSpPr/>
            <p:nvPr/>
          </p:nvSpPr>
          <p:spPr>
            <a:xfrm>
              <a:off x="0" y="1"/>
              <a:ext cx="12192000" cy="7669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2AB047AE-419D-4F64-835C-7A0EB562533C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766917"/>
              <a:ext cx="12211657" cy="0"/>
            </a:xfrm>
            <a:prstGeom prst="line">
              <a:avLst/>
            </a:prstGeom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C7BA4E82-59F1-4F9C-9940-0969D525AB11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845577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EEFD5324-E1B8-4E7C-8052-3B8D563C6C7C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909488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944B9AA2-089D-47E7-A4F5-02F0D257AE55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Aminoácidos excitatórios: Glutamato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4B89F2E-BDF9-479A-A1CD-E65576246F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-20000" contrast="40000"/>
          </a:blip>
          <a:srcRect r="48918"/>
          <a:stretch/>
        </p:blipFill>
        <p:spPr>
          <a:xfrm>
            <a:off x="5869650" y="1233116"/>
            <a:ext cx="5736198" cy="521231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5EF519A-5658-4F26-B0FC-D2F103252433}"/>
              </a:ext>
            </a:extLst>
          </p:cNvPr>
          <p:cNvSpPr txBox="1"/>
          <p:nvPr/>
        </p:nvSpPr>
        <p:spPr>
          <a:xfrm>
            <a:off x="267285" y="1276645"/>
            <a:ext cx="560236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dirty="0"/>
              <a:t>Principal transmissor excitatório no SNC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dirty="0"/>
              <a:t>Amplamente distribuído no SNC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dirty="0"/>
              <a:t>Síntese a partir da glicose ou da glutamina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dirty="0"/>
              <a:t>Receptores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2800" dirty="0" err="1"/>
              <a:t>Ionotrópicos</a:t>
            </a:r>
            <a:r>
              <a:rPr lang="pt-BR" sz="2800" dirty="0"/>
              <a:t>: NMDA, AMPA e </a:t>
            </a:r>
            <a:r>
              <a:rPr lang="pt-BR" sz="2800" dirty="0" err="1"/>
              <a:t>cainato</a:t>
            </a:r>
            <a:r>
              <a:rPr lang="pt-BR" sz="2800" dirty="0"/>
              <a:t>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2800" dirty="0"/>
              <a:t>Metabotrópicos: tipos 1 a 5</a:t>
            </a:r>
          </a:p>
          <a:p>
            <a:pPr lvl="1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863252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40085144-4926-4A11-B82B-F3386AAB2463}"/>
              </a:ext>
            </a:extLst>
          </p:cNvPr>
          <p:cNvGrpSpPr/>
          <p:nvPr/>
        </p:nvGrpSpPr>
        <p:grpSpPr>
          <a:xfrm>
            <a:off x="-19657" y="1"/>
            <a:ext cx="12231325" cy="909487"/>
            <a:chOff x="-19657" y="1"/>
            <a:chExt cx="12231325" cy="909487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594ADD6F-1AA0-43DA-AAED-2E9E558556DE}"/>
                </a:ext>
              </a:extLst>
            </p:cNvPr>
            <p:cNvSpPr/>
            <p:nvPr/>
          </p:nvSpPr>
          <p:spPr>
            <a:xfrm>
              <a:off x="0" y="1"/>
              <a:ext cx="12192000" cy="7669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2AB047AE-419D-4F64-835C-7A0EB562533C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766917"/>
              <a:ext cx="12211657" cy="0"/>
            </a:xfrm>
            <a:prstGeom prst="line">
              <a:avLst/>
            </a:prstGeom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C7BA4E82-59F1-4F9C-9940-0969D525AB11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845577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EEFD5324-E1B8-4E7C-8052-3B8D563C6C7C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909488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944B9AA2-089D-47E7-A4F5-02F0D257AE55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Aminoácidos excitatórios: Glutamato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36AA26F-AEA9-4DCD-8A93-FCC491D684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-20000" contrast="20000"/>
          </a:blip>
          <a:srcRect b="43052"/>
          <a:stretch/>
        </p:blipFill>
        <p:spPr>
          <a:xfrm>
            <a:off x="404899" y="2382672"/>
            <a:ext cx="4400435" cy="283298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21EAC07-DEF1-4731-AC88-46C75B0E5BA5}"/>
              </a:ext>
            </a:extLst>
          </p:cNvPr>
          <p:cNvSpPr txBox="1"/>
          <p:nvPr/>
        </p:nvSpPr>
        <p:spPr>
          <a:xfrm>
            <a:off x="858132" y="1545100"/>
            <a:ext cx="3390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Receptores </a:t>
            </a:r>
            <a:r>
              <a:rPr lang="pt-BR" sz="2400" b="1" dirty="0" err="1"/>
              <a:t>Ionotrópicos</a:t>
            </a:r>
            <a:r>
              <a:rPr lang="pt-BR" sz="2400" b="1" dirty="0"/>
              <a:t>: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C32F9A4-75D2-4097-9628-847FC2A9ED75}"/>
              </a:ext>
            </a:extLst>
          </p:cNvPr>
          <p:cNvSpPr txBox="1"/>
          <p:nvPr/>
        </p:nvSpPr>
        <p:spPr>
          <a:xfrm>
            <a:off x="6468789" y="1545100"/>
            <a:ext cx="4081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Receptores Metabotrópicos: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1D8AC345-770B-44D1-A494-3D20B17FF6A2}"/>
              </a:ext>
            </a:extLst>
          </p:cNvPr>
          <p:cNvGrpSpPr/>
          <p:nvPr/>
        </p:nvGrpSpPr>
        <p:grpSpPr>
          <a:xfrm>
            <a:off x="4867422" y="2194568"/>
            <a:ext cx="7244868" cy="2832980"/>
            <a:chOff x="4867422" y="2194568"/>
            <a:chExt cx="7244868" cy="2832980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9D927B9F-A15E-422D-A01A-96E516494A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lum bright="-20000" contrast="40000"/>
            </a:blip>
            <a:srcRect l="19656" r="4841" b="23412"/>
            <a:stretch/>
          </p:blipFill>
          <p:spPr>
            <a:xfrm>
              <a:off x="5155145" y="2194568"/>
              <a:ext cx="6957145" cy="2832980"/>
            </a:xfrm>
            <a:prstGeom prst="rect">
              <a:avLst/>
            </a:prstGeom>
          </p:spPr>
        </p:pic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2F212068-878E-4224-B56E-CEBD249C0F61}"/>
                </a:ext>
              </a:extLst>
            </p:cNvPr>
            <p:cNvSpPr/>
            <p:nvPr/>
          </p:nvSpPr>
          <p:spPr>
            <a:xfrm>
              <a:off x="4867422" y="2363372"/>
              <a:ext cx="1228578" cy="5205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477154A-C676-43CE-9059-7698FA97F5A5}"/>
              </a:ext>
            </a:extLst>
          </p:cNvPr>
          <p:cNvSpPr txBox="1"/>
          <p:nvPr/>
        </p:nvSpPr>
        <p:spPr>
          <a:xfrm>
            <a:off x="6811771" y="5128234"/>
            <a:ext cx="2583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- Ativa PLC / IP3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334C17E-5622-4093-9CDA-9309553E078F}"/>
              </a:ext>
            </a:extLst>
          </p:cNvPr>
          <p:cNvSpPr txBox="1"/>
          <p:nvPr/>
        </p:nvSpPr>
        <p:spPr>
          <a:xfrm>
            <a:off x="506437" y="5148775"/>
            <a:ext cx="436098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dirty="0" err="1"/>
              <a:t>Ex</a:t>
            </a:r>
            <a:r>
              <a:rPr lang="pt-BR" sz="2400" dirty="0"/>
              <a:t>: </a:t>
            </a:r>
            <a:r>
              <a:rPr lang="pt-BR" sz="2400" dirty="0" err="1"/>
              <a:t>Cetamina</a:t>
            </a:r>
            <a:r>
              <a:rPr lang="pt-BR" sz="2400" dirty="0"/>
              <a:t> (anestésico geral): bloqueador do receptor NMDA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21703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40085144-4926-4A11-B82B-F3386AAB2463}"/>
              </a:ext>
            </a:extLst>
          </p:cNvPr>
          <p:cNvGrpSpPr/>
          <p:nvPr/>
        </p:nvGrpSpPr>
        <p:grpSpPr>
          <a:xfrm>
            <a:off x="-19657" y="1"/>
            <a:ext cx="12231325" cy="909487"/>
            <a:chOff x="-19657" y="1"/>
            <a:chExt cx="12231325" cy="909487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594ADD6F-1AA0-43DA-AAED-2E9E558556DE}"/>
                </a:ext>
              </a:extLst>
            </p:cNvPr>
            <p:cNvSpPr/>
            <p:nvPr/>
          </p:nvSpPr>
          <p:spPr>
            <a:xfrm>
              <a:off x="0" y="1"/>
              <a:ext cx="12192000" cy="7669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2AB047AE-419D-4F64-835C-7A0EB562533C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766917"/>
              <a:ext cx="12211657" cy="0"/>
            </a:xfrm>
            <a:prstGeom prst="line">
              <a:avLst/>
            </a:prstGeom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C7BA4E82-59F1-4F9C-9940-0969D525AB11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845577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EEFD5324-E1B8-4E7C-8052-3B8D563C6C7C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909488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944B9AA2-089D-47E7-A4F5-02F0D257AE55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Aminoácidos inibitórios: GABA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336D0A8-982D-474A-BD52-7C110A24A628}"/>
              </a:ext>
            </a:extLst>
          </p:cNvPr>
          <p:cNvSpPr txBox="1"/>
          <p:nvPr/>
        </p:nvSpPr>
        <p:spPr>
          <a:xfrm>
            <a:off x="900332" y="2008168"/>
            <a:ext cx="560236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dirty="0"/>
              <a:t>Principal transmissor inibitório do SNC (cerca de 30% das sinapses)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dirty="0"/>
              <a:t>Amplamente distribuído no SNC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dirty="0"/>
              <a:t>Síntese a partir do glutamato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dirty="0"/>
              <a:t>Receptores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2800" dirty="0" err="1"/>
              <a:t>Ionotrópico</a:t>
            </a:r>
            <a:r>
              <a:rPr lang="pt-BR" sz="2800" dirty="0"/>
              <a:t>: GABA</a:t>
            </a:r>
            <a:r>
              <a:rPr lang="pt-BR" sz="2800" baseline="-25000" dirty="0"/>
              <a:t>A</a:t>
            </a:r>
            <a:endParaRPr lang="pt-BR" sz="28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2800" dirty="0"/>
              <a:t>Metabotrópico: GABA</a:t>
            </a:r>
            <a:r>
              <a:rPr lang="pt-BR" sz="2800" baseline="-25000" dirty="0"/>
              <a:t>B</a:t>
            </a:r>
            <a:endParaRPr lang="pt-BR" sz="2800" dirty="0"/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B78E88DF-753A-4D92-B8BF-F95D51C28FC6}"/>
              </a:ext>
            </a:extLst>
          </p:cNvPr>
          <p:cNvGrpSpPr/>
          <p:nvPr/>
        </p:nvGrpSpPr>
        <p:grpSpPr>
          <a:xfrm>
            <a:off x="7202661" y="1266545"/>
            <a:ext cx="3066753" cy="4705923"/>
            <a:chOff x="8074857" y="1266545"/>
            <a:chExt cx="3066753" cy="4705923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EA7FB132-9216-4530-B49F-F34FAD1CE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12123" y="1266545"/>
              <a:ext cx="2829487" cy="4705923"/>
            </a:xfrm>
            <a:prstGeom prst="rect">
              <a:avLst/>
            </a:prstGeom>
          </p:spPr>
        </p:pic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6A6ABAB7-4E72-427D-81F9-B82DAF8B05E3}"/>
                </a:ext>
              </a:extLst>
            </p:cNvPr>
            <p:cNvSpPr/>
            <p:nvPr/>
          </p:nvSpPr>
          <p:spPr>
            <a:xfrm>
              <a:off x="8074857" y="3123028"/>
              <a:ext cx="1223889" cy="15755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25269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40085144-4926-4A11-B82B-F3386AAB2463}"/>
              </a:ext>
            </a:extLst>
          </p:cNvPr>
          <p:cNvGrpSpPr/>
          <p:nvPr/>
        </p:nvGrpSpPr>
        <p:grpSpPr>
          <a:xfrm>
            <a:off x="-19657" y="1"/>
            <a:ext cx="12231325" cy="909487"/>
            <a:chOff x="-19657" y="1"/>
            <a:chExt cx="12231325" cy="909487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594ADD6F-1AA0-43DA-AAED-2E9E558556DE}"/>
                </a:ext>
              </a:extLst>
            </p:cNvPr>
            <p:cNvSpPr/>
            <p:nvPr/>
          </p:nvSpPr>
          <p:spPr>
            <a:xfrm>
              <a:off x="0" y="1"/>
              <a:ext cx="12192000" cy="7669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2AB047AE-419D-4F64-835C-7A0EB562533C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766917"/>
              <a:ext cx="12211657" cy="0"/>
            </a:xfrm>
            <a:prstGeom prst="line">
              <a:avLst/>
            </a:prstGeom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C7BA4E82-59F1-4F9C-9940-0969D525AB11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845577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EEFD5324-E1B8-4E7C-8052-3B8D563C6C7C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909488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944B9AA2-089D-47E7-A4F5-02F0D257AE55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Aminoácidos inibitórios: GABA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336D0A8-982D-474A-BD52-7C110A24A628}"/>
              </a:ext>
            </a:extLst>
          </p:cNvPr>
          <p:cNvSpPr txBox="1"/>
          <p:nvPr/>
        </p:nvSpPr>
        <p:spPr>
          <a:xfrm>
            <a:off x="146183" y="4037334"/>
            <a:ext cx="58514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/>
              <a:t>GABA</a:t>
            </a:r>
            <a:r>
              <a:rPr lang="pt-BR" sz="2400" baseline="-25000" dirty="0"/>
              <a:t>A</a:t>
            </a:r>
            <a:r>
              <a:rPr lang="pt-BR" sz="2400" dirty="0"/>
              <a:t>: </a:t>
            </a:r>
            <a:r>
              <a:rPr lang="pt-BR" sz="2400" dirty="0" err="1"/>
              <a:t>ionotrópico</a:t>
            </a:r>
            <a:r>
              <a:rPr lang="pt-BR" sz="24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/>
              <a:t>Aumenta a permeabilidade ao cloreto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 err="1"/>
              <a:t>Ex</a:t>
            </a:r>
            <a:r>
              <a:rPr lang="pt-BR" sz="2400" dirty="0"/>
              <a:t>: Anestésicos gerais, barbitúricos, benzodiazepínicos (Diazepam) </a:t>
            </a:r>
            <a:r>
              <a:rPr lang="pt-BR" sz="2400" dirty="0">
                <a:sym typeface="Wingdings" panose="05000000000000000000" pitchFamily="2" charset="2"/>
              </a:rPr>
              <a:t> </a:t>
            </a:r>
            <a:r>
              <a:rPr lang="pt-BR" sz="2400" dirty="0"/>
              <a:t>ansiolíticos / sedativos: agonista GABA</a:t>
            </a:r>
            <a:r>
              <a:rPr lang="pt-BR" sz="2400" baseline="-25000" dirty="0"/>
              <a:t>A</a:t>
            </a:r>
            <a:endParaRPr lang="pt-BR" sz="24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D8EFF52-C7A0-4E25-98FB-2C57FD150F7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282747" y="1189717"/>
            <a:ext cx="4534360" cy="2889821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29BF0C97-3654-4F38-A226-C9EF407A5D2B}"/>
              </a:ext>
            </a:extLst>
          </p:cNvPr>
          <p:cNvSpPr txBox="1"/>
          <p:nvPr/>
        </p:nvSpPr>
        <p:spPr>
          <a:xfrm>
            <a:off x="6035039" y="4037334"/>
            <a:ext cx="56350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/>
              <a:t>GABA</a:t>
            </a:r>
            <a:r>
              <a:rPr lang="pt-BR" sz="2400" baseline="-25000" dirty="0"/>
              <a:t>B</a:t>
            </a:r>
            <a:r>
              <a:rPr lang="pt-BR" sz="2400" dirty="0"/>
              <a:t>: metabotrópico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/>
              <a:t>Inibição da </a:t>
            </a:r>
            <a:r>
              <a:rPr lang="pt-BR" sz="2400" dirty="0" err="1"/>
              <a:t>adenilato</a:t>
            </a:r>
            <a:r>
              <a:rPr lang="pt-BR" sz="2400" dirty="0"/>
              <a:t> ciclase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 err="1"/>
              <a:t>Ex</a:t>
            </a:r>
            <a:r>
              <a:rPr lang="pt-BR" sz="2400" dirty="0"/>
              <a:t>: </a:t>
            </a:r>
            <a:r>
              <a:rPr lang="pt-BR" sz="2400" dirty="0" err="1"/>
              <a:t>baclofeno</a:t>
            </a:r>
            <a:r>
              <a:rPr lang="pt-BR" sz="2400" dirty="0"/>
              <a:t> </a:t>
            </a:r>
            <a:r>
              <a:rPr lang="pt-BR" sz="2400" dirty="0">
                <a:sym typeface="Wingdings" panose="05000000000000000000" pitchFamily="2" charset="2"/>
              </a:rPr>
              <a:t> </a:t>
            </a:r>
            <a:r>
              <a:rPr lang="pt-BR" sz="2400" dirty="0" err="1"/>
              <a:t>antiespástico</a:t>
            </a:r>
            <a:r>
              <a:rPr lang="pt-BR" sz="2400" dirty="0"/>
              <a:t> de ação medular: agonista GABA</a:t>
            </a:r>
            <a:r>
              <a:rPr lang="pt-BR" sz="2400" baseline="-25000" dirty="0"/>
              <a:t>B</a:t>
            </a:r>
            <a:endParaRPr lang="pt-BR" sz="2400" dirty="0"/>
          </a:p>
          <a:p>
            <a:pPr lvl="1"/>
            <a:endParaRPr lang="pt-BR" sz="2400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AF206338-4C65-4012-A7BF-F707D98B142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5359296" y="1551249"/>
            <a:ext cx="6759572" cy="186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04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40085144-4926-4A11-B82B-F3386AAB2463}"/>
              </a:ext>
            </a:extLst>
          </p:cNvPr>
          <p:cNvGrpSpPr/>
          <p:nvPr/>
        </p:nvGrpSpPr>
        <p:grpSpPr>
          <a:xfrm>
            <a:off x="-19657" y="1"/>
            <a:ext cx="12231325" cy="909487"/>
            <a:chOff x="-19657" y="1"/>
            <a:chExt cx="12231325" cy="909487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594ADD6F-1AA0-43DA-AAED-2E9E558556DE}"/>
                </a:ext>
              </a:extLst>
            </p:cNvPr>
            <p:cNvSpPr/>
            <p:nvPr/>
          </p:nvSpPr>
          <p:spPr>
            <a:xfrm>
              <a:off x="0" y="1"/>
              <a:ext cx="12192000" cy="7669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2AB047AE-419D-4F64-835C-7A0EB562533C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766917"/>
              <a:ext cx="12211657" cy="0"/>
            </a:xfrm>
            <a:prstGeom prst="line">
              <a:avLst/>
            </a:prstGeom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C7BA4E82-59F1-4F9C-9940-0969D525AB11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845577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EEFD5324-E1B8-4E7C-8052-3B8D563C6C7C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909488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944B9AA2-089D-47E7-A4F5-02F0D257AE55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Aminas transmissoras: SEROTONINA (5-HT)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392FA67-4499-474E-9F1A-E7C8A6DBD24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20000"/>
          </a:blip>
          <a:stretch>
            <a:fillRect/>
          </a:stretch>
        </p:blipFill>
        <p:spPr>
          <a:xfrm>
            <a:off x="356059" y="1108072"/>
            <a:ext cx="4525429" cy="528411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5A375901-E270-431B-BFE8-CB8F0C45AD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9456" y="3750129"/>
            <a:ext cx="3276224" cy="299404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6336D0A8-982D-474A-BD52-7C110A24A628}"/>
              </a:ext>
            </a:extLst>
          </p:cNvPr>
          <p:cNvSpPr txBox="1"/>
          <p:nvPr/>
        </p:nvSpPr>
        <p:spPr>
          <a:xfrm>
            <a:off x="4616858" y="1029580"/>
            <a:ext cx="74822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dirty="0"/>
              <a:t>Importante transmissor no SNC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dirty="0"/>
              <a:t>Síntese a partir do triptofano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dirty="0"/>
              <a:t>Ações inibitórias e excitatórias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dirty="0"/>
              <a:t>Receptores (14 subtipos identificados)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2800" dirty="0" err="1"/>
              <a:t>Ionotrópico</a:t>
            </a:r>
            <a:r>
              <a:rPr lang="pt-BR" sz="2800" dirty="0"/>
              <a:t>: 5-HT</a:t>
            </a:r>
            <a:r>
              <a:rPr lang="pt-BR" sz="2800" baseline="-25000" dirty="0"/>
              <a:t>3</a:t>
            </a:r>
            <a:endParaRPr lang="pt-BR" sz="28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2800" dirty="0"/>
              <a:t>Metabotrópicos: 5-HT</a:t>
            </a:r>
            <a:r>
              <a:rPr lang="pt-BR" sz="2800" baseline="-25000" dirty="0"/>
              <a:t>1</a:t>
            </a:r>
            <a:r>
              <a:rPr lang="pt-BR" sz="2800" dirty="0"/>
              <a:t>, 5-HT</a:t>
            </a:r>
            <a:r>
              <a:rPr lang="pt-BR" sz="2800" baseline="-25000" dirty="0"/>
              <a:t>2</a:t>
            </a:r>
            <a:r>
              <a:rPr lang="pt-BR" sz="2800" dirty="0"/>
              <a:t>, 5-HT</a:t>
            </a:r>
            <a:r>
              <a:rPr lang="pt-BR" sz="2800" baseline="-25000" dirty="0"/>
              <a:t>4</a:t>
            </a:r>
            <a:r>
              <a:rPr lang="pt-BR" sz="2800" dirty="0"/>
              <a:t>, 5-HT</a:t>
            </a:r>
            <a:r>
              <a:rPr lang="pt-BR" sz="2800" baseline="-25000" dirty="0"/>
              <a:t>5</a:t>
            </a:r>
            <a:r>
              <a:rPr lang="pt-BR" sz="2800" dirty="0"/>
              <a:t>, 5-HT</a:t>
            </a:r>
            <a:r>
              <a:rPr lang="pt-BR" sz="2800" baseline="-25000" dirty="0"/>
              <a:t>6</a:t>
            </a:r>
            <a:r>
              <a:rPr lang="pt-BR" sz="2800" dirty="0"/>
              <a:t>, 5-HT</a:t>
            </a:r>
            <a:r>
              <a:rPr lang="pt-BR" sz="2800" baseline="-250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035070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Conector reto 47"/>
          <p:cNvCxnSpPr/>
          <p:nvPr/>
        </p:nvCxnSpPr>
        <p:spPr>
          <a:xfrm>
            <a:off x="5087888" y="5379299"/>
            <a:ext cx="0" cy="72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>
            <a:off x="7768226" y="5379299"/>
            <a:ext cx="0" cy="72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>
            <a:off x="6240016" y="4659219"/>
            <a:ext cx="0" cy="72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>
            <a:off x="3575720" y="2075315"/>
            <a:ext cx="0" cy="72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>
            <a:off x="8040216" y="2075315"/>
            <a:ext cx="0" cy="72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>
            <a:off x="5879976" y="1490867"/>
            <a:ext cx="0" cy="5760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de cantos arredondados 35"/>
          <p:cNvSpPr/>
          <p:nvPr/>
        </p:nvSpPr>
        <p:spPr>
          <a:xfrm>
            <a:off x="4079776" y="1274843"/>
            <a:ext cx="3744416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5" name="Conector reto 34"/>
          <p:cNvCxnSpPr/>
          <p:nvPr/>
        </p:nvCxnSpPr>
        <p:spPr>
          <a:xfrm>
            <a:off x="6960096" y="3507091"/>
            <a:ext cx="0" cy="72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>
            <a:off x="9048328" y="3507091"/>
            <a:ext cx="0" cy="72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7968208" y="2787011"/>
            <a:ext cx="0" cy="72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143672" y="2931027"/>
            <a:ext cx="0" cy="72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de cantos arredondados 22"/>
          <p:cNvSpPr/>
          <p:nvPr/>
        </p:nvSpPr>
        <p:spPr>
          <a:xfrm>
            <a:off x="7968208" y="3867131"/>
            <a:ext cx="2664296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de cantos arredondados 21"/>
          <p:cNvSpPr/>
          <p:nvPr/>
        </p:nvSpPr>
        <p:spPr>
          <a:xfrm>
            <a:off x="4943872" y="3867131"/>
            <a:ext cx="2664296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de cantos arredondados 20"/>
          <p:cNvSpPr/>
          <p:nvPr/>
        </p:nvSpPr>
        <p:spPr>
          <a:xfrm>
            <a:off x="1775520" y="3584323"/>
            <a:ext cx="2664296" cy="18722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de cantos arredondados 18"/>
          <p:cNvSpPr/>
          <p:nvPr/>
        </p:nvSpPr>
        <p:spPr>
          <a:xfrm>
            <a:off x="1775520" y="2354963"/>
            <a:ext cx="2592288" cy="8640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3791744" y="1317235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Sistema Nervoso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775521" y="2354964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Sistema Nervoso Central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871864" y="3890939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Sistema Nervoso Autônomo</a:t>
            </a:r>
          </a:p>
          <a:p>
            <a:pPr algn="ctr"/>
            <a:r>
              <a:rPr lang="pt-BR" sz="2400" dirty="0"/>
              <a:t>(involuntário)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7896200" y="3867132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Sistema Nervoso Somático</a:t>
            </a:r>
          </a:p>
          <a:p>
            <a:pPr algn="ctr"/>
            <a:r>
              <a:rPr lang="pt-BR" sz="2400" dirty="0"/>
              <a:t>(voluntário)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1725561" y="3584322"/>
            <a:ext cx="27862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Telencéfalo</a:t>
            </a:r>
          </a:p>
          <a:p>
            <a:pPr algn="ctr"/>
            <a:r>
              <a:rPr lang="pt-BR" sz="2400" dirty="0"/>
              <a:t>Diencéfalo</a:t>
            </a:r>
          </a:p>
          <a:p>
            <a:pPr algn="ctr"/>
            <a:r>
              <a:rPr lang="pt-BR" sz="2400" dirty="0"/>
              <a:t>Cerebelo</a:t>
            </a:r>
          </a:p>
          <a:p>
            <a:pPr algn="ctr"/>
            <a:r>
              <a:rPr lang="pt-BR" sz="2400" dirty="0"/>
              <a:t>Tronco encefálico</a:t>
            </a:r>
          </a:p>
          <a:p>
            <a:pPr algn="ctr"/>
            <a:r>
              <a:rPr lang="pt-BR" sz="2400" dirty="0"/>
              <a:t>Medula espinal</a:t>
            </a: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6096000" y="2354963"/>
            <a:ext cx="3744416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5879976" y="2354964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Sistema Nervoso Periférico</a:t>
            </a:r>
          </a:p>
          <a:p>
            <a:pPr algn="ctr"/>
            <a:r>
              <a:rPr lang="pt-BR" sz="2400" dirty="0"/>
              <a:t>(nervos entre SNC e periferia)</a:t>
            </a:r>
          </a:p>
        </p:txBody>
      </p:sp>
      <p:cxnSp>
        <p:nvCxnSpPr>
          <p:cNvPr id="28" name="Conector reto 27"/>
          <p:cNvCxnSpPr/>
          <p:nvPr/>
        </p:nvCxnSpPr>
        <p:spPr>
          <a:xfrm flipH="1">
            <a:off x="6960096" y="3498707"/>
            <a:ext cx="2079848" cy="83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H="1">
            <a:off x="3575720" y="2066931"/>
            <a:ext cx="4464000" cy="83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de cantos arredondados 41"/>
          <p:cNvSpPr/>
          <p:nvPr/>
        </p:nvSpPr>
        <p:spPr>
          <a:xfrm>
            <a:off x="4367808" y="5811347"/>
            <a:ext cx="1512168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43" name="CaixaDeTexto 42"/>
          <p:cNvSpPr txBox="1"/>
          <p:nvPr/>
        </p:nvSpPr>
        <p:spPr>
          <a:xfrm>
            <a:off x="4295800" y="581134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Simpático</a:t>
            </a:r>
          </a:p>
        </p:txBody>
      </p:sp>
      <p:sp>
        <p:nvSpPr>
          <p:cNvPr id="44" name="Retângulo de cantos arredondados 43"/>
          <p:cNvSpPr/>
          <p:nvPr/>
        </p:nvSpPr>
        <p:spPr>
          <a:xfrm>
            <a:off x="6672064" y="5811347"/>
            <a:ext cx="2160240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45" name="CaixaDeTexto 44"/>
          <p:cNvSpPr txBox="1"/>
          <p:nvPr/>
        </p:nvSpPr>
        <p:spPr>
          <a:xfrm>
            <a:off x="6672064" y="581134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Parassimpático</a:t>
            </a:r>
          </a:p>
        </p:txBody>
      </p:sp>
      <p:cxnSp>
        <p:nvCxnSpPr>
          <p:cNvPr id="50" name="Conector reto 49"/>
          <p:cNvCxnSpPr/>
          <p:nvPr/>
        </p:nvCxnSpPr>
        <p:spPr>
          <a:xfrm flipH="1">
            <a:off x="5088216" y="5370915"/>
            <a:ext cx="2700000" cy="83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56364E37-1762-4E31-B104-043B0E2435AA}"/>
              </a:ext>
            </a:extLst>
          </p:cNvPr>
          <p:cNvGrpSpPr/>
          <p:nvPr/>
        </p:nvGrpSpPr>
        <p:grpSpPr>
          <a:xfrm>
            <a:off x="-19657" y="1"/>
            <a:ext cx="12231325" cy="909487"/>
            <a:chOff x="-19657" y="1"/>
            <a:chExt cx="12231325" cy="909487"/>
          </a:xfrm>
        </p:grpSpPr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533BBDAC-9CFD-4C4D-8EEF-6DEFDBDC1695}"/>
                </a:ext>
              </a:extLst>
            </p:cNvPr>
            <p:cNvSpPr/>
            <p:nvPr/>
          </p:nvSpPr>
          <p:spPr>
            <a:xfrm>
              <a:off x="0" y="1"/>
              <a:ext cx="12192000" cy="7669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47" name="Conector reto 46">
              <a:extLst>
                <a:ext uri="{FF2B5EF4-FFF2-40B4-BE49-F238E27FC236}">
                  <a16:creationId xmlns:a16="http://schemas.microsoft.com/office/drawing/2014/main" id="{E960784B-09A2-4C09-A5FF-66297ADF5731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766917"/>
              <a:ext cx="12211657" cy="0"/>
            </a:xfrm>
            <a:prstGeom prst="line">
              <a:avLst/>
            </a:prstGeom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>
              <a:extLst>
                <a:ext uri="{FF2B5EF4-FFF2-40B4-BE49-F238E27FC236}">
                  <a16:creationId xmlns:a16="http://schemas.microsoft.com/office/drawing/2014/main" id="{82EC0564-BD24-42E8-8D28-D5AD68E7EB17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845577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to 52">
              <a:extLst>
                <a:ext uri="{FF2B5EF4-FFF2-40B4-BE49-F238E27FC236}">
                  <a16:creationId xmlns:a16="http://schemas.microsoft.com/office/drawing/2014/main" id="{1F04AAE3-C0D4-43BF-A736-1BB6B905F0B3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909488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720C25A0-3B72-42E2-9414-918B4BAE1F54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Divisões do Sistema Nervoso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5ABC1001-5807-41B2-9BAF-AE772D452098}"/>
              </a:ext>
            </a:extLst>
          </p:cNvPr>
          <p:cNvSpPr/>
          <p:nvPr/>
        </p:nvSpPr>
        <p:spPr>
          <a:xfrm>
            <a:off x="1559497" y="2147325"/>
            <a:ext cx="3008294" cy="36216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40085144-4926-4A11-B82B-F3386AAB2463}"/>
              </a:ext>
            </a:extLst>
          </p:cNvPr>
          <p:cNvGrpSpPr/>
          <p:nvPr/>
        </p:nvGrpSpPr>
        <p:grpSpPr>
          <a:xfrm>
            <a:off x="-19657" y="1"/>
            <a:ext cx="12231325" cy="909487"/>
            <a:chOff x="-19657" y="1"/>
            <a:chExt cx="12231325" cy="909487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594ADD6F-1AA0-43DA-AAED-2E9E558556DE}"/>
                </a:ext>
              </a:extLst>
            </p:cNvPr>
            <p:cNvSpPr/>
            <p:nvPr/>
          </p:nvSpPr>
          <p:spPr>
            <a:xfrm>
              <a:off x="0" y="1"/>
              <a:ext cx="12192000" cy="7669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2AB047AE-419D-4F64-835C-7A0EB562533C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766917"/>
              <a:ext cx="12211657" cy="0"/>
            </a:xfrm>
            <a:prstGeom prst="line">
              <a:avLst/>
            </a:prstGeom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C7BA4E82-59F1-4F9C-9940-0969D525AB11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845577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EEFD5324-E1B8-4E7C-8052-3B8D563C6C7C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909488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944B9AA2-089D-47E7-A4F5-02F0D257AE55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Aminas transmissoras: SEROTONINA (5-HT)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688C04DB-A1AA-456D-9757-6B1D90E04D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67"/>
          <a:stretch/>
        </p:blipFill>
        <p:spPr bwMode="auto">
          <a:xfrm>
            <a:off x="75004" y="1647499"/>
            <a:ext cx="6856412" cy="352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6336D0A8-982D-474A-BD52-7C110A24A628}"/>
              </a:ext>
            </a:extLst>
          </p:cNvPr>
          <p:cNvSpPr txBox="1"/>
          <p:nvPr/>
        </p:nvSpPr>
        <p:spPr>
          <a:xfrm>
            <a:off x="6771249" y="1431627"/>
            <a:ext cx="5425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/>
              <a:t>5-HT</a:t>
            </a:r>
            <a:r>
              <a:rPr lang="pt-BR" sz="2400" baseline="-25000" dirty="0"/>
              <a:t>1</a:t>
            </a:r>
            <a:r>
              <a:rPr lang="pt-BR" sz="2400" dirty="0"/>
              <a:t>: inibitórios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2400" dirty="0"/>
              <a:t>5-HT</a:t>
            </a:r>
            <a:r>
              <a:rPr lang="pt-BR" sz="2400" baseline="-25000" dirty="0"/>
              <a:t>1A</a:t>
            </a:r>
            <a:r>
              <a:rPr lang="pt-BR" sz="2400" dirty="0"/>
              <a:t>: Agonistas: ansiedade (</a:t>
            </a:r>
            <a:r>
              <a:rPr lang="pt-BR" sz="2400" dirty="0" err="1"/>
              <a:t>ex</a:t>
            </a:r>
            <a:r>
              <a:rPr lang="pt-BR" sz="2400" dirty="0"/>
              <a:t>: </a:t>
            </a:r>
            <a:r>
              <a:rPr lang="pt-BR" sz="2400" dirty="0" err="1"/>
              <a:t>buspirona</a:t>
            </a:r>
            <a:r>
              <a:rPr lang="pt-BR" sz="2400" dirty="0"/>
              <a:t>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2400" dirty="0"/>
              <a:t>5-HT</a:t>
            </a:r>
            <a:r>
              <a:rPr lang="pt-BR" sz="2400" baseline="-25000" dirty="0"/>
              <a:t>1B</a:t>
            </a:r>
            <a:r>
              <a:rPr lang="pt-BR" sz="2400" dirty="0"/>
              <a:t>:  </a:t>
            </a:r>
            <a:r>
              <a:rPr lang="pt-BR" sz="2400" dirty="0" err="1"/>
              <a:t>auto-receptores</a:t>
            </a:r>
            <a:r>
              <a:rPr lang="pt-BR" sz="2400" dirty="0"/>
              <a:t>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2400" dirty="0"/>
              <a:t>5-HT</a:t>
            </a:r>
            <a:r>
              <a:rPr lang="pt-BR" sz="2400" baseline="-25000" dirty="0"/>
              <a:t>1D</a:t>
            </a:r>
            <a:r>
              <a:rPr lang="pt-BR" sz="2400" dirty="0"/>
              <a:t>: </a:t>
            </a:r>
            <a:r>
              <a:rPr lang="pt-BR" sz="2400" dirty="0" err="1"/>
              <a:t>auto-receptores</a:t>
            </a:r>
            <a:r>
              <a:rPr lang="pt-BR" sz="2400" dirty="0"/>
              <a:t> / Agonistas: enxaqueca (</a:t>
            </a:r>
            <a:r>
              <a:rPr lang="pt-BR" sz="2400" dirty="0" err="1"/>
              <a:t>ex</a:t>
            </a:r>
            <a:r>
              <a:rPr lang="pt-BR" sz="2400" dirty="0"/>
              <a:t>: </a:t>
            </a:r>
            <a:r>
              <a:rPr lang="pt-BR" sz="2400" dirty="0" err="1"/>
              <a:t>sumatriptana</a:t>
            </a:r>
            <a:r>
              <a:rPr lang="pt-BR" sz="24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/>
              <a:t> 5-HT</a:t>
            </a:r>
            <a:r>
              <a:rPr lang="pt-BR" sz="2400" baseline="-25000" dirty="0"/>
              <a:t>2</a:t>
            </a:r>
            <a:r>
              <a:rPr lang="pt-BR" sz="2400" dirty="0"/>
              <a:t>: excitatórios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2400" dirty="0"/>
              <a:t>Alvo de fármacos alucinógenos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/>
              <a:t>5-HT</a:t>
            </a:r>
            <a:r>
              <a:rPr lang="pt-BR" sz="2400" baseline="-25000" dirty="0"/>
              <a:t>3</a:t>
            </a:r>
            <a:r>
              <a:rPr lang="pt-BR" sz="2400" dirty="0"/>
              <a:t>: excitatórios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2400" dirty="0"/>
              <a:t>Antagonistas: </a:t>
            </a:r>
            <a:r>
              <a:rPr lang="pt-BR" sz="2400" dirty="0" err="1"/>
              <a:t>antieméticos</a:t>
            </a:r>
            <a:r>
              <a:rPr lang="pt-BR" sz="2400" dirty="0"/>
              <a:t> (</a:t>
            </a:r>
            <a:r>
              <a:rPr lang="pt-BR" sz="2400" dirty="0" err="1"/>
              <a:t>ex</a:t>
            </a:r>
            <a:r>
              <a:rPr lang="pt-BR" sz="2400" dirty="0"/>
              <a:t>: </a:t>
            </a:r>
            <a:r>
              <a:rPr lang="pt-BR" sz="2400" dirty="0" err="1"/>
              <a:t>ondansetrona</a:t>
            </a:r>
            <a:r>
              <a:rPr lang="pt-BR" sz="2400" dirty="0"/>
              <a:t>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pt-BR" sz="24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9503648-737D-49D4-A057-46EFB9BEDB79}"/>
              </a:ext>
            </a:extLst>
          </p:cNvPr>
          <p:cNvSpPr txBox="1"/>
          <p:nvPr/>
        </p:nvSpPr>
        <p:spPr>
          <a:xfrm>
            <a:off x="249260" y="5730406"/>
            <a:ext cx="685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Inibidores da recaptação: depressão (</a:t>
            </a:r>
            <a:r>
              <a:rPr lang="pt-BR" sz="2400" dirty="0" err="1"/>
              <a:t>ex</a:t>
            </a:r>
            <a:r>
              <a:rPr lang="pt-BR" sz="2400" dirty="0"/>
              <a:t>: fluoxetina)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084040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40085144-4926-4A11-B82B-F3386AAB2463}"/>
              </a:ext>
            </a:extLst>
          </p:cNvPr>
          <p:cNvGrpSpPr/>
          <p:nvPr/>
        </p:nvGrpSpPr>
        <p:grpSpPr>
          <a:xfrm>
            <a:off x="-19657" y="1"/>
            <a:ext cx="12231325" cy="909487"/>
            <a:chOff x="-19657" y="1"/>
            <a:chExt cx="12231325" cy="909487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594ADD6F-1AA0-43DA-AAED-2E9E558556DE}"/>
                </a:ext>
              </a:extLst>
            </p:cNvPr>
            <p:cNvSpPr/>
            <p:nvPr/>
          </p:nvSpPr>
          <p:spPr>
            <a:xfrm>
              <a:off x="0" y="1"/>
              <a:ext cx="12192000" cy="7669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2AB047AE-419D-4F64-835C-7A0EB562533C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766917"/>
              <a:ext cx="12211657" cy="0"/>
            </a:xfrm>
            <a:prstGeom prst="line">
              <a:avLst/>
            </a:prstGeom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C7BA4E82-59F1-4F9C-9940-0969D525AB11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845577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EEFD5324-E1B8-4E7C-8052-3B8D563C6C7C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909488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944B9AA2-089D-47E7-A4F5-02F0D257AE55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Aminas transmissoras: DOPAMINA (DA)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037F989-C079-4351-8538-A88F89362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10139" y="1102912"/>
            <a:ext cx="3957041" cy="569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247800A2-CA91-4D87-BB35-8324BD91ABE3}"/>
              </a:ext>
            </a:extLst>
          </p:cNvPr>
          <p:cNvSpPr txBox="1"/>
          <p:nvPr/>
        </p:nvSpPr>
        <p:spPr>
          <a:xfrm>
            <a:off x="4811151" y="1005846"/>
            <a:ext cx="752621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600" dirty="0"/>
              <a:t>Transmissor no SNC e precursor da noradrenalina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600" dirty="0"/>
              <a:t>Síntese a partir da tirosina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600" dirty="0"/>
              <a:t>Ações inibitórias e excitatórias</a:t>
            </a:r>
          </a:p>
          <a:p>
            <a:endParaRPr lang="pt-BR" sz="2600" dirty="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614124DF-F84F-4637-8B63-34DA0242932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5128025" y="2427443"/>
            <a:ext cx="7031166" cy="398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32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40085144-4926-4A11-B82B-F3386AAB2463}"/>
              </a:ext>
            </a:extLst>
          </p:cNvPr>
          <p:cNvGrpSpPr/>
          <p:nvPr/>
        </p:nvGrpSpPr>
        <p:grpSpPr>
          <a:xfrm>
            <a:off x="-19657" y="1"/>
            <a:ext cx="12231325" cy="909487"/>
            <a:chOff x="-19657" y="1"/>
            <a:chExt cx="12231325" cy="909487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594ADD6F-1AA0-43DA-AAED-2E9E558556DE}"/>
                </a:ext>
              </a:extLst>
            </p:cNvPr>
            <p:cNvSpPr/>
            <p:nvPr/>
          </p:nvSpPr>
          <p:spPr>
            <a:xfrm>
              <a:off x="0" y="1"/>
              <a:ext cx="12192000" cy="7669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2AB047AE-419D-4F64-835C-7A0EB562533C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766917"/>
              <a:ext cx="12211657" cy="0"/>
            </a:xfrm>
            <a:prstGeom prst="line">
              <a:avLst/>
            </a:prstGeom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C7BA4E82-59F1-4F9C-9940-0969D525AB11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845577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EEFD5324-E1B8-4E7C-8052-3B8D563C6C7C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909488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944B9AA2-089D-47E7-A4F5-02F0D257AE55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Aminas transmissoras: DOPAMINA (DA)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47800A2-CA91-4D87-BB35-8324BD91ABE3}"/>
              </a:ext>
            </a:extLst>
          </p:cNvPr>
          <p:cNvSpPr txBox="1"/>
          <p:nvPr/>
        </p:nvSpPr>
        <p:spPr>
          <a:xfrm>
            <a:off x="79262" y="1033982"/>
            <a:ext cx="692644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600" dirty="0"/>
              <a:t>Vias dopaminérgicas: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6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600" b="1" dirty="0" err="1"/>
              <a:t>Nigroestriada</a:t>
            </a:r>
            <a:r>
              <a:rPr lang="pt-BR" sz="2600" dirty="0"/>
              <a:t> (controle motor)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pt-BR" sz="2600" dirty="0"/>
              <a:t>Deficiência de DA: Parkinson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pt-BR" sz="2600" dirty="0"/>
              <a:t>Antipsicóticos (</a:t>
            </a:r>
            <a:r>
              <a:rPr lang="pt-BR" sz="2600" dirty="0" err="1"/>
              <a:t>haloperidol</a:t>
            </a:r>
            <a:r>
              <a:rPr lang="pt-BR" sz="2600" dirty="0"/>
              <a:t> / antagonistas D2): efeito adverso </a:t>
            </a:r>
            <a:r>
              <a:rPr lang="pt-BR" sz="2600" dirty="0">
                <a:sym typeface="Wingdings" panose="05000000000000000000" pitchFamily="2" charset="2"/>
              </a:rPr>
              <a:t> distúrbios do movimento</a:t>
            </a:r>
            <a:endParaRPr lang="pt-BR" sz="26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600" b="1" dirty="0" err="1"/>
              <a:t>Mesolímbica</a:t>
            </a:r>
            <a:r>
              <a:rPr lang="pt-BR" sz="2600" b="1" dirty="0"/>
              <a:t>/</a:t>
            </a:r>
            <a:r>
              <a:rPr lang="pt-BR" sz="2600" b="1" dirty="0" err="1"/>
              <a:t>mesocortical</a:t>
            </a:r>
            <a:r>
              <a:rPr lang="pt-BR" sz="2600" b="1" dirty="0"/>
              <a:t> </a:t>
            </a:r>
            <a:r>
              <a:rPr lang="pt-BR" sz="2600" dirty="0"/>
              <a:t>(comportamento)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pt-BR" sz="2600" dirty="0"/>
              <a:t>Anfetamina (libera DA e NA): comportamento estereotipado repetido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600" b="1" dirty="0" err="1"/>
              <a:t>Tubero</a:t>
            </a:r>
            <a:r>
              <a:rPr lang="pt-BR" sz="2600" b="1" dirty="0"/>
              <a:t>-hipofisária </a:t>
            </a:r>
            <a:r>
              <a:rPr lang="pt-BR" sz="2600" dirty="0"/>
              <a:t>(controle endócrino)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pt-BR" sz="2600" dirty="0"/>
              <a:t>DA: inibe secreção de prolactina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pt-BR" sz="2600" dirty="0"/>
              <a:t>Antipsicóticos: efeito adverso </a:t>
            </a:r>
            <a:r>
              <a:rPr lang="pt-BR" sz="2600" dirty="0">
                <a:sym typeface="Wingdings" panose="05000000000000000000" pitchFamily="2" charset="2"/>
              </a:rPr>
              <a:t> lactação e desenvolvimento de mamas</a:t>
            </a:r>
            <a:endParaRPr lang="pt-BR" sz="2600" baseline="-25000" dirty="0"/>
          </a:p>
          <a:p>
            <a:endParaRPr lang="pt-BR" sz="26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D4EFA39-1B30-40CA-9FBF-9498B74AD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580" y="1405553"/>
            <a:ext cx="5079047" cy="448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78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40085144-4926-4A11-B82B-F3386AAB2463}"/>
              </a:ext>
            </a:extLst>
          </p:cNvPr>
          <p:cNvGrpSpPr/>
          <p:nvPr/>
        </p:nvGrpSpPr>
        <p:grpSpPr>
          <a:xfrm>
            <a:off x="-19657" y="1"/>
            <a:ext cx="12231325" cy="909487"/>
            <a:chOff x="-19657" y="1"/>
            <a:chExt cx="12231325" cy="909487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594ADD6F-1AA0-43DA-AAED-2E9E558556DE}"/>
                </a:ext>
              </a:extLst>
            </p:cNvPr>
            <p:cNvSpPr/>
            <p:nvPr/>
          </p:nvSpPr>
          <p:spPr>
            <a:xfrm>
              <a:off x="0" y="1"/>
              <a:ext cx="12192000" cy="7669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2AB047AE-419D-4F64-835C-7A0EB562533C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766917"/>
              <a:ext cx="12211657" cy="0"/>
            </a:xfrm>
            <a:prstGeom prst="line">
              <a:avLst/>
            </a:prstGeom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C7BA4E82-59F1-4F9C-9940-0969D525AB11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845577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EEFD5324-E1B8-4E7C-8052-3B8D563C6C7C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909488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944B9AA2-089D-47E7-A4F5-02F0D257AE55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Aminas transmissoras: NORADRENALINA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B1ED809-F7E0-45DE-8C1C-B3908B7900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-20000" contrast="20000"/>
          </a:blip>
          <a:srcRect b="16923"/>
          <a:stretch/>
        </p:blipFill>
        <p:spPr>
          <a:xfrm>
            <a:off x="669448" y="1048047"/>
            <a:ext cx="3566037" cy="569741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7BBF495-456A-4522-A31B-8B938E542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6675" y="2719365"/>
            <a:ext cx="4396795" cy="4104871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F218F17-9207-4084-BF71-D9046785BA8E}"/>
              </a:ext>
            </a:extLst>
          </p:cNvPr>
          <p:cNvSpPr txBox="1"/>
          <p:nvPr/>
        </p:nvSpPr>
        <p:spPr>
          <a:xfrm>
            <a:off x="4559042" y="4966627"/>
            <a:ext cx="31641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/>
              <a:t>Corpos celulares ocorrem em pequenos grupos: </a:t>
            </a:r>
            <a:r>
              <a:rPr lang="pt-BR" sz="2200" i="1" dirty="0" err="1"/>
              <a:t>locus</a:t>
            </a:r>
            <a:r>
              <a:rPr lang="pt-BR" sz="2200" i="1" dirty="0"/>
              <a:t> </a:t>
            </a:r>
            <a:r>
              <a:rPr lang="pt-BR" sz="2200" i="1" dirty="0" err="1"/>
              <a:t>coeruleus</a:t>
            </a:r>
            <a:r>
              <a:rPr lang="pt-BR" sz="2200" i="1" dirty="0"/>
              <a:t> </a:t>
            </a:r>
          </a:p>
          <a:p>
            <a:pPr algn="ctr"/>
            <a:endParaRPr lang="pt-BR" sz="2200" dirty="0"/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F10FB533-EE56-4645-8435-721112B93F5C}"/>
              </a:ext>
            </a:extLst>
          </p:cNvPr>
          <p:cNvCxnSpPr/>
          <p:nvPr/>
        </p:nvCxnSpPr>
        <p:spPr>
          <a:xfrm flipV="1">
            <a:off x="7546675" y="5162843"/>
            <a:ext cx="2174100" cy="3235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305241D-B19F-44B4-B20F-DBA80BFDBDB7}"/>
              </a:ext>
            </a:extLst>
          </p:cNvPr>
          <p:cNvSpPr txBox="1"/>
          <p:nvPr/>
        </p:nvSpPr>
        <p:spPr>
          <a:xfrm>
            <a:off x="4318780" y="1005844"/>
            <a:ext cx="752621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600" dirty="0"/>
              <a:t>Transmissor no SNC e periférico*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600" dirty="0"/>
              <a:t>Síntese a partir da tirosina (dopamina)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600" dirty="0"/>
              <a:t>Ações inibitórias e excitatórias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600" dirty="0"/>
              <a:t>Inibidores da recaptação de NA/5HT: antidepressivos</a:t>
            </a:r>
          </a:p>
          <a:p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1034055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40085144-4926-4A11-B82B-F3386AAB2463}"/>
              </a:ext>
            </a:extLst>
          </p:cNvPr>
          <p:cNvGrpSpPr/>
          <p:nvPr/>
        </p:nvGrpSpPr>
        <p:grpSpPr>
          <a:xfrm>
            <a:off x="-19657" y="1"/>
            <a:ext cx="12231325" cy="909487"/>
            <a:chOff x="-19657" y="1"/>
            <a:chExt cx="12231325" cy="909487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594ADD6F-1AA0-43DA-AAED-2E9E558556DE}"/>
                </a:ext>
              </a:extLst>
            </p:cNvPr>
            <p:cNvSpPr/>
            <p:nvPr/>
          </p:nvSpPr>
          <p:spPr>
            <a:xfrm>
              <a:off x="0" y="1"/>
              <a:ext cx="12192000" cy="7669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2AB047AE-419D-4F64-835C-7A0EB562533C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766917"/>
              <a:ext cx="12211657" cy="0"/>
            </a:xfrm>
            <a:prstGeom prst="line">
              <a:avLst/>
            </a:prstGeom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C7BA4E82-59F1-4F9C-9940-0969D525AB11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845577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EEFD5324-E1B8-4E7C-8052-3B8D563C6C7C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909488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944B9AA2-089D-47E7-A4F5-02F0D257AE55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Aminas transmissoras: NORADRENALINA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305241D-B19F-44B4-B20F-DBA80BFDBDB7}"/>
              </a:ext>
            </a:extLst>
          </p:cNvPr>
          <p:cNvSpPr txBox="1"/>
          <p:nvPr/>
        </p:nvSpPr>
        <p:spPr>
          <a:xfrm>
            <a:off x="3254315" y="1126236"/>
            <a:ext cx="75262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/>
              <a:t>Principais receptores </a:t>
            </a:r>
            <a:r>
              <a:rPr lang="pt-BR" sz="2600" dirty="0" err="1"/>
              <a:t>noradrenérgicos</a:t>
            </a:r>
            <a:r>
              <a:rPr lang="pt-BR" sz="2600" dirty="0"/>
              <a:t>: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F218F17-9207-4084-BF71-D9046785BA8E}"/>
              </a:ext>
            </a:extLst>
          </p:cNvPr>
          <p:cNvSpPr txBox="1"/>
          <p:nvPr/>
        </p:nvSpPr>
        <p:spPr>
          <a:xfrm>
            <a:off x="2155513" y="5037626"/>
            <a:ext cx="23763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/>
              <a:t>α</a:t>
            </a:r>
            <a:r>
              <a:rPr lang="pt-BR" sz="2200" baseline="-25000" dirty="0"/>
              <a:t>1A</a:t>
            </a:r>
            <a:r>
              <a:rPr lang="pt-BR" sz="2200" dirty="0"/>
              <a:t>, </a:t>
            </a:r>
            <a:r>
              <a:rPr lang="el-GR" sz="2200" dirty="0"/>
              <a:t>α</a:t>
            </a:r>
            <a:r>
              <a:rPr lang="pt-BR" sz="2200" baseline="-25000" dirty="0"/>
              <a:t>1B</a:t>
            </a:r>
            <a:r>
              <a:rPr lang="pt-BR" sz="2200" dirty="0"/>
              <a:t>, </a:t>
            </a:r>
            <a:r>
              <a:rPr lang="el-GR" sz="2200" dirty="0"/>
              <a:t>α</a:t>
            </a:r>
            <a:r>
              <a:rPr lang="pt-BR" sz="2200" baseline="-25000" dirty="0"/>
              <a:t> 1D</a:t>
            </a:r>
            <a:endParaRPr lang="pt-BR" sz="200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102CBCA-881C-43F9-B1D6-5CCCD5C24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282" y="1922778"/>
            <a:ext cx="7727466" cy="2902433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76EF226F-B0CD-4A45-941B-149E90262A7D}"/>
              </a:ext>
            </a:extLst>
          </p:cNvPr>
          <p:cNvSpPr txBox="1"/>
          <p:nvPr/>
        </p:nvSpPr>
        <p:spPr>
          <a:xfrm>
            <a:off x="4854170" y="5063413"/>
            <a:ext cx="2376331" cy="974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/>
              <a:t>α</a:t>
            </a:r>
            <a:r>
              <a:rPr lang="pt-BR" sz="2200" baseline="-25000" dirty="0"/>
              <a:t>2A</a:t>
            </a:r>
            <a:r>
              <a:rPr lang="pt-BR" sz="2200" dirty="0"/>
              <a:t>, </a:t>
            </a:r>
            <a:r>
              <a:rPr lang="el-GR" sz="2200" dirty="0"/>
              <a:t>α</a:t>
            </a:r>
            <a:r>
              <a:rPr lang="pt-BR" sz="2200" baseline="-25000" dirty="0"/>
              <a:t>2B</a:t>
            </a:r>
            <a:r>
              <a:rPr lang="pt-BR" sz="2200" dirty="0"/>
              <a:t>, </a:t>
            </a:r>
            <a:r>
              <a:rPr lang="el-GR" sz="2200" dirty="0"/>
              <a:t>α</a:t>
            </a:r>
            <a:r>
              <a:rPr lang="pt-BR" sz="2200" baseline="-25000" dirty="0"/>
              <a:t> 2C</a:t>
            </a:r>
            <a:endParaRPr lang="pt-BR" sz="2200" dirty="0"/>
          </a:p>
          <a:p>
            <a:pPr algn="ctr"/>
            <a:endParaRPr lang="pt-BR" sz="2200" dirty="0"/>
          </a:p>
          <a:p>
            <a:pPr algn="ctr"/>
            <a:endParaRPr lang="pt-BR" sz="2000" baseline="30000" dirty="0"/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A179ECA1-E6E0-4B6B-A34A-C190D6400407}"/>
              </a:ext>
            </a:extLst>
          </p:cNvPr>
          <p:cNvCxnSpPr/>
          <p:nvPr/>
        </p:nvCxnSpPr>
        <p:spPr>
          <a:xfrm>
            <a:off x="4726746" y="2096087"/>
            <a:ext cx="0" cy="313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41916775-1469-4B68-92E5-F8887988B805}"/>
              </a:ext>
            </a:extLst>
          </p:cNvPr>
          <p:cNvCxnSpPr/>
          <p:nvPr/>
        </p:nvCxnSpPr>
        <p:spPr>
          <a:xfrm>
            <a:off x="7115908" y="2093740"/>
            <a:ext cx="0" cy="313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32394E1-A9E6-49E8-ADBC-560D0F86500A}"/>
              </a:ext>
            </a:extLst>
          </p:cNvPr>
          <p:cNvSpPr txBox="1"/>
          <p:nvPr/>
        </p:nvSpPr>
        <p:spPr>
          <a:xfrm>
            <a:off x="2544839" y="1713002"/>
            <a:ext cx="172819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4000" dirty="0"/>
              <a:t>α</a:t>
            </a:r>
            <a:r>
              <a:rPr lang="pt-BR" sz="4000" baseline="-25000" dirty="0"/>
              <a:t>1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4889466-97BB-4768-9C7D-0F8595000ECC}"/>
              </a:ext>
            </a:extLst>
          </p:cNvPr>
          <p:cNvSpPr txBox="1"/>
          <p:nvPr/>
        </p:nvSpPr>
        <p:spPr>
          <a:xfrm>
            <a:off x="5056734" y="1772816"/>
            <a:ext cx="172819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4000" dirty="0"/>
              <a:t>α</a:t>
            </a:r>
            <a:r>
              <a:rPr lang="pt-BR" sz="4000" baseline="-25000" dirty="0"/>
              <a:t>2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305F0742-C65F-4DC9-837C-533F89098BB0}"/>
              </a:ext>
            </a:extLst>
          </p:cNvPr>
          <p:cNvSpPr txBox="1"/>
          <p:nvPr/>
        </p:nvSpPr>
        <p:spPr>
          <a:xfrm>
            <a:off x="7276587" y="1713002"/>
            <a:ext cx="172819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4000" dirty="0"/>
              <a:t>β</a:t>
            </a:r>
            <a:r>
              <a:rPr lang="pt-BR" sz="4000" baseline="-25000" dirty="0"/>
              <a:t>1 e </a:t>
            </a:r>
            <a:r>
              <a:rPr lang="el-GR" sz="4000" dirty="0"/>
              <a:t>β</a:t>
            </a:r>
            <a:r>
              <a:rPr lang="pt-BR" sz="4000" baseline="-25000" dirty="0"/>
              <a:t> 2 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D7464E73-4C74-4E12-ACDB-F85A7EAB2F56}"/>
              </a:ext>
            </a:extLst>
          </p:cNvPr>
          <p:cNvSpPr txBox="1"/>
          <p:nvPr/>
        </p:nvSpPr>
        <p:spPr>
          <a:xfrm>
            <a:off x="2472111" y="5530993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err="1"/>
              <a:t>G</a:t>
            </a:r>
            <a:r>
              <a:rPr lang="pt-BR" sz="4000" baseline="-25000" dirty="0" err="1"/>
              <a:t>q</a:t>
            </a:r>
            <a:endParaRPr lang="pt-BR" sz="4000" baseline="-25000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7A8EC71D-01E8-40C7-9B72-8FDF31DB6873}"/>
              </a:ext>
            </a:extLst>
          </p:cNvPr>
          <p:cNvSpPr txBox="1"/>
          <p:nvPr/>
        </p:nvSpPr>
        <p:spPr>
          <a:xfrm>
            <a:off x="5139279" y="5507096"/>
            <a:ext cx="1654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err="1"/>
              <a:t>G</a:t>
            </a:r>
            <a:r>
              <a:rPr lang="pt-BR" sz="4000" baseline="-25000" dirty="0" err="1"/>
              <a:t>i</a:t>
            </a:r>
            <a:endParaRPr lang="pt-BR" sz="4000" baseline="-25000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1433C815-FC29-4501-81EE-91DD95F91E37}"/>
              </a:ext>
            </a:extLst>
          </p:cNvPr>
          <p:cNvSpPr txBox="1"/>
          <p:nvPr/>
        </p:nvSpPr>
        <p:spPr>
          <a:xfrm>
            <a:off x="7552827" y="5559711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/>
              <a:t>G</a:t>
            </a:r>
            <a:r>
              <a:rPr lang="pt-BR" sz="4000" baseline="-250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92962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40085144-4926-4A11-B82B-F3386AAB2463}"/>
              </a:ext>
            </a:extLst>
          </p:cNvPr>
          <p:cNvGrpSpPr/>
          <p:nvPr/>
        </p:nvGrpSpPr>
        <p:grpSpPr>
          <a:xfrm>
            <a:off x="-19657" y="1"/>
            <a:ext cx="12231325" cy="909487"/>
            <a:chOff x="-19657" y="1"/>
            <a:chExt cx="12231325" cy="909487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594ADD6F-1AA0-43DA-AAED-2E9E558556DE}"/>
                </a:ext>
              </a:extLst>
            </p:cNvPr>
            <p:cNvSpPr/>
            <p:nvPr/>
          </p:nvSpPr>
          <p:spPr>
            <a:xfrm>
              <a:off x="0" y="1"/>
              <a:ext cx="12192000" cy="7669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2AB047AE-419D-4F64-835C-7A0EB562533C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766917"/>
              <a:ext cx="12211657" cy="0"/>
            </a:xfrm>
            <a:prstGeom prst="line">
              <a:avLst/>
            </a:prstGeom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C7BA4E82-59F1-4F9C-9940-0969D525AB11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845577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EEFD5324-E1B8-4E7C-8052-3B8D563C6C7C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909488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Imagem 1">
            <a:extLst>
              <a:ext uri="{FF2B5EF4-FFF2-40B4-BE49-F238E27FC236}">
                <a16:creationId xmlns:a16="http://schemas.microsoft.com/office/drawing/2014/main" id="{825A64F3-78C7-4E55-A6BC-2B55BA62EBA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20000"/>
          </a:blip>
          <a:stretch>
            <a:fillRect/>
          </a:stretch>
        </p:blipFill>
        <p:spPr>
          <a:xfrm>
            <a:off x="1019535" y="1029671"/>
            <a:ext cx="4509067" cy="554731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77E19E8-7933-4DE4-8895-CD14DB5C2D79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ACETILCOLINA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9C5462E-EC1B-41B3-A55E-3D611F445D62}"/>
              </a:ext>
            </a:extLst>
          </p:cNvPr>
          <p:cNvSpPr txBox="1"/>
          <p:nvPr/>
        </p:nvSpPr>
        <p:spPr>
          <a:xfrm>
            <a:off x="5528602" y="1310338"/>
            <a:ext cx="603504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600" dirty="0"/>
              <a:t>Transmissor no SNC e periférico*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600" dirty="0"/>
              <a:t>Síntese a partir da colina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600" dirty="0"/>
              <a:t>Ações principalmente excitatórias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600" dirty="0"/>
              <a:t>Aprendizado, memória, controle motor</a:t>
            </a:r>
          </a:p>
          <a:p>
            <a:r>
              <a:rPr lang="pt-BR" sz="2600" dirty="0"/>
              <a:t>(papel na doença de Alzheimer)</a:t>
            </a:r>
          </a:p>
          <a:p>
            <a:endParaRPr lang="pt-BR" sz="2600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F4324EB9-3393-47B0-A12A-AFA26680A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3085" y="3469607"/>
            <a:ext cx="3728887" cy="311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22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40085144-4926-4A11-B82B-F3386AAB2463}"/>
              </a:ext>
            </a:extLst>
          </p:cNvPr>
          <p:cNvGrpSpPr/>
          <p:nvPr/>
        </p:nvGrpSpPr>
        <p:grpSpPr>
          <a:xfrm>
            <a:off x="-19657" y="1"/>
            <a:ext cx="12231325" cy="909487"/>
            <a:chOff x="-19657" y="1"/>
            <a:chExt cx="12231325" cy="909487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594ADD6F-1AA0-43DA-AAED-2E9E558556DE}"/>
                </a:ext>
              </a:extLst>
            </p:cNvPr>
            <p:cNvSpPr/>
            <p:nvPr/>
          </p:nvSpPr>
          <p:spPr>
            <a:xfrm>
              <a:off x="0" y="1"/>
              <a:ext cx="12192000" cy="7669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2AB047AE-419D-4F64-835C-7A0EB562533C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766917"/>
              <a:ext cx="12211657" cy="0"/>
            </a:xfrm>
            <a:prstGeom prst="line">
              <a:avLst/>
            </a:prstGeom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C7BA4E82-59F1-4F9C-9940-0969D525AB11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845577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EEFD5324-E1B8-4E7C-8052-3B8D563C6C7C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909488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944B9AA2-089D-47E7-A4F5-02F0D257AE55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ACETILCOLINA</a:t>
            </a: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425759B7-E084-4309-8BEC-368CFCAE4814}"/>
              </a:ext>
            </a:extLst>
          </p:cNvPr>
          <p:cNvCxnSpPr/>
          <p:nvPr/>
        </p:nvCxnSpPr>
        <p:spPr>
          <a:xfrm>
            <a:off x="3170455" y="2817411"/>
            <a:ext cx="54726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de cantos arredondados 32">
            <a:extLst>
              <a:ext uri="{FF2B5EF4-FFF2-40B4-BE49-F238E27FC236}">
                <a16:creationId xmlns:a16="http://schemas.microsoft.com/office/drawing/2014/main" id="{F21746F0-67B6-43A0-963C-9B481CA16FF6}"/>
              </a:ext>
            </a:extLst>
          </p:cNvPr>
          <p:cNvSpPr/>
          <p:nvPr/>
        </p:nvSpPr>
        <p:spPr>
          <a:xfrm>
            <a:off x="2594391" y="3393475"/>
            <a:ext cx="2448272" cy="30689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de cantos arredondados 33">
            <a:extLst>
              <a:ext uri="{FF2B5EF4-FFF2-40B4-BE49-F238E27FC236}">
                <a16:creationId xmlns:a16="http://schemas.microsoft.com/office/drawing/2014/main" id="{7EF8036B-DCFB-49E1-9397-C4681E590C01}"/>
              </a:ext>
            </a:extLst>
          </p:cNvPr>
          <p:cNvSpPr/>
          <p:nvPr/>
        </p:nvSpPr>
        <p:spPr>
          <a:xfrm>
            <a:off x="6914871" y="3393475"/>
            <a:ext cx="2448272" cy="306896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de cantos arredondados 31">
            <a:extLst>
              <a:ext uri="{FF2B5EF4-FFF2-40B4-BE49-F238E27FC236}">
                <a16:creationId xmlns:a16="http://schemas.microsoft.com/office/drawing/2014/main" id="{E418C44E-B096-4EBC-B057-24A82EB84CA0}"/>
              </a:ext>
            </a:extLst>
          </p:cNvPr>
          <p:cNvSpPr/>
          <p:nvPr/>
        </p:nvSpPr>
        <p:spPr>
          <a:xfrm>
            <a:off x="3602503" y="2457371"/>
            <a:ext cx="4680520" cy="72008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de cantos arredondados 30">
            <a:extLst>
              <a:ext uri="{FF2B5EF4-FFF2-40B4-BE49-F238E27FC236}">
                <a16:creationId xmlns:a16="http://schemas.microsoft.com/office/drawing/2014/main" id="{5052806E-F53D-4472-B0C8-4C3708C512BD}"/>
              </a:ext>
            </a:extLst>
          </p:cNvPr>
          <p:cNvSpPr/>
          <p:nvPr/>
        </p:nvSpPr>
        <p:spPr>
          <a:xfrm>
            <a:off x="4106559" y="1089219"/>
            <a:ext cx="3600400" cy="7200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Picture 2" descr="Resultado de imagem para receptores nicotinicos e muscarinicos">
            <a:extLst>
              <a:ext uri="{FF2B5EF4-FFF2-40B4-BE49-F238E27FC236}">
                <a16:creationId xmlns:a16="http://schemas.microsoft.com/office/drawing/2014/main" id="{9AC73445-8E58-46B8-8843-6A5C963AD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49601" b="29371"/>
          <a:stretch>
            <a:fillRect/>
          </a:stretch>
        </p:blipFill>
        <p:spPr bwMode="auto">
          <a:xfrm>
            <a:off x="2882423" y="4473595"/>
            <a:ext cx="1800200" cy="1944216"/>
          </a:xfrm>
          <a:prstGeom prst="rect">
            <a:avLst/>
          </a:prstGeom>
          <a:noFill/>
        </p:spPr>
      </p:pic>
      <p:pic>
        <p:nvPicPr>
          <p:cNvPr id="24" name="Picture 2" descr="Resultado de imagem para receptores nicotinicos e muscarinicos">
            <a:extLst>
              <a:ext uri="{FF2B5EF4-FFF2-40B4-BE49-F238E27FC236}">
                <a16:creationId xmlns:a16="http://schemas.microsoft.com/office/drawing/2014/main" id="{1AEAEABA-646D-4544-A7B4-468310E3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8149" b="29371"/>
          <a:stretch>
            <a:fillRect/>
          </a:stretch>
        </p:blipFill>
        <p:spPr bwMode="auto">
          <a:xfrm>
            <a:off x="7202903" y="4473595"/>
            <a:ext cx="1852067" cy="1944216"/>
          </a:xfrm>
          <a:prstGeom prst="rect">
            <a:avLst/>
          </a:prstGeom>
          <a:noFill/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C6E32796-B5EA-4F9F-95EC-B3C15283A535}"/>
              </a:ext>
            </a:extLst>
          </p:cNvPr>
          <p:cNvSpPr txBox="1"/>
          <p:nvPr/>
        </p:nvSpPr>
        <p:spPr>
          <a:xfrm>
            <a:off x="4090823" y="1117355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Acetilcolina (</a:t>
            </a:r>
            <a:r>
              <a:rPr lang="pt-BR" sz="3600" b="1" dirty="0" err="1">
                <a:solidFill>
                  <a:schemeClr val="bg1"/>
                </a:solidFill>
              </a:rPr>
              <a:t>ACh</a:t>
            </a:r>
            <a:r>
              <a:rPr lang="pt-BR" sz="36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A840CB26-5467-44AA-A458-BB280DF34E5E}"/>
              </a:ext>
            </a:extLst>
          </p:cNvPr>
          <p:cNvSpPr txBox="1"/>
          <p:nvPr/>
        </p:nvSpPr>
        <p:spPr>
          <a:xfrm>
            <a:off x="3530495" y="2457371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</a:rPr>
              <a:t>Receptores colinérgicos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0D129CBE-B671-46E2-AABB-102EABD1CFF1}"/>
              </a:ext>
            </a:extLst>
          </p:cNvPr>
          <p:cNvSpPr txBox="1"/>
          <p:nvPr/>
        </p:nvSpPr>
        <p:spPr>
          <a:xfrm>
            <a:off x="2162343" y="3395216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Receptores nicotínicos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9100CAED-AC46-41CD-A180-ED5AF77A12F5}"/>
              </a:ext>
            </a:extLst>
          </p:cNvPr>
          <p:cNvSpPr txBox="1"/>
          <p:nvPr/>
        </p:nvSpPr>
        <p:spPr>
          <a:xfrm>
            <a:off x="6482823" y="3393475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Receptores </a:t>
            </a:r>
            <a:r>
              <a:rPr lang="pt-BR" sz="3600" dirty="0" err="1"/>
              <a:t>muscarínicos</a:t>
            </a:r>
            <a:endParaRPr lang="pt-BR" sz="3600" dirty="0"/>
          </a:p>
        </p:txBody>
      </p:sp>
      <p:cxnSp>
        <p:nvCxnSpPr>
          <p:cNvPr id="29" name="Conector de seta reta 41">
            <a:extLst>
              <a:ext uri="{FF2B5EF4-FFF2-40B4-BE49-F238E27FC236}">
                <a16:creationId xmlns:a16="http://schemas.microsoft.com/office/drawing/2014/main" id="{659AC2C0-601B-4040-9E86-5E098EF6AE14}"/>
              </a:ext>
            </a:extLst>
          </p:cNvPr>
          <p:cNvCxnSpPr/>
          <p:nvPr/>
        </p:nvCxnSpPr>
        <p:spPr>
          <a:xfrm>
            <a:off x="8643063" y="2817411"/>
            <a:ext cx="0" cy="468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44">
            <a:extLst>
              <a:ext uri="{FF2B5EF4-FFF2-40B4-BE49-F238E27FC236}">
                <a16:creationId xmlns:a16="http://schemas.microsoft.com/office/drawing/2014/main" id="{65036CC6-078F-4814-9F86-22EADE338D1A}"/>
              </a:ext>
            </a:extLst>
          </p:cNvPr>
          <p:cNvCxnSpPr/>
          <p:nvPr/>
        </p:nvCxnSpPr>
        <p:spPr>
          <a:xfrm>
            <a:off x="3170455" y="2817411"/>
            <a:ext cx="0" cy="468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45">
            <a:extLst>
              <a:ext uri="{FF2B5EF4-FFF2-40B4-BE49-F238E27FC236}">
                <a16:creationId xmlns:a16="http://schemas.microsoft.com/office/drawing/2014/main" id="{0BE7C2A1-C428-4186-AE15-A74154FF6B25}"/>
              </a:ext>
            </a:extLst>
          </p:cNvPr>
          <p:cNvCxnSpPr/>
          <p:nvPr/>
        </p:nvCxnSpPr>
        <p:spPr>
          <a:xfrm>
            <a:off x="5978767" y="1881307"/>
            <a:ext cx="0" cy="468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5671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40085144-4926-4A11-B82B-F3386AAB2463}"/>
              </a:ext>
            </a:extLst>
          </p:cNvPr>
          <p:cNvGrpSpPr/>
          <p:nvPr/>
        </p:nvGrpSpPr>
        <p:grpSpPr>
          <a:xfrm>
            <a:off x="-19657" y="1"/>
            <a:ext cx="12231325" cy="909487"/>
            <a:chOff x="-19657" y="1"/>
            <a:chExt cx="12231325" cy="909487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594ADD6F-1AA0-43DA-AAED-2E9E558556DE}"/>
                </a:ext>
              </a:extLst>
            </p:cNvPr>
            <p:cNvSpPr/>
            <p:nvPr/>
          </p:nvSpPr>
          <p:spPr>
            <a:xfrm>
              <a:off x="0" y="1"/>
              <a:ext cx="12192000" cy="7669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2AB047AE-419D-4F64-835C-7A0EB562533C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766917"/>
              <a:ext cx="12211657" cy="0"/>
            </a:xfrm>
            <a:prstGeom prst="line">
              <a:avLst/>
            </a:prstGeom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C7BA4E82-59F1-4F9C-9940-0969D525AB11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845577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EEFD5324-E1B8-4E7C-8052-3B8D563C6C7C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909488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944B9AA2-089D-47E7-A4F5-02F0D257AE55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Receptores nicotínicos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3DE94587-9584-4B4B-8893-8B6B9CFB5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3191" y="1075152"/>
            <a:ext cx="5147503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 explicativo em seta para a esquerda 14">
            <a:extLst>
              <a:ext uri="{FF2B5EF4-FFF2-40B4-BE49-F238E27FC236}">
                <a16:creationId xmlns:a16="http://schemas.microsoft.com/office/drawing/2014/main" id="{75D01D1D-3642-4BEC-A8C8-41648C9F8716}"/>
              </a:ext>
            </a:extLst>
          </p:cNvPr>
          <p:cNvSpPr/>
          <p:nvPr/>
        </p:nvSpPr>
        <p:spPr>
          <a:xfrm>
            <a:off x="5599655" y="1219168"/>
            <a:ext cx="4752528" cy="165618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392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22F080C-7520-4C98-B715-ED1F911B35B5}"/>
              </a:ext>
            </a:extLst>
          </p:cNvPr>
          <p:cNvSpPr txBox="1"/>
          <p:nvPr/>
        </p:nvSpPr>
        <p:spPr>
          <a:xfrm>
            <a:off x="6356247" y="1435192"/>
            <a:ext cx="4067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Receptores musculares (</a:t>
            </a:r>
            <a:r>
              <a:rPr lang="pt-BR" sz="2400" b="1" dirty="0" err="1"/>
              <a:t>Nm</a:t>
            </a:r>
            <a:r>
              <a:rPr lang="pt-BR" sz="2400" b="1" dirty="0"/>
              <a:t>)</a:t>
            </a:r>
            <a:r>
              <a:rPr lang="pt-BR" sz="2400" dirty="0"/>
              <a:t>: estão confinados à junção neuromuscular esquelética</a:t>
            </a:r>
          </a:p>
        </p:txBody>
      </p:sp>
      <p:sp>
        <p:nvSpPr>
          <p:cNvPr id="14" name="Texto explicativo em seta para a esquerda 15">
            <a:extLst>
              <a:ext uri="{FF2B5EF4-FFF2-40B4-BE49-F238E27FC236}">
                <a16:creationId xmlns:a16="http://schemas.microsoft.com/office/drawing/2014/main" id="{CF63F943-55B0-4554-861F-9562C64FEF43}"/>
              </a:ext>
            </a:extLst>
          </p:cNvPr>
          <p:cNvSpPr/>
          <p:nvPr/>
        </p:nvSpPr>
        <p:spPr>
          <a:xfrm>
            <a:off x="6391743" y="3163384"/>
            <a:ext cx="4248472" cy="165618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3926"/>
            </a:avLst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D038AAA-C964-4DB9-85ED-115AF393425D}"/>
              </a:ext>
            </a:extLst>
          </p:cNvPr>
          <p:cNvSpPr txBox="1"/>
          <p:nvPr/>
        </p:nvSpPr>
        <p:spPr>
          <a:xfrm>
            <a:off x="6932311" y="3379408"/>
            <a:ext cx="3851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Receptores </a:t>
            </a:r>
            <a:r>
              <a:rPr lang="pt-BR" sz="2400" b="1" dirty="0" err="1"/>
              <a:t>neuroniais</a:t>
            </a:r>
            <a:r>
              <a:rPr lang="pt-BR" sz="2400" b="1" dirty="0"/>
              <a:t> (</a:t>
            </a:r>
            <a:r>
              <a:rPr lang="pt-BR" sz="2400" b="1" dirty="0" err="1"/>
              <a:t>Nn</a:t>
            </a:r>
            <a:r>
              <a:rPr lang="pt-BR" sz="2400" b="1" dirty="0"/>
              <a:t>)</a:t>
            </a:r>
            <a:r>
              <a:rPr lang="pt-BR" sz="2400" dirty="0"/>
              <a:t>: estão presentes nos gânglios e no SNC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98749E8-9340-4FD7-A88E-EC319B580994}"/>
              </a:ext>
            </a:extLst>
          </p:cNvPr>
          <p:cNvSpPr txBox="1"/>
          <p:nvPr/>
        </p:nvSpPr>
        <p:spPr>
          <a:xfrm>
            <a:off x="2074602" y="5606649"/>
            <a:ext cx="8136904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Todos os receptores nicotínicos são </a:t>
            </a:r>
            <a:r>
              <a:rPr lang="pt-BR" sz="2400" b="1" dirty="0" err="1"/>
              <a:t>pentaméricos</a:t>
            </a:r>
            <a:r>
              <a:rPr lang="pt-BR" sz="2400" b="1" dirty="0"/>
              <a:t> e são canais iônicos controlados por ligantes. 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21DBE78F-ADDF-44C8-B43D-8113E7D01C94}"/>
              </a:ext>
            </a:extLst>
          </p:cNvPr>
          <p:cNvSpPr/>
          <p:nvPr/>
        </p:nvSpPr>
        <p:spPr>
          <a:xfrm>
            <a:off x="1530134" y="1075152"/>
            <a:ext cx="565952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04776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40085144-4926-4A11-B82B-F3386AAB2463}"/>
              </a:ext>
            </a:extLst>
          </p:cNvPr>
          <p:cNvGrpSpPr/>
          <p:nvPr/>
        </p:nvGrpSpPr>
        <p:grpSpPr>
          <a:xfrm>
            <a:off x="-19657" y="1"/>
            <a:ext cx="12231325" cy="909487"/>
            <a:chOff x="-19657" y="1"/>
            <a:chExt cx="12231325" cy="909487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594ADD6F-1AA0-43DA-AAED-2E9E558556DE}"/>
                </a:ext>
              </a:extLst>
            </p:cNvPr>
            <p:cNvSpPr/>
            <p:nvPr/>
          </p:nvSpPr>
          <p:spPr>
            <a:xfrm>
              <a:off x="0" y="1"/>
              <a:ext cx="12192000" cy="7669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2AB047AE-419D-4F64-835C-7A0EB562533C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766917"/>
              <a:ext cx="12211657" cy="0"/>
            </a:xfrm>
            <a:prstGeom prst="line">
              <a:avLst/>
            </a:prstGeom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C7BA4E82-59F1-4F9C-9940-0969D525AB11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845577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EEFD5324-E1B8-4E7C-8052-3B8D563C6C7C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909488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944B9AA2-089D-47E7-A4F5-02F0D257AE55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Receptores muscarínicos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21DBE78F-ADDF-44C8-B43D-8113E7D01C94}"/>
              </a:ext>
            </a:extLst>
          </p:cNvPr>
          <p:cNvSpPr/>
          <p:nvPr/>
        </p:nvSpPr>
        <p:spPr>
          <a:xfrm>
            <a:off x="1530134" y="1075152"/>
            <a:ext cx="565952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Picture 4" descr="Resultado de imagem para receptores nicotinicos e muscarinicos">
            <a:extLst>
              <a:ext uri="{FF2B5EF4-FFF2-40B4-BE49-F238E27FC236}">
                <a16:creationId xmlns:a16="http://schemas.microsoft.com/office/drawing/2014/main" id="{FA4CB2CF-2605-42F5-8E8A-ABD0ACD5E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8309" t="8001" r="17314" b="2751"/>
          <a:stretch>
            <a:fillRect/>
          </a:stretch>
        </p:blipFill>
        <p:spPr bwMode="auto">
          <a:xfrm>
            <a:off x="2671409" y="1052736"/>
            <a:ext cx="6120680" cy="4773008"/>
          </a:xfrm>
          <a:prstGeom prst="rect">
            <a:avLst/>
          </a:prstGeom>
          <a:noFill/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AE016381-1F1D-4297-BDE9-C734263CD21C}"/>
              </a:ext>
            </a:extLst>
          </p:cNvPr>
          <p:cNvSpPr txBox="1"/>
          <p:nvPr/>
        </p:nvSpPr>
        <p:spPr>
          <a:xfrm>
            <a:off x="1807313" y="6021288"/>
            <a:ext cx="813690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Todos os receptores </a:t>
            </a:r>
            <a:r>
              <a:rPr lang="pt-BR" sz="2400" b="1" dirty="0" err="1"/>
              <a:t>muscarínicos</a:t>
            </a:r>
            <a:r>
              <a:rPr lang="pt-BR" sz="2400" b="1" dirty="0"/>
              <a:t> são </a:t>
            </a:r>
            <a:r>
              <a:rPr lang="pt-BR" sz="2400" b="1" dirty="0" err="1"/>
              <a:t>GPCRs</a:t>
            </a:r>
            <a:r>
              <a:rPr lang="pt-BR" sz="2400" b="1" dirty="0"/>
              <a:t>.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4F9534E-F109-40CE-AB42-C067316B186F}"/>
              </a:ext>
            </a:extLst>
          </p:cNvPr>
          <p:cNvSpPr txBox="1"/>
          <p:nvPr/>
        </p:nvSpPr>
        <p:spPr>
          <a:xfrm>
            <a:off x="9367412" y="2497134"/>
            <a:ext cx="2514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/>
              <a:t>Escopolamina (antagonista muscarínico): provoca sedação e amnésia (usada como medicação pré-anestésica)</a:t>
            </a:r>
          </a:p>
        </p:txBody>
      </p:sp>
    </p:spTree>
    <p:extLst>
      <p:ext uri="{BB962C8B-B14F-4D97-AF65-F5344CB8AC3E}">
        <p14:creationId xmlns:p14="http://schemas.microsoft.com/office/powerpoint/2010/main" val="40532313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Agrupar 33">
            <a:extLst>
              <a:ext uri="{FF2B5EF4-FFF2-40B4-BE49-F238E27FC236}">
                <a16:creationId xmlns:a16="http://schemas.microsoft.com/office/drawing/2014/main" id="{BD3BF93D-690C-413B-908E-435F70EDB6CA}"/>
              </a:ext>
            </a:extLst>
          </p:cNvPr>
          <p:cNvGrpSpPr/>
          <p:nvPr/>
        </p:nvGrpSpPr>
        <p:grpSpPr>
          <a:xfrm>
            <a:off x="-19657" y="1"/>
            <a:ext cx="12231325" cy="909487"/>
            <a:chOff x="-19657" y="1"/>
            <a:chExt cx="12231325" cy="909487"/>
          </a:xfrm>
        </p:grpSpPr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0D402F37-320B-4B0E-BA43-546F4D45C14A}"/>
                </a:ext>
              </a:extLst>
            </p:cNvPr>
            <p:cNvSpPr/>
            <p:nvPr/>
          </p:nvSpPr>
          <p:spPr>
            <a:xfrm>
              <a:off x="0" y="1"/>
              <a:ext cx="12192000" cy="7669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36" name="Conector reto 35">
              <a:extLst>
                <a:ext uri="{FF2B5EF4-FFF2-40B4-BE49-F238E27FC236}">
                  <a16:creationId xmlns:a16="http://schemas.microsoft.com/office/drawing/2014/main" id="{AEC26893-28B5-4241-9BF8-C19672D9C0FF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766917"/>
              <a:ext cx="12211657" cy="0"/>
            </a:xfrm>
            <a:prstGeom prst="line">
              <a:avLst/>
            </a:prstGeom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36">
              <a:extLst>
                <a:ext uri="{FF2B5EF4-FFF2-40B4-BE49-F238E27FC236}">
                  <a16:creationId xmlns:a16="http://schemas.microsoft.com/office/drawing/2014/main" id="{DAE18459-FD9C-47A6-9D99-892BBAA117FF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845577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37">
              <a:extLst>
                <a:ext uri="{FF2B5EF4-FFF2-40B4-BE49-F238E27FC236}">
                  <a16:creationId xmlns:a16="http://schemas.microsoft.com/office/drawing/2014/main" id="{88E6D656-375A-434F-8E97-2E443A0AABFE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909488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F740DDBB-488B-4BDD-8116-4BBB434876F9}"/>
              </a:ext>
            </a:extLst>
          </p:cNvPr>
          <p:cNvSpPr txBox="1">
            <a:spLocks/>
          </p:cNvSpPr>
          <p:nvPr/>
        </p:nvSpPr>
        <p:spPr>
          <a:xfrm>
            <a:off x="143970" y="64213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Revisão</a:t>
            </a:r>
          </a:p>
        </p:txBody>
      </p:sp>
      <p:sp>
        <p:nvSpPr>
          <p:cNvPr id="3" name="Espaço Reservado para Número de Slide 1">
            <a:extLst>
              <a:ext uri="{FF2B5EF4-FFF2-40B4-BE49-F238E27FC236}">
                <a16:creationId xmlns:a16="http://schemas.microsoft.com/office/drawing/2014/main" id="{E956122F-01BC-4CB0-86C5-7E2FF486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368344"/>
            <a:ext cx="1312025" cy="365125"/>
          </a:xfrm>
        </p:spPr>
        <p:txBody>
          <a:bodyPr/>
          <a:lstStyle/>
          <a:p>
            <a:fld id="{4F28DDE9-DC47-482A-8546-92593E5986E6}" type="slidenum">
              <a:rPr lang="pt-BR" smtClean="0"/>
              <a:t>29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71E51DE-5B6C-47D0-8EDC-001F317995AF}"/>
              </a:ext>
            </a:extLst>
          </p:cNvPr>
          <p:cNvSpPr txBox="1"/>
          <p:nvPr/>
        </p:nvSpPr>
        <p:spPr>
          <a:xfrm>
            <a:off x="2050868" y="3670664"/>
            <a:ext cx="1397725" cy="646331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Transmissão sináptica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4F6C420-E37D-4E35-800F-24FFDF771497}"/>
              </a:ext>
            </a:extLst>
          </p:cNvPr>
          <p:cNvSpPr txBox="1"/>
          <p:nvPr/>
        </p:nvSpPr>
        <p:spPr>
          <a:xfrm>
            <a:off x="2050867" y="2380400"/>
            <a:ext cx="13977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Sinapse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518AC2F-F397-4FDF-A4B1-F999989B31BC}"/>
              </a:ext>
            </a:extLst>
          </p:cNvPr>
          <p:cNvSpPr txBox="1"/>
          <p:nvPr/>
        </p:nvSpPr>
        <p:spPr>
          <a:xfrm>
            <a:off x="302617" y="2887032"/>
            <a:ext cx="2220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dirty="0">
                <a:solidFill>
                  <a:schemeClr val="accent1"/>
                </a:solidFill>
              </a:rPr>
              <a:t>Contato entre dois neurônios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B59DBC6-3DC3-4EA4-92A3-BE0A9F2FB710}"/>
              </a:ext>
            </a:extLst>
          </p:cNvPr>
          <p:cNvSpPr txBox="1"/>
          <p:nvPr/>
        </p:nvSpPr>
        <p:spPr>
          <a:xfrm>
            <a:off x="3823061" y="1784253"/>
            <a:ext cx="139772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Elétrica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16DF5AE-6878-44CD-9993-97C5B3EC2C91}"/>
              </a:ext>
            </a:extLst>
          </p:cNvPr>
          <p:cNvSpPr txBox="1"/>
          <p:nvPr/>
        </p:nvSpPr>
        <p:spPr>
          <a:xfrm>
            <a:off x="3818705" y="2929433"/>
            <a:ext cx="139772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Química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7BF1CB6A-DACD-46EE-8D4B-03DCDD1FE983}"/>
              </a:ext>
            </a:extLst>
          </p:cNvPr>
          <p:cNvCxnSpPr/>
          <p:nvPr/>
        </p:nvCxnSpPr>
        <p:spPr>
          <a:xfrm>
            <a:off x="2050867" y="3344090"/>
            <a:ext cx="300447" cy="339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273B6F27-9031-45B1-AE4F-BB5342FF359B}"/>
              </a:ext>
            </a:extLst>
          </p:cNvPr>
          <p:cNvCxnSpPr/>
          <p:nvPr/>
        </p:nvCxnSpPr>
        <p:spPr>
          <a:xfrm flipV="1">
            <a:off x="2233749" y="2749731"/>
            <a:ext cx="289556" cy="137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E5B142B7-2AAD-4BAC-8ED7-CF936406008F}"/>
              </a:ext>
            </a:extLst>
          </p:cNvPr>
          <p:cNvCxnSpPr>
            <a:stCxn id="5" idx="3"/>
          </p:cNvCxnSpPr>
          <p:nvPr/>
        </p:nvCxnSpPr>
        <p:spPr>
          <a:xfrm flipV="1">
            <a:off x="3448592" y="2153585"/>
            <a:ext cx="370113" cy="4114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7AFD7315-8DF3-4035-B1EF-74B30417C86B}"/>
              </a:ext>
            </a:extLst>
          </p:cNvPr>
          <p:cNvCxnSpPr>
            <a:stCxn id="5" idx="3"/>
            <a:endCxn id="8" idx="1"/>
          </p:cNvCxnSpPr>
          <p:nvPr/>
        </p:nvCxnSpPr>
        <p:spPr>
          <a:xfrm>
            <a:off x="3448592" y="2565066"/>
            <a:ext cx="370113" cy="549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 Explicativo 1 26">
            <a:extLst>
              <a:ext uri="{FF2B5EF4-FFF2-40B4-BE49-F238E27FC236}">
                <a16:creationId xmlns:a16="http://schemas.microsoft.com/office/drawing/2014/main" id="{27437DFB-B29F-4B28-8EBA-05CE52F282F4}"/>
              </a:ext>
            </a:extLst>
          </p:cNvPr>
          <p:cNvSpPr/>
          <p:nvPr/>
        </p:nvSpPr>
        <p:spPr>
          <a:xfrm>
            <a:off x="5669277" y="1864091"/>
            <a:ext cx="3827417" cy="1202896"/>
          </a:xfrm>
          <a:prstGeom prst="borderCallout1">
            <a:avLst>
              <a:gd name="adj1" fmla="val 31781"/>
              <a:gd name="adj2" fmla="val -142"/>
              <a:gd name="adj3" fmla="val 647"/>
              <a:gd name="adj4" fmla="val -1171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solidFill>
                  <a:sysClr val="windowText" lastClr="000000"/>
                </a:solidFill>
              </a:rPr>
              <a:t>Transferência direta da corrente iônica</a:t>
            </a:r>
          </a:p>
          <a:p>
            <a:r>
              <a:rPr lang="pt-BR" sz="1600" dirty="0">
                <a:solidFill>
                  <a:sysClr val="windowText" lastClr="000000"/>
                </a:solidFill>
              </a:rPr>
              <a:t>Junções comunicantes</a:t>
            </a:r>
          </a:p>
          <a:p>
            <a:r>
              <a:rPr lang="pt-BR" sz="1600" dirty="0">
                <a:solidFill>
                  <a:sysClr val="windowText" lastClr="000000"/>
                </a:solidFill>
              </a:rPr>
              <a:t>Bidirecionais</a:t>
            </a:r>
          </a:p>
          <a:p>
            <a:r>
              <a:rPr lang="pt-BR" sz="1600" dirty="0">
                <a:solidFill>
                  <a:sysClr val="windowText" lastClr="000000"/>
                </a:solidFill>
              </a:rPr>
              <a:t>Mais rápidas</a:t>
            </a:r>
          </a:p>
        </p:txBody>
      </p:sp>
      <p:sp>
        <p:nvSpPr>
          <p:cNvPr id="14" name="Texto Explicativo 1 27">
            <a:extLst>
              <a:ext uri="{FF2B5EF4-FFF2-40B4-BE49-F238E27FC236}">
                <a16:creationId xmlns:a16="http://schemas.microsoft.com/office/drawing/2014/main" id="{FD56FFD9-6708-4CEB-B44C-D13C3ADA5738}"/>
              </a:ext>
            </a:extLst>
          </p:cNvPr>
          <p:cNvSpPr/>
          <p:nvPr/>
        </p:nvSpPr>
        <p:spPr>
          <a:xfrm>
            <a:off x="5630097" y="3197133"/>
            <a:ext cx="2978326" cy="959272"/>
          </a:xfrm>
          <a:prstGeom prst="borderCallout1">
            <a:avLst>
              <a:gd name="adj1" fmla="val 35091"/>
              <a:gd name="adj2" fmla="val -142"/>
              <a:gd name="adj3" fmla="val -6696"/>
              <a:gd name="adj4" fmla="val -1375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solidFill>
                  <a:sysClr val="windowText" lastClr="000000"/>
                </a:solidFill>
              </a:rPr>
              <a:t>Não existe comunicação direta</a:t>
            </a:r>
          </a:p>
          <a:p>
            <a:r>
              <a:rPr lang="pt-BR" sz="1600" dirty="0">
                <a:solidFill>
                  <a:sysClr val="windowText" lastClr="000000"/>
                </a:solidFill>
              </a:rPr>
              <a:t>Espaço: FENDA SINÁPTICA</a:t>
            </a:r>
          </a:p>
          <a:p>
            <a:r>
              <a:rPr lang="pt-BR" sz="1600" dirty="0">
                <a:solidFill>
                  <a:sysClr val="windowText" lastClr="000000"/>
                </a:solidFill>
              </a:rPr>
              <a:t>Presença de substâncias químicas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2D136BDC-0D2D-4102-A5A5-0852F271E3AA}"/>
              </a:ext>
            </a:extLst>
          </p:cNvPr>
          <p:cNvCxnSpPr/>
          <p:nvPr/>
        </p:nvCxnSpPr>
        <p:spPr>
          <a:xfrm>
            <a:off x="8601893" y="3921651"/>
            <a:ext cx="5529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3A5644C-C021-4829-BCCE-D8235A121E80}"/>
              </a:ext>
            </a:extLst>
          </p:cNvPr>
          <p:cNvSpPr txBox="1"/>
          <p:nvPr/>
        </p:nvSpPr>
        <p:spPr>
          <a:xfrm>
            <a:off x="9148355" y="3736985"/>
            <a:ext cx="253419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NEUROTRANSMISSORES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B966357-9775-48FA-A5B3-9AEBD430DDDD}"/>
              </a:ext>
            </a:extLst>
          </p:cNvPr>
          <p:cNvSpPr txBox="1"/>
          <p:nvPr/>
        </p:nvSpPr>
        <p:spPr>
          <a:xfrm>
            <a:off x="6688132" y="4369392"/>
            <a:ext cx="267788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Aminas, aminoácidos, peptídeos, purinas, gases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E76E15F-64A9-4D97-8B2F-BA5930F601C6}"/>
              </a:ext>
            </a:extLst>
          </p:cNvPr>
          <p:cNvSpPr txBox="1"/>
          <p:nvPr/>
        </p:nvSpPr>
        <p:spPr>
          <a:xfrm>
            <a:off x="10215154" y="4434620"/>
            <a:ext cx="1789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dirty="0">
                <a:solidFill>
                  <a:schemeClr val="accent1"/>
                </a:solidFill>
              </a:rPr>
              <a:t>Liberação dependente de Ca</a:t>
            </a:r>
            <a:r>
              <a:rPr lang="pt-BR" b="1" i="1" baseline="30000" dirty="0">
                <a:solidFill>
                  <a:schemeClr val="accent1"/>
                </a:solidFill>
              </a:rPr>
              <a:t>2+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3885607-445D-43A4-866F-0153CB666F9E}"/>
              </a:ext>
            </a:extLst>
          </p:cNvPr>
          <p:cNvSpPr txBox="1"/>
          <p:nvPr/>
        </p:nvSpPr>
        <p:spPr>
          <a:xfrm>
            <a:off x="10171612" y="5578724"/>
            <a:ext cx="18723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Exocitose</a:t>
            </a:r>
            <a:endParaRPr lang="pt-BR" dirty="0"/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1807FDFD-0E81-4F65-BADB-E7998BC5876B}"/>
              </a:ext>
            </a:extLst>
          </p:cNvPr>
          <p:cNvCxnSpPr>
            <a:endCxn id="18" idx="0"/>
          </p:cNvCxnSpPr>
          <p:nvPr/>
        </p:nvCxnSpPr>
        <p:spPr>
          <a:xfrm>
            <a:off x="11107784" y="4105844"/>
            <a:ext cx="2176" cy="3287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8E1DE4A5-0A29-4654-8149-D87A7F0A9B43}"/>
              </a:ext>
            </a:extLst>
          </p:cNvPr>
          <p:cNvCxnSpPr>
            <a:endCxn id="19" idx="0"/>
          </p:cNvCxnSpPr>
          <p:nvPr/>
        </p:nvCxnSpPr>
        <p:spPr>
          <a:xfrm flipH="1">
            <a:off x="11107784" y="5279572"/>
            <a:ext cx="2176" cy="299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38AEA766-D45B-45CB-95D6-FB4914EB07FD}"/>
              </a:ext>
            </a:extLst>
          </p:cNvPr>
          <p:cNvCxnSpPr/>
          <p:nvPr/>
        </p:nvCxnSpPr>
        <p:spPr>
          <a:xfrm flipH="1">
            <a:off x="9154886" y="4106317"/>
            <a:ext cx="289563" cy="2341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E50ACEE-01CE-475D-BD44-AEA126532BBF}"/>
              </a:ext>
            </a:extLst>
          </p:cNvPr>
          <p:cNvSpPr txBox="1"/>
          <p:nvPr/>
        </p:nvSpPr>
        <p:spPr>
          <a:xfrm>
            <a:off x="8506588" y="5128480"/>
            <a:ext cx="162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dirty="0">
                <a:solidFill>
                  <a:schemeClr val="accent1"/>
                </a:solidFill>
              </a:rPr>
              <a:t>Receptores</a:t>
            </a:r>
          </a:p>
        </p:txBody>
      </p: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A0FBCA25-1AE8-448B-8EDD-5F856CF9CB22}"/>
              </a:ext>
            </a:extLst>
          </p:cNvPr>
          <p:cNvCxnSpPr/>
          <p:nvPr/>
        </p:nvCxnSpPr>
        <p:spPr>
          <a:xfrm flipH="1">
            <a:off x="9657800" y="4105844"/>
            <a:ext cx="544570" cy="9723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FC84EF0A-C93D-471C-9196-6B1643905149}"/>
              </a:ext>
            </a:extLst>
          </p:cNvPr>
          <p:cNvSpPr txBox="1"/>
          <p:nvPr/>
        </p:nvSpPr>
        <p:spPr>
          <a:xfrm>
            <a:off x="6787530" y="5294364"/>
            <a:ext cx="151964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Canais iônicos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1519C744-6264-4E6B-B250-D9B1772D699B}"/>
              </a:ext>
            </a:extLst>
          </p:cNvPr>
          <p:cNvSpPr txBox="1"/>
          <p:nvPr/>
        </p:nvSpPr>
        <p:spPr>
          <a:xfrm>
            <a:off x="7276491" y="5900476"/>
            <a:ext cx="255241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Acoplados à proteína G</a:t>
            </a: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1692DC41-CCD5-4440-AA05-AF507951C1FD}"/>
              </a:ext>
            </a:extLst>
          </p:cNvPr>
          <p:cNvCxnSpPr>
            <a:endCxn id="25" idx="3"/>
          </p:cNvCxnSpPr>
          <p:nvPr/>
        </p:nvCxnSpPr>
        <p:spPr>
          <a:xfrm flipH="1">
            <a:off x="8307176" y="5318761"/>
            <a:ext cx="418814" cy="1602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FD27D17A-7264-46A4-A3C4-4BF52CE6969C}"/>
              </a:ext>
            </a:extLst>
          </p:cNvPr>
          <p:cNvCxnSpPr/>
          <p:nvPr/>
        </p:nvCxnSpPr>
        <p:spPr>
          <a:xfrm flipH="1">
            <a:off x="8920316" y="5463463"/>
            <a:ext cx="189941" cy="4370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6E2150DC-6FE7-4FC5-8D6A-2523DC1E07BF}"/>
              </a:ext>
            </a:extLst>
          </p:cNvPr>
          <p:cNvSpPr txBox="1"/>
          <p:nvPr/>
        </p:nvSpPr>
        <p:spPr>
          <a:xfrm>
            <a:off x="3764681" y="4490838"/>
            <a:ext cx="18505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Término da ação</a:t>
            </a:r>
          </a:p>
        </p:txBody>
      </p: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E6465F61-4609-420B-892C-D63AB23F49F4}"/>
              </a:ext>
            </a:extLst>
          </p:cNvPr>
          <p:cNvCxnSpPr/>
          <p:nvPr/>
        </p:nvCxnSpPr>
        <p:spPr>
          <a:xfrm>
            <a:off x="4127864" y="3298765"/>
            <a:ext cx="0" cy="11920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505F0D3E-11EF-4878-A94C-60CFB97234E9}"/>
              </a:ext>
            </a:extLst>
          </p:cNvPr>
          <p:cNvSpPr txBox="1"/>
          <p:nvPr/>
        </p:nvSpPr>
        <p:spPr>
          <a:xfrm>
            <a:off x="4569820" y="5167576"/>
            <a:ext cx="149381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dirty="0" err="1"/>
              <a:t>Recaptação</a:t>
            </a:r>
            <a:endParaRPr lang="pt-BR" sz="1600" dirty="0"/>
          </a:p>
          <a:p>
            <a:r>
              <a:rPr lang="pt-BR" sz="1600" dirty="0"/>
              <a:t>Degradação</a:t>
            </a:r>
          </a:p>
          <a:p>
            <a:r>
              <a:rPr lang="pt-BR" sz="1600" dirty="0"/>
              <a:t>Difusão</a:t>
            </a:r>
          </a:p>
        </p:txBody>
      </p: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8B6C65E0-16E5-4D37-845C-F782104F4ADB}"/>
              </a:ext>
            </a:extLst>
          </p:cNvPr>
          <p:cNvCxnSpPr/>
          <p:nvPr/>
        </p:nvCxnSpPr>
        <p:spPr>
          <a:xfrm>
            <a:off x="4219203" y="4860170"/>
            <a:ext cx="0" cy="7185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82D578DE-BC4E-4222-8F55-8A238CC9AF32}"/>
              </a:ext>
            </a:extLst>
          </p:cNvPr>
          <p:cNvCxnSpPr>
            <a:endCxn id="31" idx="1"/>
          </p:cNvCxnSpPr>
          <p:nvPr/>
        </p:nvCxnSpPr>
        <p:spPr>
          <a:xfrm>
            <a:off x="4219203" y="5583074"/>
            <a:ext cx="35061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883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Agrupar 40">
            <a:extLst>
              <a:ext uri="{FF2B5EF4-FFF2-40B4-BE49-F238E27FC236}">
                <a16:creationId xmlns:a16="http://schemas.microsoft.com/office/drawing/2014/main" id="{56364E37-1762-4E31-B104-043B0E2435AA}"/>
              </a:ext>
            </a:extLst>
          </p:cNvPr>
          <p:cNvGrpSpPr/>
          <p:nvPr/>
        </p:nvGrpSpPr>
        <p:grpSpPr>
          <a:xfrm>
            <a:off x="-19657" y="1"/>
            <a:ext cx="12231325" cy="909487"/>
            <a:chOff x="-19657" y="1"/>
            <a:chExt cx="12231325" cy="909487"/>
          </a:xfrm>
        </p:grpSpPr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533BBDAC-9CFD-4C4D-8EEF-6DEFDBDC1695}"/>
                </a:ext>
              </a:extLst>
            </p:cNvPr>
            <p:cNvSpPr/>
            <p:nvPr/>
          </p:nvSpPr>
          <p:spPr>
            <a:xfrm>
              <a:off x="0" y="1"/>
              <a:ext cx="12192000" cy="7669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47" name="Conector reto 46">
              <a:extLst>
                <a:ext uri="{FF2B5EF4-FFF2-40B4-BE49-F238E27FC236}">
                  <a16:creationId xmlns:a16="http://schemas.microsoft.com/office/drawing/2014/main" id="{E960784B-09A2-4C09-A5FF-66297ADF5731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766917"/>
              <a:ext cx="12211657" cy="0"/>
            </a:xfrm>
            <a:prstGeom prst="line">
              <a:avLst/>
            </a:prstGeom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>
              <a:extLst>
                <a:ext uri="{FF2B5EF4-FFF2-40B4-BE49-F238E27FC236}">
                  <a16:creationId xmlns:a16="http://schemas.microsoft.com/office/drawing/2014/main" id="{82EC0564-BD24-42E8-8D28-D5AD68E7EB17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845577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to 52">
              <a:extLst>
                <a:ext uri="{FF2B5EF4-FFF2-40B4-BE49-F238E27FC236}">
                  <a16:creationId xmlns:a16="http://schemas.microsoft.com/office/drawing/2014/main" id="{1F04AAE3-C0D4-43BF-A736-1BB6B905F0B3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909488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720C25A0-3B72-42E2-9414-918B4BAE1F54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Anatomia do Sistema Nervoso Central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CBB92B2-5D3C-49DE-B966-229BE68B6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2064" y="978260"/>
            <a:ext cx="3212522" cy="5761751"/>
          </a:xfrm>
          <a:prstGeom prst="rect">
            <a:avLst/>
          </a:prstGeom>
        </p:spPr>
      </p:pic>
      <p:pic>
        <p:nvPicPr>
          <p:cNvPr id="11" name="Picture 2" descr="Resultado de imagem para encÃ©falo corte sagital">
            <a:extLst>
              <a:ext uri="{FF2B5EF4-FFF2-40B4-BE49-F238E27FC236}">
                <a16:creationId xmlns:a16="http://schemas.microsoft.com/office/drawing/2014/main" id="{881DCF18-7812-4731-BF90-A8EF86239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39" y="1722758"/>
            <a:ext cx="8131625" cy="407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1853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Agrupar 40">
            <a:extLst>
              <a:ext uri="{FF2B5EF4-FFF2-40B4-BE49-F238E27FC236}">
                <a16:creationId xmlns:a16="http://schemas.microsoft.com/office/drawing/2014/main" id="{56364E37-1762-4E31-B104-043B0E2435AA}"/>
              </a:ext>
            </a:extLst>
          </p:cNvPr>
          <p:cNvGrpSpPr/>
          <p:nvPr/>
        </p:nvGrpSpPr>
        <p:grpSpPr>
          <a:xfrm>
            <a:off x="-19657" y="1"/>
            <a:ext cx="12231325" cy="909487"/>
            <a:chOff x="-19657" y="1"/>
            <a:chExt cx="12231325" cy="909487"/>
          </a:xfrm>
        </p:grpSpPr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533BBDAC-9CFD-4C4D-8EEF-6DEFDBDC1695}"/>
                </a:ext>
              </a:extLst>
            </p:cNvPr>
            <p:cNvSpPr/>
            <p:nvPr/>
          </p:nvSpPr>
          <p:spPr>
            <a:xfrm>
              <a:off x="0" y="1"/>
              <a:ext cx="12192000" cy="7669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47" name="Conector reto 46">
              <a:extLst>
                <a:ext uri="{FF2B5EF4-FFF2-40B4-BE49-F238E27FC236}">
                  <a16:creationId xmlns:a16="http://schemas.microsoft.com/office/drawing/2014/main" id="{E960784B-09A2-4C09-A5FF-66297ADF5731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766917"/>
              <a:ext cx="12211657" cy="0"/>
            </a:xfrm>
            <a:prstGeom prst="line">
              <a:avLst/>
            </a:prstGeom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>
              <a:extLst>
                <a:ext uri="{FF2B5EF4-FFF2-40B4-BE49-F238E27FC236}">
                  <a16:creationId xmlns:a16="http://schemas.microsoft.com/office/drawing/2014/main" id="{82EC0564-BD24-42E8-8D28-D5AD68E7EB17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845577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to 52">
              <a:extLst>
                <a:ext uri="{FF2B5EF4-FFF2-40B4-BE49-F238E27FC236}">
                  <a16:creationId xmlns:a16="http://schemas.microsoft.com/office/drawing/2014/main" id="{1F04AAE3-C0D4-43BF-A736-1BB6B905F0B3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909488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720C25A0-3B72-42E2-9414-918B4BAE1F54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Neurotransmissores e receptores</a:t>
            </a:r>
          </a:p>
        </p:txBody>
      </p:sp>
      <p:graphicFrame>
        <p:nvGraphicFramePr>
          <p:cNvPr id="11" name="Group 2">
            <a:extLst>
              <a:ext uri="{FF2B5EF4-FFF2-40B4-BE49-F238E27FC236}">
                <a16:creationId xmlns:a16="http://schemas.microsoft.com/office/drawing/2014/main" id="{A573604B-CD6D-4DEF-90AA-81A3FF9CA3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204526"/>
              </p:ext>
            </p:extLst>
          </p:nvPr>
        </p:nvGraphicFramePr>
        <p:xfrm>
          <a:off x="640080" y="1680286"/>
          <a:ext cx="11079481" cy="3580765"/>
        </p:xfrm>
        <a:graphic>
          <a:graphicData uri="http://schemas.openxmlformats.org/drawingml/2006/table">
            <a:tbl>
              <a:tblPr/>
              <a:tblGrid>
                <a:gridCol w="4544623">
                  <a:extLst>
                    <a:ext uri="{9D8B030D-6E8A-4147-A177-3AD203B41FA5}">
                      <a16:colId xmlns:a16="http://schemas.microsoft.com/office/drawing/2014/main" val="401394941"/>
                    </a:ext>
                  </a:extLst>
                </a:gridCol>
                <a:gridCol w="3024526">
                  <a:extLst>
                    <a:ext uri="{9D8B030D-6E8A-4147-A177-3AD203B41FA5}">
                      <a16:colId xmlns:a16="http://schemas.microsoft.com/office/drawing/2014/main" val="1714965268"/>
                    </a:ext>
                  </a:extLst>
                </a:gridCol>
                <a:gridCol w="3510332">
                  <a:extLst>
                    <a:ext uri="{9D8B030D-6E8A-4147-A177-3AD203B41FA5}">
                      <a16:colId xmlns:a16="http://schemas.microsoft.com/office/drawing/2014/main" val="9824459"/>
                    </a:ext>
                  </a:extLst>
                </a:gridCol>
              </a:tblGrid>
              <a:tr h="349250"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Neurotransmissores</a:t>
                      </a:r>
                      <a:endParaRPr kumimoji="0" lang="pt-BR" altLang="pt-B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Receptores</a:t>
                      </a:r>
                      <a:endParaRPr kumimoji="0" lang="pt-BR" altLang="pt-B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157829"/>
                  </a:ext>
                </a:extLst>
              </a:tr>
              <a:tr h="3492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ionotrópicos</a:t>
                      </a:r>
                      <a:endParaRPr kumimoji="0" lang="pt-BR" altLang="pt-B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metabotrópicos</a:t>
                      </a:r>
                      <a:endParaRPr kumimoji="0" lang="pt-BR" altLang="pt-B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2294787"/>
                  </a:ext>
                </a:extLst>
              </a:tr>
              <a:tr h="3492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Glutamato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NMDA, AMPA, cainato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tipos 1, 2, 3, 4 e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7896378"/>
                  </a:ext>
                </a:extLst>
              </a:tr>
              <a:tr h="3508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GABA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GABA-A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GABA-B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1752089"/>
                  </a:ext>
                </a:extLst>
              </a:tr>
              <a:tr h="3492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Serotonina (5-HT)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5-HT-3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5-HT-1, 2, 4, 5, 6 e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269176"/>
                  </a:ext>
                </a:extLst>
              </a:tr>
              <a:tr h="5937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Dopamina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D1, D2, D3, D4 e D5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8787958"/>
                  </a:ext>
                </a:extLst>
              </a:tr>
              <a:tr h="3492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Noradrenalina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</a:t>
                      </a: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e </a:t>
                      </a: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</a:t>
                      </a: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pt-BR" alt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</a:t>
                      </a: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e </a:t>
                      </a: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pt-BR" alt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3163226"/>
                  </a:ext>
                </a:extLst>
              </a:tr>
              <a:tr h="3492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Acetilcolina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nicotínico (</a:t>
                      </a: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</a:t>
                      </a: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</a:t>
                      </a:r>
                      <a:endParaRPr kumimoji="0" lang="pt-BR" altLang="pt-B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muscarínico (tipos 1, 3 e 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30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58024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>
            <a:extLst>
              <a:ext uri="{FF2B5EF4-FFF2-40B4-BE49-F238E27FC236}">
                <a16:creationId xmlns:a16="http://schemas.microsoft.com/office/drawing/2014/main" id="{A74DA77A-2B89-4534-9F7A-420A876AC028}"/>
              </a:ext>
            </a:extLst>
          </p:cNvPr>
          <p:cNvGrpSpPr/>
          <p:nvPr/>
        </p:nvGrpSpPr>
        <p:grpSpPr>
          <a:xfrm>
            <a:off x="-19657" y="1"/>
            <a:ext cx="12231325" cy="909487"/>
            <a:chOff x="-19657" y="1"/>
            <a:chExt cx="12231325" cy="909487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E25CD916-3879-4BED-8650-E526CF6B2ACB}"/>
                </a:ext>
              </a:extLst>
            </p:cNvPr>
            <p:cNvSpPr/>
            <p:nvPr/>
          </p:nvSpPr>
          <p:spPr>
            <a:xfrm>
              <a:off x="0" y="1"/>
              <a:ext cx="12192000" cy="7669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2E61673D-9411-4A21-A994-491A27BF0280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766917"/>
              <a:ext cx="12211657" cy="0"/>
            </a:xfrm>
            <a:prstGeom prst="line">
              <a:avLst/>
            </a:prstGeom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7A82C40F-729B-493F-B09A-A90E8F632BEC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845577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EBC43AEA-A157-44B5-B30A-0E33A636376C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909488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01A9710-81F3-4FB1-90B9-2D31F6095B05}"/>
              </a:ext>
            </a:extLst>
          </p:cNvPr>
          <p:cNvSpPr txBox="1"/>
          <p:nvPr/>
        </p:nvSpPr>
        <p:spPr>
          <a:xfrm>
            <a:off x="0" y="-30480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dirty="0"/>
              <a:t>Classificação dos Fármacos Psicotrópicos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DC36216-D2BB-4F23-BCDF-280E80882E64}"/>
              </a:ext>
            </a:extLst>
          </p:cNvPr>
          <p:cNvSpPr txBox="1"/>
          <p:nvPr/>
        </p:nvSpPr>
        <p:spPr>
          <a:xfrm>
            <a:off x="335280" y="1356360"/>
            <a:ext cx="87934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Confusão de termos:</a:t>
            </a:r>
          </a:p>
          <a:p>
            <a:endParaRPr lang="pt-BR" sz="2800" dirty="0"/>
          </a:p>
          <a:p>
            <a:r>
              <a:rPr lang="pt-BR" sz="2800" b="1" dirty="0"/>
              <a:t>Estrutura química: </a:t>
            </a:r>
            <a:r>
              <a:rPr lang="pt-BR" sz="2800" dirty="0"/>
              <a:t>benzodiazepínicos, </a:t>
            </a:r>
            <a:r>
              <a:rPr lang="pt-BR" sz="2800" dirty="0" err="1"/>
              <a:t>butirofenonas</a:t>
            </a:r>
            <a:endParaRPr lang="pt-BR" sz="2800" dirty="0"/>
          </a:p>
          <a:p>
            <a:r>
              <a:rPr lang="pt-BR" sz="2800" b="1" dirty="0"/>
              <a:t>Alvo: </a:t>
            </a:r>
            <a:r>
              <a:rPr lang="pt-BR" sz="2800" dirty="0"/>
              <a:t>inibidores da </a:t>
            </a:r>
            <a:r>
              <a:rPr lang="pt-BR" sz="2800" dirty="0" err="1"/>
              <a:t>monoaminooxidase</a:t>
            </a:r>
            <a:r>
              <a:rPr lang="pt-BR" sz="2800" dirty="0"/>
              <a:t>, inibidores da recaptura de serotonina</a:t>
            </a:r>
          </a:p>
          <a:p>
            <a:r>
              <a:rPr lang="pt-BR" sz="2800" b="1" dirty="0"/>
              <a:t>Efeito:</a:t>
            </a:r>
            <a:r>
              <a:rPr lang="pt-BR" sz="2800" dirty="0"/>
              <a:t> alucinógenos, estimulantes psicomotores</a:t>
            </a:r>
          </a:p>
          <a:p>
            <a:r>
              <a:rPr lang="pt-BR" sz="2800" b="1" dirty="0"/>
              <a:t>Uso clínico</a:t>
            </a:r>
            <a:r>
              <a:rPr lang="pt-BR" sz="2800" dirty="0"/>
              <a:t>: antidepressivos, antipsicóticos, antiepilépticos</a:t>
            </a:r>
          </a:p>
          <a:p>
            <a:endParaRPr lang="pt-BR" sz="2800" dirty="0"/>
          </a:p>
        </p:txBody>
      </p:sp>
      <p:pic>
        <p:nvPicPr>
          <p:cNvPr id="1026" name="Picture 2" descr="Resultado de imagem para panico emoticon">
            <a:extLst>
              <a:ext uri="{FF2B5EF4-FFF2-40B4-BE49-F238E27FC236}">
                <a16:creationId xmlns:a16="http://schemas.microsoft.com/office/drawing/2014/main" id="{64163661-EEEB-4D94-B0C3-2555574A3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873" y="2336328"/>
            <a:ext cx="231457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ta: para Baixo 1">
            <a:extLst>
              <a:ext uri="{FF2B5EF4-FFF2-40B4-BE49-F238E27FC236}">
                <a16:creationId xmlns:a16="http://schemas.microsoft.com/office/drawing/2014/main" id="{66BB8523-4105-4337-BC4D-B7A70405FEEE}"/>
              </a:ext>
            </a:extLst>
          </p:cNvPr>
          <p:cNvSpPr/>
          <p:nvPr/>
        </p:nvSpPr>
        <p:spPr>
          <a:xfrm>
            <a:off x="4732020" y="4632960"/>
            <a:ext cx="1074420" cy="7097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8A57FF2-12C6-4437-BC92-99804F162B02}"/>
              </a:ext>
            </a:extLst>
          </p:cNvPr>
          <p:cNvSpPr txBox="1"/>
          <p:nvPr/>
        </p:nvSpPr>
        <p:spPr>
          <a:xfrm>
            <a:off x="899160" y="5562600"/>
            <a:ext cx="8793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OMS (1967)</a:t>
            </a:r>
          </a:p>
          <a:p>
            <a:pPr algn="ctr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7546006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>
            <a:extLst>
              <a:ext uri="{FF2B5EF4-FFF2-40B4-BE49-F238E27FC236}">
                <a16:creationId xmlns:a16="http://schemas.microsoft.com/office/drawing/2014/main" id="{A74DA77A-2B89-4534-9F7A-420A876AC028}"/>
              </a:ext>
            </a:extLst>
          </p:cNvPr>
          <p:cNvGrpSpPr/>
          <p:nvPr/>
        </p:nvGrpSpPr>
        <p:grpSpPr>
          <a:xfrm>
            <a:off x="-19657" y="1"/>
            <a:ext cx="12231325" cy="909487"/>
            <a:chOff x="-19657" y="1"/>
            <a:chExt cx="12231325" cy="909487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E25CD916-3879-4BED-8650-E526CF6B2ACB}"/>
                </a:ext>
              </a:extLst>
            </p:cNvPr>
            <p:cNvSpPr/>
            <p:nvPr/>
          </p:nvSpPr>
          <p:spPr>
            <a:xfrm>
              <a:off x="0" y="1"/>
              <a:ext cx="12192000" cy="7669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2E61673D-9411-4A21-A994-491A27BF0280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766917"/>
              <a:ext cx="12211657" cy="0"/>
            </a:xfrm>
            <a:prstGeom prst="line">
              <a:avLst/>
            </a:prstGeom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7A82C40F-729B-493F-B09A-A90E8F632BEC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845577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EBC43AEA-A157-44B5-B30A-0E33A636376C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909488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01A9710-81F3-4FB1-90B9-2D31F6095B05}"/>
              </a:ext>
            </a:extLst>
          </p:cNvPr>
          <p:cNvSpPr txBox="1"/>
          <p:nvPr/>
        </p:nvSpPr>
        <p:spPr>
          <a:xfrm>
            <a:off x="0" y="-30480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dirty="0"/>
              <a:t>Classificação dos Fármacos Psicotrópicos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53162EC-997F-444E-B144-57CC851FA539}"/>
              </a:ext>
            </a:extLst>
          </p:cNvPr>
          <p:cNvSpPr txBox="1"/>
          <p:nvPr/>
        </p:nvSpPr>
        <p:spPr>
          <a:xfrm>
            <a:off x="176463" y="1005842"/>
            <a:ext cx="99781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Agentes anestésicos: </a:t>
            </a:r>
            <a:r>
              <a:rPr lang="pt-BR" sz="2400" dirty="0"/>
              <a:t>fármacos usados para produzir anestesia cirúrgica</a:t>
            </a:r>
          </a:p>
          <a:p>
            <a:r>
              <a:rPr lang="pt-BR" sz="2400" dirty="0" err="1"/>
              <a:t>Ex</a:t>
            </a:r>
            <a:r>
              <a:rPr lang="pt-BR" sz="2400" dirty="0"/>
              <a:t>:  </a:t>
            </a:r>
            <a:r>
              <a:rPr lang="pt-BR" sz="2400" dirty="0" err="1"/>
              <a:t>halotano</a:t>
            </a:r>
            <a:r>
              <a:rPr lang="pt-BR" sz="2400" dirty="0"/>
              <a:t>, </a:t>
            </a:r>
            <a:r>
              <a:rPr lang="pt-BR" sz="2400" dirty="0" err="1"/>
              <a:t>propofol</a:t>
            </a:r>
            <a:endParaRPr lang="pt-BR" sz="2400" dirty="0"/>
          </a:p>
          <a:p>
            <a:endParaRPr lang="pt-BR" sz="2400" dirty="0"/>
          </a:p>
          <a:p>
            <a:r>
              <a:rPr lang="pt-BR" sz="2400" b="1" dirty="0"/>
              <a:t>Ansiolíticos e sedativos: </a:t>
            </a:r>
            <a:r>
              <a:rPr lang="pt-BR" sz="2400" dirty="0"/>
              <a:t>fármacos que causam sono e reduzem a ansiedade</a:t>
            </a:r>
          </a:p>
          <a:p>
            <a:r>
              <a:rPr lang="pt-BR" sz="2400" dirty="0"/>
              <a:t>(sinônimos: hipnóticos, tranquilizantes menores)</a:t>
            </a:r>
          </a:p>
          <a:p>
            <a:r>
              <a:rPr lang="pt-BR" sz="2400" dirty="0" err="1"/>
              <a:t>Ex</a:t>
            </a:r>
            <a:r>
              <a:rPr lang="pt-BR" sz="2400" dirty="0"/>
              <a:t>: benzodiazepínicos (</a:t>
            </a:r>
            <a:r>
              <a:rPr lang="pt-BR" sz="2400" dirty="0" err="1"/>
              <a:t>diazepam</a:t>
            </a:r>
            <a:r>
              <a:rPr lang="pt-BR" sz="2400" dirty="0"/>
              <a:t>), barbitúricos (</a:t>
            </a:r>
            <a:r>
              <a:rPr lang="pt-BR" sz="2400" dirty="0" err="1"/>
              <a:t>pentobarbital</a:t>
            </a:r>
            <a:r>
              <a:rPr lang="pt-BR" sz="2400" dirty="0"/>
              <a:t>)</a:t>
            </a:r>
          </a:p>
          <a:p>
            <a:endParaRPr lang="pt-BR" sz="2400" dirty="0"/>
          </a:p>
          <a:p>
            <a:r>
              <a:rPr lang="pt-BR" sz="2400" b="1" dirty="0"/>
              <a:t>Antipsicóticos:</a:t>
            </a:r>
            <a:r>
              <a:rPr lang="pt-BR" sz="2400" dirty="0"/>
              <a:t> fármacos que são eficazes no alívio dos sintomas da esquizofrenia (sinônimos: neurolépticos, </a:t>
            </a:r>
            <a:r>
              <a:rPr lang="pt-BR" sz="2400" dirty="0" err="1"/>
              <a:t>antiesquizofrênicos</a:t>
            </a:r>
            <a:r>
              <a:rPr lang="pt-BR" sz="2400" dirty="0"/>
              <a:t>, tranquilizantes maiores)</a:t>
            </a:r>
          </a:p>
          <a:p>
            <a:r>
              <a:rPr lang="pt-BR" sz="2400" dirty="0" err="1"/>
              <a:t>Ex</a:t>
            </a:r>
            <a:r>
              <a:rPr lang="pt-BR" sz="2400" dirty="0"/>
              <a:t>: </a:t>
            </a:r>
            <a:r>
              <a:rPr lang="pt-BR" sz="2400" dirty="0" err="1"/>
              <a:t>clozapina</a:t>
            </a:r>
            <a:r>
              <a:rPr lang="pt-BR" sz="2400" dirty="0"/>
              <a:t>, </a:t>
            </a:r>
            <a:r>
              <a:rPr lang="pt-BR" sz="2400" dirty="0" err="1"/>
              <a:t>clorpromazina</a:t>
            </a:r>
            <a:r>
              <a:rPr lang="pt-BR" sz="2400" dirty="0"/>
              <a:t>, </a:t>
            </a:r>
            <a:r>
              <a:rPr lang="pt-BR" sz="2400" dirty="0" err="1"/>
              <a:t>haloperidol</a:t>
            </a:r>
            <a:endParaRPr lang="pt-BR" sz="2400" dirty="0"/>
          </a:p>
          <a:p>
            <a:endParaRPr lang="pt-BR" sz="2400" dirty="0"/>
          </a:p>
          <a:p>
            <a:r>
              <a:rPr lang="pt-BR" sz="2400" b="1" dirty="0"/>
              <a:t>Analgésicos opioides: </a:t>
            </a:r>
            <a:r>
              <a:rPr lang="pt-BR" sz="2400" dirty="0"/>
              <a:t>fármacos usados clinicamente para o controle da dor</a:t>
            </a:r>
          </a:p>
          <a:p>
            <a:r>
              <a:rPr lang="pt-BR" sz="2400" dirty="0" err="1"/>
              <a:t>Ex</a:t>
            </a:r>
            <a:r>
              <a:rPr lang="pt-BR" sz="2400" dirty="0"/>
              <a:t>: morfina</a:t>
            </a:r>
          </a:p>
          <a:p>
            <a:endParaRPr lang="pt-BR" sz="2400" dirty="0"/>
          </a:p>
        </p:txBody>
      </p:sp>
      <p:sp>
        <p:nvSpPr>
          <p:cNvPr id="8" name="Chave Direita 7">
            <a:extLst>
              <a:ext uri="{FF2B5EF4-FFF2-40B4-BE49-F238E27FC236}">
                <a16:creationId xmlns:a16="http://schemas.microsoft.com/office/drawing/2014/main" id="{3C09735C-E994-4587-83D7-F14A82833A87}"/>
              </a:ext>
            </a:extLst>
          </p:cNvPr>
          <p:cNvSpPr/>
          <p:nvPr/>
        </p:nvSpPr>
        <p:spPr>
          <a:xfrm>
            <a:off x="9432761" y="1219201"/>
            <a:ext cx="625642" cy="4680925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9BEDFEF-DCD0-4E85-AFAC-01B1E9B8C7E8}"/>
              </a:ext>
            </a:extLst>
          </p:cNvPr>
          <p:cNvSpPr txBox="1"/>
          <p:nvPr/>
        </p:nvSpPr>
        <p:spPr>
          <a:xfrm>
            <a:off x="10074442" y="3064040"/>
            <a:ext cx="2037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Depressores do SNC</a:t>
            </a:r>
          </a:p>
        </p:txBody>
      </p:sp>
    </p:spTree>
    <p:extLst>
      <p:ext uri="{BB962C8B-B14F-4D97-AF65-F5344CB8AC3E}">
        <p14:creationId xmlns:p14="http://schemas.microsoft.com/office/powerpoint/2010/main" val="1983967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>
            <a:extLst>
              <a:ext uri="{FF2B5EF4-FFF2-40B4-BE49-F238E27FC236}">
                <a16:creationId xmlns:a16="http://schemas.microsoft.com/office/drawing/2014/main" id="{A74DA77A-2B89-4534-9F7A-420A876AC028}"/>
              </a:ext>
            </a:extLst>
          </p:cNvPr>
          <p:cNvGrpSpPr/>
          <p:nvPr/>
        </p:nvGrpSpPr>
        <p:grpSpPr>
          <a:xfrm>
            <a:off x="-19657" y="1"/>
            <a:ext cx="12231325" cy="909487"/>
            <a:chOff x="-19657" y="1"/>
            <a:chExt cx="12231325" cy="909487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E25CD916-3879-4BED-8650-E526CF6B2ACB}"/>
                </a:ext>
              </a:extLst>
            </p:cNvPr>
            <p:cNvSpPr/>
            <p:nvPr/>
          </p:nvSpPr>
          <p:spPr>
            <a:xfrm>
              <a:off x="0" y="1"/>
              <a:ext cx="12192000" cy="7669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2E61673D-9411-4A21-A994-491A27BF0280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766917"/>
              <a:ext cx="12211657" cy="0"/>
            </a:xfrm>
            <a:prstGeom prst="line">
              <a:avLst/>
            </a:prstGeom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7A82C40F-729B-493F-B09A-A90E8F632BEC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845577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EBC43AEA-A157-44B5-B30A-0E33A636376C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909488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01A9710-81F3-4FB1-90B9-2D31F6095B05}"/>
              </a:ext>
            </a:extLst>
          </p:cNvPr>
          <p:cNvSpPr txBox="1"/>
          <p:nvPr/>
        </p:nvSpPr>
        <p:spPr>
          <a:xfrm>
            <a:off x="0" y="-30480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dirty="0"/>
              <a:t>Classificação dos Fármacos Psicotrópicos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53162EC-997F-444E-B144-57CC851FA539}"/>
              </a:ext>
            </a:extLst>
          </p:cNvPr>
          <p:cNvSpPr txBox="1"/>
          <p:nvPr/>
        </p:nvSpPr>
        <p:spPr>
          <a:xfrm>
            <a:off x="173256" y="1214388"/>
            <a:ext cx="940388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Antidepressivos: </a:t>
            </a:r>
            <a:r>
              <a:rPr lang="pt-BR" sz="2400" dirty="0"/>
              <a:t>fármacos que aliviam os sintomas da doença depressiva</a:t>
            </a:r>
          </a:p>
          <a:p>
            <a:r>
              <a:rPr lang="pt-BR" sz="2400" dirty="0" err="1"/>
              <a:t>Ex</a:t>
            </a:r>
            <a:r>
              <a:rPr lang="pt-BR" sz="2400" dirty="0"/>
              <a:t>:  inibidores da MAO (</a:t>
            </a:r>
            <a:r>
              <a:rPr lang="pt-BR" sz="2400" dirty="0" err="1"/>
              <a:t>fenelzina</a:t>
            </a:r>
            <a:r>
              <a:rPr lang="pt-BR" sz="2400" dirty="0"/>
              <a:t>), antidepressivos tricíclicos (</a:t>
            </a:r>
            <a:r>
              <a:rPr lang="pt-BR" sz="2400" dirty="0" err="1"/>
              <a:t>imipramina</a:t>
            </a:r>
            <a:r>
              <a:rPr lang="pt-BR" sz="2400" dirty="0"/>
              <a:t>), inibidores da recaptura de serotonina (fluoxetina)</a:t>
            </a:r>
          </a:p>
          <a:p>
            <a:endParaRPr lang="pt-BR" sz="2400" dirty="0"/>
          </a:p>
          <a:p>
            <a:r>
              <a:rPr lang="pt-BR" sz="2400" b="1" dirty="0"/>
              <a:t>Estimulantes psicomotores:</a:t>
            </a:r>
            <a:r>
              <a:rPr lang="pt-BR" sz="2400" dirty="0"/>
              <a:t> fármacos que causam estado de alerta e euforia (sinônimos: </a:t>
            </a:r>
            <a:r>
              <a:rPr lang="pt-BR" sz="2400" dirty="0" err="1"/>
              <a:t>psicoestimulantes</a:t>
            </a:r>
            <a:r>
              <a:rPr lang="pt-BR" sz="2400" dirty="0"/>
              <a:t>)</a:t>
            </a:r>
          </a:p>
          <a:p>
            <a:r>
              <a:rPr lang="pt-BR" sz="2400" dirty="0" err="1"/>
              <a:t>Ex</a:t>
            </a:r>
            <a:r>
              <a:rPr lang="pt-BR" sz="2400" dirty="0"/>
              <a:t>: anfetamina, cocaína e cafeína</a:t>
            </a:r>
          </a:p>
          <a:p>
            <a:endParaRPr lang="pt-BR" sz="2400" dirty="0"/>
          </a:p>
          <a:p>
            <a:r>
              <a:rPr lang="pt-BR" sz="2400" b="1" dirty="0"/>
              <a:t>Estimulantes </a:t>
            </a:r>
            <a:r>
              <a:rPr lang="pt-BR" sz="2400" b="1" dirty="0" err="1"/>
              <a:t>psicotomiméticos</a:t>
            </a:r>
            <a:r>
              <a:rPr lang="pt-BR" sz="2400" b="1" dirty="0"/>
              <a:t>:</a:t>
            </a:r>
            <a:r>
              <a:rPr lang="pt-BR" sz="2400" dirty="0"/>
              <a:t> fármacos que causam distúrbios da percepção (alucinações visuais) e do comportamento de maneira que não podem ser simplesmente caracterizados como sedativos ou estimulantes</a:t>
            </a:r>
          </a:p>
          <a:p>
            <a:r>
              <a:rPr lang="pt-BR" sz="2400" dirty="0" err="1"/>
              <a:t>Ex</a:t>
            </a:r>
            <a:r>
              <a:rPr lang="pt-BR" sz="2400" dirty="0"/>
              <a:t>: mescalina, </a:t>
            </a:r>
            <a:r>
              <a:rPr lang="pt-BR" sz="2400" dirty="0" err="1"/>
              <a:t>fenciclidina</a:t>
            </a:r>
            <a:r>
              <a:rPr lang="pt-BR" sz="2400" dirty="0"/>
              <a:t>, LSD</a:t>
            </a:r>
          </a:p>
          <a:p>
            <a:endParaRPr lang="pt-BR" sz="2400" dirty="0"/>
          </a:p>
        </p:txBody>
      </p:sp>
      <p:sp>
        <p:nvSpPr>
          <p:cNvPr id="9" name="Chave Direita 8">
            <a:extLst>
              <a:ext uri="{FF2B5EF4-FFF2-40B4-BE49-F238E27FC236}">
                <a16:creationId xmlns:a16="http://schemas.microsoft.com/office/drawing/2014/main" id="{19AA3298-4ADE-4791-9285-BFAE8238CE94}"/>
              </a:ext>
            </a:extLst>
          </p:cNvPr>
          <p:cNvSpPr/>
          <p:nvPr/>
        </p:nvSpPr>
        <p:spPr>
          <a:xfrm>
            <a:off x="9432761" y="1219202"/>
            <a:ext cx="625642" cy="2550694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888AD90-7BD8-4F90-B3EE-19C48A8DCD37}"/>
              </a:ext>
            </a:extLst>
          </p:cNvPr>
          <p:cNvSpPr txBox="1"/>
          <p:nvPr/>
        </p:nvSpPr>
        <p:spPr>
          <a:xfrm>
            <a:off x="10154652" y="1776865"/>
            <a:ext cx="20373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Ativam as funções cerebrais</a:t>
            </a:r>
          </a:p>
        </p:txBody>
      </p:sp>
      <p:sp>
        <p:nvSpPr>
          <p:cNvPr id="13" name="Chave Direita 12">
            <a:extLst>
              <a:ext uri="{FF2B5EF4-FFF2-40B4-BE49-F238E27FC236}">
                <a16:creationId xmlns:a16="http://schemas.microsoft.com/office/drawing/2014/main" id="{081C9ECF-D444-4A1A-9641-2415378625C2}"/>
              </a:ext>
            </a:extLst>
          </p:cNvPr>
          <p:cNvSpPr/>
          <p:nvPr/>
        </p:nvSpPr>
        <p:spPr>
          <a:xfrm>
            <a:off x="9424741" y="4050637"/>
            <a:ext cx="625642" cy="1897875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953365B-6DAE-4799-AAC1-493EDC8CB0C6}"/>
              </a:ext>
            </a:extLst>
          </p:cNvPr>
          <p:cNvSpPr txBox="1"/>
          <p:nvPr/>
        </p:nvSpPr>
        <p:spPr>
          <a:xfrm>
            <a:off x="10146632" y="4255376"/>
            <a:ext cx="20373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Perturbam as funções cerebrais</a:t>
            </a:r>
          </a:p>
        </p:txBody>
      </p:sp>
    </p:spTree>
    <p:extLst>
      <p:ext uri="{BB962C8B-B14F-4D97-AF65-F5344CB8AC3E}">
        <p14:creationId xmlns:p14="http://schemas.microsoft.com/office/powerpoint/2010/main" val="1638270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>
            <a:extLst>
              <a:ext uri="{FF2B5EF4-FFF2-40B4-BE49-F238E27FC236}">
                <a16:creationId xmlns:a16="http://schemas.microsoft.com/office/drawing/2014/main" id="{A74DA77A-2B89-4534-9F7A-420A876AC028}"/>
              </a:ext>
            </a:extLst>
          </p:cNvPr>
          <p:cNvGrpSpPr/>
          <p:nvPr/>
        </p:nvGrpSpPr>
        <p:grpSpPr>
          <a:xfrm>
            <a:off x="-19657" y="1"/>
            <a:ext cx="12231325" cy="909487"/>
            <a:chOff x="-19657" y="1"/>
            <a:chExt cx="12231325" cy="909487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E25CD916-3879-4BED-8650-E526CF6B2ACB}"/>
                </a:ext>
              </a:extLst>
            </p:cNvPr>
            <p:cNvSpPr/>
            <p:nvPr/>
          </p:nvSpPr>
          <p:spPr>
            <a:xfrm>
              <a:off x="0" y="1"/>
              <a:ext cx="12192000" cy="7669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2E61673D-9411-4A21-A994-491A27BF0280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766917"/>
              <a:ext cx="12211657" cy="0"/>
            </a:xfrm>
            <a:prstGeom prst="line">
              <a:avLst/>
            </a:prstGeom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7A82C40F-729B-493F-B09A-A90E8F632BEC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845577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EBC43AEA-A157-44B5-B30A-0E33A636376C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909488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01A9710-81F3-4FB1-90B9-2D31F6095B05}"/>
              </a:ext>
            </a:extLst>
          </p:cNvPr>
          <p:cNvSpPr txBox="1"/>
          <p:nvPr/>
        </p:nvSpPr>
        <p:spPr>
          <a:xfrm>
            <a:off x="0" y="-30480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dirty="0"/>
              <a:t>Classificação dos Fármacos Psicotrópicos</a:t>
            </a:r>
          </a:p>
        </p:txBody>
      </p:sp>
      <p:sp>
        <p:nvSpPr>
          <p:cNvPr id="2" name="Texto Explicativo: Seta para a Direita 1">
            <a:extLst>
              <a:ext uri="{FF2B5EF4-FFF2-40B4-BE49-F238E27FC236}">
                <a16:creationId xmlns:a16="http://schemas.microsoft.com/office/drawing/2014/main" id="{AAAC41CB-C3C6-4657-B0CD-F7608B4BC99E}"/>
              </a:ext>
            </a:extLst>
          </p:cNvPr>
          <p:cNvSpPr/>
          <p:nvPr/>
        </p:nvSpPr>
        <p:spPr>
          <a:xfrm>
            <a:off x="705853" y="2213807"/>
            <a:ext cx="5053263" cy="1507953"/>
          </a:xfrm>
          <a:prstGeom prst="right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</a:rPr>
              <a:t>Antipsicótico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EE3A371-3866-4EF7-9A72-E9686B944D61}"/>
              </a:ext>
            </a:extLst>
          </p:cNvPr>
          <p:cNvSpPr txBox="1"/>
          <p:nvPr/>
        </p:nvSpPr>
        <p:spPr>
          <a:xfrm>
            <a:off x="5963224" y="2263264"/>
            <a:ext cx="60318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pt-BR" sz="2800" dirty="0"/>
              <a:t>Tranquilizantes na ansiedade extrema ou em pacientes inquietos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Depressão grave</a:t>
            </a:r>
          </a:p>
        </p:txBody>
      </p:sp>
      <p:sp>
        <p:nvSpPr>
          <p:cNvPr id="15" name="Texto Explicativo: Seta para a Direita 14">
            <a:extLst>
              <a:ext uri="{FF2B5EF4-FFF2-40B4-BE49-F238E27FC236}">
                <a16:creationId xmlns:a16="http://schemas.microsoft.com/office/drawing/2014/main" id="{88B63F05-AF7B-49AB-8717-34737ABFBE10}"/>
              </a:ext>
            </a:extLst>
          </p:cNvPr>
          <p:cNvSpPr/>
          <p:nvPr/>
        </p:nvSpPr>
        <p:spPr>
          <a:xfrm>
            <a:off x="713875" y="4259177"/>
            <a:ext cx="5053263" cy="1507953"/>
          </a:xfrm>
          <a:prstGeom prst="right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800" b="1" dirty="0">
                <a:solidFill>
                  <a:schemeClr val="tx1"/>
                </a:solidFill>
              </a:rPr>
              <a:t>Antidepressivo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263C2DC-E9E6-468A-ABE2-BB3F3759E606}"/>
              </a:ext>
            </a:extLst>
          </p:cNvPr>
          <p:cNvSpPr txBox="1"/>
          <p:nvPr/>
        </p:nvSpPr>
        <p:spPr>
          <a:xfrm>
            <a:off x="5999380" y="4512988"/>
            <a:ext cx="5534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pt-BR" sz="2800" dirty="0"/>
              <a:t>Dor neuropática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Ansiedade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E641FDA-7F02-4D37-B7CD-A0E91D335E15}"/>
              </a:ext>
            </a:extLst>
          </p:cNvPr>
          <p:cNvSpPr txBox="1"/>
          <p:nvPr/>
        </p:nvSpPr>
        <p:spPr>
          <a:xfrm>
            <a:off x="753982" y="1121202"/>
            <a:ext cx="8919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Na prática...</a:t>
            </a:r>
          </a:p>
        </p:txBody>
      </p:sp>
      <p:pic>
        <p:nvPicPr>
          <p:cNvPr id="1026" name="Picture 2" descr="Resultado de imagem para abrir a cabeÃ§a">
            <a:extLst>
              <a:ext uri="{FF2B5EF4-FFF2-40B4-BE49-F238E27FC236}">
                <a16:creationId xmlns:a16="http://schemas.microsoft.com/office/drawing/2014/main" id="{9C472C58-FE35-41EC-A311-E367E6B86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392" y="4279387"/>
            <a:ext cx="2066688" cy="217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252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Agrupar 40">
            <a:extLst>
              <a:ext uri="{FF2B5EF4-FFF2-40B4-BE49-F238E27FC236}">
                <a16:creationId xmlns:a16="http://schemas.microsoft.com/office/drawing/2014/main" id="{56364E37-1762-4E31-B104-043B0E2435AA}"/>
              </a:ext>
            </a:extLst>
          </p:cNvPr>
          <p:cNvGrpSpPr/>
          <p:nvPr/>
        </p:nvGrpSpPr>
        <p:grpSpPr>
          <a:xfrm>
            <a:off x="-19657" y="1"/>
            <a:ext cx="12231325" cy="909487"/>
            <a:chOff x="-19657" y="1"/>
            <a:chExt cx="12231325" cy="909487"/>
          </a:xfrm>
        </p:grpSpPr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533BBDAC-9CFD-4C4D-8EEF-6DEFDBDC1695}"/>
                </a:ext>
              </a:extLst>
            </p:cNvPr>
            <p:cNvSpPr/>
            <p:nvPr/>
          </p:nvSpPr>
          <p:spPr>
            <a:xfrm>
              <a:off x="0" y="1"/>
              <a:ext cx="12192000" cy="7669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47" name="Conector reto 46">
              <a:extLst>
                <a:ext uri="{FF2B5EF4-FFF2-40B4-BE49-F238E27FC236}">
                  <a16:creationId xmlns:a16="http://schemas.microsoft.com/office/drawing/2014/main" id="{E960784B-09A2-4C09-A5FF-66297ADF5731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766917"/>
              <a:ext cx="12211657" cy="0"/>
            </a:xfrm>
            <a:prstGeom prst="line">
              <a:avLst/>
            </a:prstGeom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>
              <a:extLst>
                <a:ext uri="{FF2B5EF4-FFF2-40B4-BE49-F238E27FC236}">
                  <a16:creationId xmlns:a16="http://schemas.microsoft.com/office/drawing/2014/main" id="{82EC0564-BD24-42E8-8D28-D5AD68E7EB17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845577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to 52">
              <a:extLst>
                <a:ext uri="{FF2B5EF4-FFF2-40B4-BE49-F238E27FC236}">
                  <a16:creationId xmlns:a16="http://schemas.microsoft.com/office/drawing/2014/main" id="{1F04AAE3-C0D4-43BF-A736-1BB6B905F0B3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909488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720C25A0-3B72-42E2-9414-918B4BAE1F54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Anatomia do Sistema Nervoso Central</a:t>
            </a:r>
          </a:p>
        </p:txBody>
      </p:sp>
      <p:pic>
        <p:nvPicPr>
          <p:cNvPr id="2052" name="Picture 4" descr="http://3.bp.blogspot.com/-hLdrk3w6rE8/VXCyn4YiKOI/AAAAAAAAAHY/NaUITfpKW0w/s400/20110623gliasejte.jpg">
            <a:extLst>
              <a:ext uri="{FF2B5EF4-FFF2-40B4-BE49-F238E27FC236}">
                <a16:creationId xmlns:a16="http://schemas.microsoft.com/office/drawing/2014/main" id="{765FF6C4-D0AA-4E5A-9906-7CA7A2DD6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3" y="1008801"/>
            <a:ext cx="4949812" cy="548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0C3C162-077A-436A-B06F-79796733A814}"/>
              </a:ext>
            </a:extLst>
          </p:cNvPr>
          <p:cNvSpPr txBox="1"/>
          <p:nvPr/>
        </p:nvSpPr>
        <p:spPr>
          <a:xfrm>
            <a:off x="4965894" y="1868057"/>
            <a:ext cx="71895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Neurônios</a:t>
            </a:r>
          </a:p>
          <a:p>
            <a:endParaRPr lang="pt-BR" sz="2400" b="1" dirty="0"/>
          </a:p>
          <a:p>
            <a:r>
              <a:rPr lang="pt-BR" sz="2400" b="1" dirty="0"/>
              <a:t>Capilares</a:t>
            </a:r>
          </a:p>
          <a:p>
            <a:endParaRPr lang="pt-BR" sz="2400" b="1" dirty="0"/>
          </a:p>
          <a:p>
            <a:r>
              <a:rPr lang="pt-BR" sz="2400" b="1" dirty="0"/>
              <a:t>Células da glia (</a:t>
            </a:r>
            <a:r>
              <a:rPr lang="pt-BR" sz="2400" b="1" dirty="0" err="1"/>
              <a:t>astrócitos</a:t>
            </a:r>
            <a:r>
              <a:rPr lang="pt-BR" sz="2400" b="1" dirty="0"/>
              <a:t>, oligodendrócitos, micróglia)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Células não neuronais no SNC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Células de manutenção, sustentação e nutrição </a:t>
            </a:r>
            <a:r>
              <a:rPr lang="pt-BR" sz="2400" dirty="0">
                <a:sym typeface="Wingdings" panose="05000000000000000000" pitchFamily="2" charset="2"/>
              </a:rPr>
              <a:t> </a:t>
            </a:r>
            <a:r>
              <a:rPr lang="pt-BR" sz="2400" dirty="0"/>
              <a:t>sinalização / comunicação celular 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Excedem em número os neurônios em 10 para 1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074972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Agrupar 40">
            <a:extLst>
              <a:ext uri="{FF2B5EF4-FFF2-40B4-BE49-F238E27FC236}">
                <a16:creationId xmlns:a16="http://schemas.microsoft.com/office/drawing/2014/main" id="{56364E37-1762-4E31-B104-043B0E2435AA}"/>
              </a:ext>
            </a:extLst>
          </p:cNvPr>
          <p:cNvGrpSpPr/>
          <p:nvPr/>
        </p:nvGrpSpPr>
        <p:grpSpPr>
          <a:xfrm>
            <a:off x="-19657" y="1"/>
            <a:ext cx="12231325" cy="909487"/>
            <a:chOff x="-19657" y="1"/>
            <a:chExt cx="12231325" cy="909487"/>
          </a:xfrm>
        </p:grpSpPr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533BBDAC-9CFD-4C4D-8EEF-6DEFDBDC1695}"/>
                </a:ext>
              </a:extLst>
            </p:cNvPr>
            <p:cNvSpPr/>
            <p:nvPr/>
          </p:nvSpPr>
          <p:spPr>
            <a:xfrm>
              <a:off x="0" y="1"/>
              <a:ext cx="12192000" cy="7669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47" name="Conector reto 46">
              <a:extLst>
                <a:ext uri="{FF2B5EF4-FFF2-40B4-BE49-F238E27FC236}">
                  <a16:creationId xmlns:a16="http://schemas.microsoft.com/office/drawing/2014/main" id="{E960784B-09A2-4C09-A5FF-66297ADF5731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766917"/>
              <a:ext cx="12211657" cy="0"/>
            </a:xfrm>
            <a:prstGeom prst="line">
              <a:avLst/>
            </a:prstGeom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>
              <a:extLst>
                <a:ext uri="{FF2B5EF4-FFF2-40B4-BE49-F238E27FC236}">
                  <a16:creationId xmlns:a16="http://schemas.microsoft.com/office/drawing/2014/main" id="{82EC0564-BD24-42E8-8D28-D5AD68E7EB17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845577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to 52">
              <a:extLst>
                <a:ext uri="{FF2B5EF4-FFF2-40B4-BE49-F238E27FC236}">
                  <a16:creationId xmlns:a16="http://schemas.microsoft.com/office/drawing/2014/main" id="{1F04AAE3-C0D4-43BF-A736-1BB6B905F0B3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909488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720C25A0-3B72-42E2-9414-918B4BAE1F54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Anatomia do Sistema Nervoso Central</a:t>
            </a:r>
          </a:p>
        </p:txBody>
      </p:sp>
      <p:pic>
        <p:nvPicPr>
          <p:cNvPr id="10" name="Picture 9" descr="neuron">
            <a:extLst>
              <a:ext uri="{FF2B5EF4-FFF2-40B4-BE49-F238E27FC236}">
                <a16:creationId xmlns:a16="http://schemas.microsoft.com/office/drawing/2014/main" id="{04DBFD3A-4697-4E72-9310-482867ABF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5"/>
              </a:clrFrom>
              <a:clrTo>
                <a:srgbClr val="F7F7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42" y="1811454"/>
            <a:ext cx="5904321" cy="4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B9A383A-B630-4D96-8B59-E76CE49D4A2A}"/>
              </a:ext>
            </a:extLst>
          </p:cNvPr>
          <p:cNvSpPr txBox="1"/>
          <p:nvPr/>
        </p:nvSpPr>
        <p:spPr>
          <a:xfrm>
            <a:off x="2536724" y="1165123"/>
            <a:ext cx="6489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Impulso nervoso: unidirecional</a:t>
            </a:r>
          </a:p>
        </p:txBody>
      </p:sp>
      <p:pic>
        <p:nvPicPr>
          <p:cNvPr id="11" name="Picture 9" descr="neuron">
            <a:extLst>
              <a:ext uri="{FF2B5EF4-FFF2-40B4-BE49-F238E27FC236}">
                <a16:creationId xmlns:a16="http://schemas.microsoft.com/office/drawing/2014/main" id="{8D4A2AE0-87BE-4E66-997A-159E36813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9827">
            <a:off x="5598794" y="2070909"/>
            <a:ext cx="5904321" cy="4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88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Agrupar 40">
            <a:extLst>
              <a:ext uri="{FF2B5EF4-FFF2-40B4-BE49-F238E27FC236}">
                <a16:creationId xmlns:a16="http://schemas.microsoft.com/office/drawing/2014/main" id="{56364E37-1762-4E31-B104-043B0E2435AA}"/>
              </a:ext>
            </a:extLst>
          </p:cNvPr>
          <p:cNvGrpSpPr/>
          <p:nvPr/>
        </p:nvGrpSpPr>
        <p:grpSpPr>
          <a:xfrm>
            <a:off x="-19657" y="1"/>
            <a:ext cx="12231325" cy="909487"/>
            <a:chOff x="-19657" y="1"/>
            <a:chExt cx="12231325" cy="909487"/>
          </a:xfrm>
        </p:grpSpPr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533BBDAC-9CFD-4C4D-8EEF-6DEFDBDC1695}"/>
                </a:ext>
              </a:extLst>
            </p:cNvPr>
            <p:cNvSpPr/>
            <p:nvPr/>
          </p:nvSpPr>
          <p:spPr>
            <a:xfrm>
              <a:off x="0" y="1"/>
              <a:ext cx="12192000" cy="7669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47" name="Conector reto 46">
              <a:extLst>
                <a:ext uri="{FF2B5EF4-FFF2-40B4-BE49-F238E27FC236}">
                  <a16:creationId xmlns:a16="http://schemas.microsoft.com/office/drawing/2014/main" id="{E960784B-09A2-4C09-A5FF-66297ADF5731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766917"/>
              <a:ext cx="12211657" cy="0"/>
            </a:xfrm>
            <a:prstGeom prst="line">
              <a:avLst/>
            </a:prstGeom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>
              <a:extLst>
                <a:ext uri="{FF2B5EF4-FFF2-40B4-BE49-F238E27FC236}">
                  <a16:creationId xmlns:a16="http://schemas.microsoft.com/office/drawing/2014/main" id="{82EC0564-BD24-42E8-8D28-D5AD68E7EB17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845577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to 52">
              <a:extLst>
                <a:ext uri="{FF2B5EF4-FFF2-40B4-BE49-F238E27FC236}">
                  <a16:creationId xmlns:a16="http://schemas.microsoft.com/office/drawing/2014/main" id="{1F04AAE3-C0D4-43BF-A736-1BB6B905F0B3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909488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720C25A0-3B72-42E2-9414-918B4BAE1F54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Tipos de sinapse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65B037CB-6D97-4691-B4DF-D20829FE1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821" y="2033733"/>
            <a:ext cx="3632369" cy="485128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D062BC3-DC96-4966-A064-9ECD9A522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171" y="1988044"/>
            <a:ext cx="3904625" cy="4942662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D5B77B7C-3824-4212-AD0C-C6BC46F02800}"/>
              </a:ext>
            </a:extLst>
          </p:cNvPr>
          <p:cNvSpPr txBox="1"/>
          <p:nvPr/>
        </p:nvSpPr>
        <p:spPr>
          <a:xfrm>
            <a:off x="1980350" y="1413247"/>
            <a:ext cx="1677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Sinapse Elétrica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6F0B629-30C6-447C-92E4-C01732A95417}"/>
              </a:ext>
            </a:extLst>
          </p:cNvPr>
          <p:cNvSpPr txBox="1"/>
          <p:nvPr/>
        </p:nvSpPr>
        <p:spPr>
          <a:xfrm>
            <a:off x="7158722" y="1413247"/>
            <a:ext cx="1759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Sinapse Química</a:t>
            </a:r>
          </a:p>
        </p:txBody>
      </p:sp>
    </p:spTree>
    <p:extLst>
      <p:ext uri="{BB962C8B-B14F-4D97-AF65-F5344CB8AC3E}">
        <p14:creationId xmlns:p14="http://schemas.microsoft.com/office/powerpoint/2010/main" val="3725165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Agrupar 40">
            <a:extLst>
              <a:ext uri="{FF2B5EF4-FFF2-40B4-BE49-F238E27FC236}">
                <a16:creationId xmlns:a16="http://schemas.microsoft.com/office/drawing/2014/main" id="{56364E37-1762-4E31-B104-043B0E2435AA}"/>
              </a:ext>
            </a:extLst>
          </p:cNvPr>
          <p:cNvGrpSpPr/>
          <p:nvPr/>
        </p:nvGrpSpPr>
        <p:grpSpPr>
          <a:xfrm>
            <a:off x="-19657" y="1"/>
            <a:ext cx="12231325" cy="909487"/>
            <a:chOff x="-19657" y="1"/>
            <a:chExt cx="12231325" cy="909487"/>
          </a:xfrm>
        </p:grpSpPr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533BBDAC-9CFD-4C4D-8EEF-6DEFDBDC1695}"/>
                </a:ext>
              </a:extLst>
            </p:cNvPr>
            <p:cNvSpPr/>
            <p:nvPr/>
          </p:nvSpPr>
          <p:spPr>
            <a:xfrm>
              <a:off x="0" y="1"/>
              <a:ext cx="12192000" cy="7669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47" name="Conector reto 46">
              <a:extLst>
                <a:ext uri="{FF2B5EF4-FFF2-40B4-BE49-F238E27FC236}">
                  <a16:creationId xmlns:a16="http://schemas.microsoft.com/office/drawing/2014/main" id="{E960784B-09A2-4C09-A5FF-66297ADF5731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766917"/>
              <a:ext cx="12211657" cy="0"/>
            </a:xfrm>
            <a:prstGeom prst="line">
              <a:avLst/>
            </a:prstGeom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>
              <a:extLst>
                <a:ext uri="{FF2B5EF4-FFF2-40B4-BE49-F238E27FC236}">
                  <a16:creationId xmlns:a16="http://schemas.microsoft.com/office/drawing/2014/main" id="{82EC0564-BD24-42E8-8D28-D5AD68E7EB17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845577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to 52">
              <a:extLst>
                <a:ext uri="{FF2B5EF4-FFF2-40B4-BE49-F238E27FC236}">
                  <a16:creationId xmlns:a16="http://schemas.microsoft.com/office/drawing/2014/main" id="{1F04AAE3-C0D4-43BF-A736-1BB6B905F0B3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909488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720C25A0-3B72-42E2-9414-918B4BAE1F54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Sinapse elétrica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D4D2289-B6E7-4473-8B09-69981DD06078}"/>
              </a:ext>
            </a:extLst>
          </p:cNvPr>
          <p:cNvSpPr txBox="1"/>
          <p:nvPr/>
        </p:nvSpPr>
        <p:spPr>
          <a:xfrm>
            <a:off x="432328" y="1858338"/>
            <a:ext cx="52822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Simples em estrutura e função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Transferência direta da corrente iônica de uma célula para outra.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Ocorre em sítios especializados – junções comunicantes (</a:t>
            </a:r>
            <a:r>
              <a:rPr lang="pt-BR" sz="2000" i="1" dirty="0"/>
              <a:t>Gap </a:t>
            </a:r>
            <a:r>
              <a:rPr lang="pt-BR" sz="2000" i="1" dirty="0" err="1"/>
              <a:t>Junctions</a:t>
            </a:r>
            <a:r>
              <a:rPr lang="pt-BR" sz="2000" dirty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Esses canais permitem a passagem de íons do citoplasma de uma célula para outra - </a:t>
            </a:r>
            <a:r>
              <a:rPr lang="pt-BR" sz="2000" b="1" dirty="0"/>
              <a:t>BIDIRECIONAIS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C60E8C31-93CA-4804-93AC-968DA0FDF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077" y="999746"/>
            <a:ext cx="4531772" cy="585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73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Agrupar 40">
            <a:extLst>
              <a:ext uri="{FF2B5EF4-FFF2-40B4-BE49-F238E27FC236}">
                <a16:creationId xmlns:a16="http://schemas.microsoft.com/office/drawing/2014/main" id="{56364E37-1762-4E31-B104-043B0E2435AA}"/>
              </a:ext>
            </a:extLst>
          </p:cNvPr>
          <p:cNvGrpSpPr/>
          <p:nvPr/>
        </p:nvGrpSpPr>
        <p:grpSpPr>
          <a:xfrm>
            <a:off x="-19657" y="1"/>
            <a:ext cx="12231325" cy="909487"/>
            <a:chOff x="-19657" y="1"/>
            <a:chExt cx="12231325" cy="909487"/>
          </a:xfrm>
        </p:grpSpPr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533BBDAC-9CFD-4C4D-8EEF-6DEFDBDC1695}"/>
                </a:ext>
              </a:extLst>
            </p:cNvPr>
            <p:cNvSpPr/>
            <p:nvPr/>
          </p:nvSpPr>
          <p:spPr>
            <a:xfrm>
              <a:off x="0" y="1"/>
              <a:ext cx="12192000" cy="7669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47" name="Conector reto 46">
              <a:extLst>
                <a:ext uri="{FF2B5EF4-FFF2-40B4-BE49-F238E27FC236}">
                  <a16:creationId xmlns:a16="http://schemas.microsoft.com/office/drawing/2014/main" id="{E960784B-09A2-4C09-A5FF-66297ADF5731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766917"/>
              <a:ext cx="12211657" cy="0"/>
            </a:xfrm>
            <a:prstGeom prst="line">
              <a:avLst/>
            </a:prstGeom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>
              <a:extLst>
                <a:ext uri="{FF2B5EF4-FFF2-40B4-BE49-F238E27FC236}">
                  <a16:creationId xmlns:a16="http://schemas.microsoft.com/office/drawing/2014/main" id="{82EC0564-BD24-42E8-8D28-D5AD68E7EB17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845577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to 52">
              <a:extLst>
                <a:ext uri="{FF2B5EF4-FFF2-40B4-BE49-F238E27FC236}">
                  <a16:creationId xmlns:a16="http://schemas.microsoft.com/office/drawing/2014/main" id="{1F04AAE3-C0D4-43BF-A736-1BB6B905F0B3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909488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720C25A0-3B72-42E2-9414-918B4BAE1F54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Sinapse química</a:t>
            </a:r>
          </a:p>
        </p:txBody>
      </p:sp>
      <p:pic>
        <p:nvPicPr>
          <p:cNvPr id="10" name="Picture 2" descr="C:\Users\Regina\OneDrive\Pasta Principal\Documentos\UEPG\Aulas\Graduacao\Farmacia\2017\Aula 6 - SNA\sintese, armaz, liberacao dos transmissores.JPG">
            <a:extLst>
              <a:ext uri="{FF2B5EF4-FFF2-40B4-BE49-F238E27FC236}">
                <a16:creationId xmlns:a16="http://schemas.microsoft.com/office/drawing/2014/main" id="{98B4E30B-97A9-4D3F-89BC-425CDD2B2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525"/>
          <a:stretch>
            <a:fillRect/>
          </a:stretch>
        </p:blipFill>
        <p:spPr bwMode="auto">
          <a:xfrm>
            <a:off x="1408653" y="1138810"/>
            <a:ext cx="4320480" cy="5319590"/>
          </a:xfrm>
          <a:prstGeom prst="rect">
            <a:avLst/>
          </a:prstGeom>
          <a:noFill/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DB30A212-2E43-47F2-9646-FEC2FD03BAB7}"/>
              </a:ext>
            </a:extLst>
          </p:cNvPr>
          <p:cNvSpPr txBox="1">
            <a:spLocks noChangeArrowheads="1"/>
          </p:cNvSpPr>
          <p:nvPr/>
        </p:nvSpPr>
        <p:spPr>
          <a:xfrm>
            <a:off x="5379720" y="971170"/>
            <a:ext cx="6831947" cy="4530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/>
              <a:t>ETAPAS DA TRANSMISSÃO SINÁPTICA</a:t>
            </a:r>
          </a:p>
          <a:p>
            <a:r>
              <a:rPr lang="pt-BR" altLang="pt-BR" sz="2200" dirty="0"/>
              <a:t>(1) Captação do precursor</a:t>
            </a:r>
          </a:p>
          <a:p>
            <a:r>
              <a:rPr lang="pt-BR" altLang="pt-BR" sz="2200" dirty="0"/>
              <a:t>(2) Síntese do neurotransmissor</a:t>
            </a:r>
          </a:p>
          <a:p>
            <a:r>
              <a:rPr lang="pt-BR" altLang="pt-BR" sz="2200" dirty="0"/>
              <a:t>(3) Armazenamento em vesículas</a:t>
            </a:r>
          </a:p>
          <a:p>
            <a:r>
              <a:rPr lang="pt-BR" altLang="pt-BR" sz="2200" dirty="0"/>
              <a:t>(4) Degradação do excesso</a:t>
            </a:r>
          </a:p>
          <a:p>
            <a:r>
              <a:rPr lang="pt-BR" altLang="pt-BR" sz="2200" dirty="0"/>
              <a:t>(5) Despolarização (potencial de ação)</a:t>
            </a:r>
          </a:p>
          <a:p>
            <a:r>
              <a:rPr lang="pt-BR" altLang="pt-BR" sz="2200" dirty="0"/>
              <a:t>(6) Influxo de cálcio</a:t>
            </a:r>
          </a:p>
          <a:p>
            <a:r>
              <a:rPr lang="pt-BR" altLang="pt-BR" sz="2200" dirty="0"/>
              <a:t>(7) Liberação do neurotransmissor</a:t>
            </a:r>
          </a:p>
          <a:p>
            <a:r>
              <a:rPr lang="pt-BR" altLang="pt-BR" sz="2200" dirty="0"/>
              <a:t>(8) Difusão</a:t>
            </a:r>
          </a:p>
          <a:p>
            <a:r>
              <a:rPr lang="pt-BR" altLang="pt-BR" sz="2200" dirty="0"/>
              <a:t>(9) Interação com receptores pós-sinápticos e pré-sinápticos (13)</a:t>
            </a:r>
          </a:p>
          <a:p>
            <a:r>
              <a:rPr lang="pt-BR" altLang="pt-BR" sz="2200" dirty="0"/>
              <a:t>(10) Inativação neurotransmissor</a:t>
            </a:r>
          </a:p>
          <a:p>
            <a:r>
              <a:rPr lang="pt-BR" altLang="pt-BR" sz="2200" dirty="0"/>
              <a:t>(11) Recaptação do neurotransmissor </a:t>
            </a:r>
          </a:p>
          <a:p>
            <a:r>
              <a:rPr lang="pt-BR" altLang="pt-BR" sz="2200" dirty="0"/>
              <a:t>(12) Captação pela células da glia</a:t>
            </a:r>
          </a:p>
          <a:p>
            <a:endParaRPr lang="pt-BR" altLang="pt-BR" sz="2200" dirty="0"/>
          </a:p>
          <a:p>
            <a:endParaRPr lang="pt-BR" altLang="pt-BR" sz="2200" dirty="0"/>
          </a:p>
          <a:p>
            <a:endParaRPr lang="pt-BR" altLang="pt-BR" sz="2200" dirty="0"/>
          </a:p>
          <a:p>
            <a:endParaRPr lang="en-US" altLang="pt-BR" sz="2200" dirty="0"/>
          </a:p>
        </p:txBody>
      </p:sp>
    </p:spTree>
    <p:extLst>
      <p:ext uri="{BB962C8B-B14F-4D97-AF65-F5344CB8AC3E}">
        <p14:creationId xmlns:p14="http://schemas.microsoft.com/office/powerpoint/2010/main" val="217984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Agrupar 40">
            <a:extLst>
              <a:ext uri="{FF2B5EF4-FFF2-40B4-BE49-F238E27FC236}">
                <a16:creationId xmlns:a16="http://schemas.microsoft.com/office/drawing/2014/main" id="{56364E37-1762-4E31-B104-043B0E2435AA}"/>
              </a:ext>
            </a:extLst>
          </p:cNvPr>
          <p:cNvGrpSpPr/>
          <p:nvPr/>
        </p:nvGrpSpPr>
        <p:grpSpPr>
          <a:xfrm>
            <a:off x="-19657" y="1"/>
            <a:ext cx="12231325" cy="909487"/>
            <a:chOff x="-19657" y="1"/>
            <a:chExt cx="12231325" cy="909487"/>
          </a:xfrm>
        </p:grpSpPr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533BBDAC-9CFD-4C4D-8EEF-6DEFDBDC1695}"/>
                </a:ext>
              </a:extLst>
            </p:cNvPr>
            <p:cNvSpPr/>
            <p:nvPr/>
          </p:nvSpPr>
          <p:spPr>
            <a:xfrm>
              <a:off x="0" y="1"/>
              <a:ext cx="12192000" cy="7669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47" name="Conector reto 46">
              <a:extLst>
                <a:ext uri="{FF2B5EF4-FFF2-40B4-BE49-F238E27FC236}">
                  <a16:creationId xmlns:a16="http://schemas.microsoft.com/office/drawing/2014/main" id="{E960784B-09A2-4C09-A5FF-66297ADF5731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766917"/>
              <a:ext cx="12211657" cy="0"/>
            </a:xfrm>
            <a:prstGeom prst="line">
              <a:avLst/>
            </a:prstGeom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>
              <a:extLst>
                <a:ext uri="{FF2B5EF4-FFF2-40B4-BE49-F238E27FC236}">
                  <a16:creationId xmlns:a16="http://schemas.microsoft.com/office/drawing/2014/main" id="{82EC0564-BD24-42E8-8D28-D5AD68E7EB17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845577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to 52">
              <a:extLst>
                <a:ext uri="{FF2B5EF4-FFF2-40B4-BE49-F238E27FC236}">
                  <a16:creationId xmlns:a16="http://schemas.microsoft.com/office/drawing/2014/main" id="{1F04AAE3-C0D4-43BF-A736-1BB6B905F0B3}"/>
                </a:ext>
              </a:extLst>
            </p:cNvPr>
            <p:cNvCxnSpPr>
              <a:cxnSpLocks/>
            </p:cNvCxnSpPr>
            <p:nvPr/>
          </p:nvCxnSpPr>
          <p:spPr>
            <a:xfrm>
              <a:off x="-19657" y="909488"/>
              <a:ext cx="12231325" cy="0"/>
            </a:xfrm>
            <a:prstGeom prst="line">
              <a:avLst/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720C25A0-3B72-42E2-9414-918B4BAE1F54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Possíveis alvos de fármacos no SNC</a:t>
            </a:r>
          </a:p>
        </p:txBody>
      </p:sp>
      <p:pic>
        <p:nvPicPr>
          <p:cNvPr id="10" name="Picture 36">
            <a:extLst>
              <a:ext uri="{FF2B5EF4-FFF2-40B4-BE49-F238E27FC236}">
                <a16:creationId xmlns:a16="http://schemas.microsoft.com/office/drawing/2014/main" id="{0BB12CC1-6011-4C48-AA81-A1BC5C479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970" y="1108297"/>
            <a:ext cx="3460084" cy="5180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28F78E0-BB6A-4129-969A-3142D5D65CFE}"/>
              </a:ext>
            </a:extLst>
          </p:cNvPr>
          <p:cNvSpPr txBox="1"/>
          <p:nvPr/>
        </p:nvSpPr>
        <p:spPr>
          <a:xfrm>
            <a:off x="7556087" y="2407428"/>
            <a:ext cx="46359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Enzimas (2, 4 e 7)</a:t>
            </a:r>
          </a:p>
          <a:p>
            <a:endParaRPr lang="pt-BR" sz="2800" dirty="0"/>
          </a:p>
          <a:p>
            <a:r>
              <a:rPr lang="pt-BR" sz="2800" dirty="0"/>
              <a:t>Transportadores (6)</a:t>
            </a:r>
          </a:p>
          <a:p>
            <a:endParaRPr lang="pt-BR" sz="2800" dirty="0"/>
          </a:p>
          <a:p>
            <a:r>
              <a:rPr lang="pt-BR" sz="2800" dirty="0"/>
              <a:t>Receptores (8)</a:t>
            </a:r>
          </a:p>
        </p:txBody>
      </p:sp>
    </p:spTree>
    <p:extLst>
      <p:ext uri="{BB962C8B-B14F-4D97-AF65-F5344CB8AC3E}">
        <p14:creationId xmlns:p14="http://schemas.microsoft.com/office/powerpoint/2010/main" val="36228197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</TotalTime>
  <Words>2139</Words>
  <Application>Microsoft Office PowerPoint</Application>
  <PresentationFormat>Widescreen</PresentationFormat>
  <Paragraphs>353</Paragraphs>
  <Slides>34</Slides>
  <Notes>29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1" baseType="lpstr">
      <vt:lpstr>Arial</vt:lpstr>
      <vt:lpstr>Arial-BoldMT</vt:lpstr>
      <vt:lpstr>Calibri</vt:lpstr>
      <vt:lpstr>Calibri Light</vt:lpstr>
      <vt:lpstr>Times New Roman</vt:lpstr>
      <vt:lpstr>Wingdings</vt:lpstr>
      <vt:lpstr>Tema do Office</vt:lpstr>
      <vt:lpstr>Farmacologia Bacharelado em Enfermagem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Regina Sordi</dc:creator>
  <cp:lastModifiedBy>Gislaine Olescowicz</cp:lastModifiedBy>
  <cp:revision>10</cp:revision>
  <dcterms:created xsi:type="dcterms:W3CDTF">2018-08-13T17:45:55Z</dcterms:created>
  <dcterms:modified xsi:type="dcterms:W3CDTF">2021-10-22T01:37:45Z</dcterms:modified>
</cp:coreProperties>
</file>