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03/10/2021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03/10/2021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03/10/2021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03/10/2021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03/10/2021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03/10/2021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03/10/2021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03/10/2021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03/10/2021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03/10/2021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03/10/2021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03/10/2021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03/10/2021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03/10/2021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pt-BR" sz="4400" dirty="0">
                <a:solidFill>
                  <a:schemeClr val="tx1"/>
                </a:solidFill>
              </a:rPr>
              <a:t>S</a:t>
            </a:r>
            <a:r>
              <a:rPr lang="pt-br" sz="4400" dirty="0">
                <a:solidFill>
                  <a:schemeClr val="tx1"/>
                </a:solidFill>
              </a:rPr>
              <a:t>aúde mental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>
                <a:solidFill>
                  <a:schemeClr val="tx1"/>
                </a:solidFill>
              </a:rPr>
              <a:t>Professora Enf. Daniela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533CD-A028-4862-88F2-9CBAB504D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DANIELA ALBERTI GONÇALVES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97ABBB-9F1A-4A74-B359-DD34454BF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TÉCNICA EM ENFERMAGEM – ESCOLA TÉCNICA DAMA (02/2010)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BACHAREL EM ENFERMAGEM – UNIVERSIDADE DO CONTESTADO CAMPUS MAFRA (12/2015)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PÓS GRADUADA EM MBA GESTÃO DE SAÚDE E CONTROLE DE INFECÇÃO – FACULDADE INESP (02/2019)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PÓS GRADUANDA EM ENFERMAGEM DO TRABALHO – ANANGUERA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PÓS GRADUANDA EM TUTORIA EM EAD – FACULDADE SÃO LUÍS.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D6F4AF-5CEE-4787-9D5D-57138924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03/10/2021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26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F8975E-B9C8-4BB0-A2ED-80AAA9FD9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86862"/>
            <a:ext cx="10058400" cy="1371600"/>
          </a:xfrm>
        </p:spPr>
        <p:txBody>
          <a:bodyPr/>
          <a:lstStyle/>
          <a:p>
            <a:pPr algn="ctr"/>
            <a:r>
              <a:rPr lang="pt-BR" dirty="0"/>
              <a:t>DANIELA ALBERTI GONÇALVES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610602-EE7E-4D76-8080-18FA09F1C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1070"/>
            <a:ext cx="10058400" cy="4818184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EXPERIÊNCIA PROFISSIONAL: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FUNDAÇÃO HOSPITALAR DE TRÊS BARRAS (TÉC. ENFERMAGEM E ENFERMEIRA): ATUEI NA ASSISTÊNCIA EM TODOS OS SETORES DO REFERIDO NOSOCÔMIO, ALÉM DE TER OCUPADO A FUNÇÃO DE GERENTE DE ENFERMAGEM E COORDENADORA DO SETOR DE SAÚDE MENTAL.</a:t>
            </a:r>
          </a:p>
          <a:p>
            <a:pPr marL="0" indent="0">
              <a:buNone/>
            </a:pPr>
            <a:r>
              <a:rPr lang="pt-BR" dirty="0"/>
              <a:t>HOSPITAL SANTA CRUZ DE CANOINHAS (TÉC. ENFERMAGEM): ATUEI COMO TÉCNICA NA ASSISTÊNCIA MATERNO-NEONATAL, ALÉM DE CENTRO CIRÚRGICO E CLÍNICA GERAL.</a:t>
            </a:r>
          </a:p>
          <a:p>
            <a:pPr marL="0" indent="0">
              <a:buNone/>
            </a:pPr>
            <a:r>
              <a:rPr lang="pt-BR" dirty="0"/>
              <a:t>CISAMURC (TÉC. ENFERMAGEM): ATUANDO COM EXAMES RADIOLÓGICOS – TOMOGRAFIA COMPUTADORIZADA E RESSONÂNCIA.</a:t>
            </a:r>
          </a:p>
          <a:p>
            <a:pPr marL="0" indent="0">
              <a:buNone/>
            </a:pPr>
            <a:r>
              <a:rPr lang="pt-BR" dirty="0"/>
              <a:t>CEDUP (MAFRA): PROFESSORA DAS DISCIPLINAS DE CLÍNICA MATERNO INFANTIL E PROFESSORA DE CAMPO DE ESTÁGIO EM CENTRO CIRÚRGICO.</a:t>
            </a:r>
          </a:p>
          <a:p>
            <a:pPr marL="0" indent="0">
              <a:buNone/>
            </a:pPr>
            <a:r>
              <a:rPr lang="pt-BR" dirty="0"/>
              <a:t>PROFESSORA/DOCENTE NA ESCOLA TÉCNICA E FACULDADE DAMA DESDE 10/2020.</a:t>
            </a:r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11 ANOS DE ATUAÇÃO EXCLUSIVA NA ENFERMAGEM.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F280BB-174F-4ED4-B222-03DE70691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03/10/2021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78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3E06D4-57AF-4359-B018-30E1FD88B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126" y="3437792"/>
            <a:ext cx="10058400" cy="1371600"/>
          </a:xfrm>
        </p:spPr>
        <p:txBody>
          <a:bodyPr/>
          <a:lstStyle/>
          <a:p>
            <a:r>
              <a:rPr lang="pt-BR" dirty="0"/>
              <a:t>ENFERMEIRA EMPRESÁRIA</a:t>
            </a:r>
            <a:br>
              <a:rPr lang="pt-BR" dirty="0"/>
            </a:br>
            <a:r>
              <a:rPr lang="pt-BR" dirty="0"/>
              <a:t>PROPRIETÁRIA DA NURSING CARE.</a:t>
            </a:r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70776641-0FC3-4738-9872-4A29C884F9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088" y="823947"/>
            <a:ext cx="3962408" cy="2380493"/>
          </a:xfrm>
        </p:spPr>
      </p:pic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0BA7F1-0F04-4EF5-BF3E-D610E5E60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03/10/2021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82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DD1DC4-183A-4523-8BC7-6EBD5A74C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QUANTO AS AULAS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4EC3DF-8E67-437D-A834-9A903AF2A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AULAS TEÓRICAS E PRATICAS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USO DE DISPOSITIVOS DIGITAIS/ELETRÔNICOS, MATERIAIS IMPRESSOS, CÓPIAS DE LIVROS, VIDEO AULAS, FILMES RELACIONADOS A TEMÁTICA SAÚDE MENTAL.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RODAS DE CONVERSA E SINTESE DE CONTEÚDO TRABALHADO.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APRESENTAÇÕES INDIVIDUAIS/GRUPAIS.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23ED2F-90AB-43AA-B23F-2658EE0DB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03/10/2021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1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013E34-51BB-45FE-ABBD-0A21274B7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COMPETÊNCIAS E HABILIDADES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C25FE9-D36B-4186-BF3F-0721F91AC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Competências: Conhecer as políticas nacionais, institucionais e as vertentes assistenciais que compõem o cenário da Psiquiatria;  Buscar instrumentos teóricos e práticos para ser um profissional capaz de intervir na realidade numa perspectiva transformadora;  Ver o doente mental como ser humano, com direitos e deveres, desenvolvendo atitudes de respeito no inter-relacionamento. </a:t>
            </a:r>
          </a:p>
          <a:p>
            <a:pPr marL="0" indent="0">
              <a:buNone/>
            </a:pPr>
            <a:endParaRPr lang="pt-B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Habilidades: Identificar sintomas psiquiátricos para que possa intervir de forma efetiva no tratamento; Fazer planos efetivos de ações de enfermagem que se aplicará durante o estágio; Analisar a assistência à saúde mental dentro da política de saúde mental nacional.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23C309-C605-4D29-B32A-355B62DA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03/10/2021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57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938DCB-79C2-444D-86F8-46BE98389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CONTEÚDO PROGRAMÁTICO DA AULA DE SM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DD426E-73AC-49DB-8683-0014F9315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854" y="1916723"/>
            <a:ext cx="11034346" cy="4484077"/>
          </a:xfrm>
        </p:spPr>
        <p:txBody>
          <a:bodyPr numCol="2">
            <a:normAutofit fontScale="77500" lnSpcReduction="20000"/>
          </a:bodyPr>
          <a:lstStyle/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Conceito de Saúde e Doença Mental 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Historia da Psiquiatria no Mundo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Tratamento dos portadores de transtornos mentais na Idade Média- História da Psiquiatria no Brasil;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Reforma Psiquiátrica;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Comunicação Terapêutica;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Fases da Personalidade; 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Funções Psíquicas (afeto, consciência, humor, inteligência, personalidade, pensamento, linguagem, </a:t>
            </a:r>
            <a:r>
              <a:rPr lang="pt-B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vontade,orientação,atenção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memória,comportamento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percepção e identidade);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Exame do estado mental – (Aparência, fala, humor, afeto, percepções, conteúdo de raciocínio, processo de raciocínio, nível de consciência, memória e memória e </a:t>
            </a:r>
            <a:r>
              <a:rPr lang="pt-B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introvisão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Id, Ego e Superego 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Tipos de transtornos: 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Transtornos psiquiátricos (principais diagnósticos) 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Transtorno de humor, Transtorno de pensamento, Transtorno de ansiedade, Transtorno de personalidade;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Cuidados de enfermagem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Álcool e outras drogas; Problemas Clínicos comuns do Alcoolista  Abstinência Alcóolica; AA (Alcoólicos Anônimos) 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Atendimento de enfermagem a indivíduos com abuso e dependência de drogas; Tratamento 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Manifestações dos transtornos Mentais. </a:t>
            </a:r>
          </a:p>
          <a:p>
            <a:pPr marL="0" indent="0">
              <a:buNone/>
            </a:pPr>
            <a:r>
              <a:rPr lang="pt-B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Caps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(Centro de Atenção Psicossocial) 5.3 Tipos de </a:t>
            </a:r>
            <a:r>
              <a:rPr lang="pt-B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Caps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pt-B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CapsI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Caps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II, </a:t>
            </a:r>
            <a:r>
              <a:rPr lang="pt-B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Caps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III, </a:t>
            </a:r>
            <a:r>
              <a:rPr lang="pt-B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Caps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e </a:t>
            </a:r>
            <a:r>
              <a:rPr lang="pt-B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Caps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ad) 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Família e o Doente Mental; O papel e a importância da família no cuidado com o portador de transtorno mental. Doença mental na família; O papel e a importância da família no cuidado com o portador de transtorno mental. 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Psicotrópicos; Mecanismo de ação; Cuidados de enfermagem. 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Urgência e emergência psiquiátrica; Noções em crises; Contenção.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B592B8-1AA2-4EC1-AC0B-3C239D8FF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03/10/2021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67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2491C5-D3FC-44A8-8E6E-248D30739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 AVALIATIVO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9830B2-E7EE-42A9-8925-67D8E1A6B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02 PROVAS – 35 PONTOS CADA.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04 TRABALHOS – 20 PONTOS CADA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SINOPSE DO FILME – 10 PONTOS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AVALIAÇÃO ÉTICA - 20 PONTOS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CONTEÚDO EAD (ESCOLA) – 20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C6EBFAD-9737-45B3-8CC8-42A5FBCB7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03/10/2021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0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D100BE-558F-41DC-B2A9-AFFF641BF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FILME: O BICHO DE 7 CABEÇAS.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1741DD-8EB7-4142-BF4E-BC2FFDF0B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ASSISTIR E FAZER RELATÓRIO QUANTO: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QUEM E QUAL É O FOCO ABORDADO PELO FILME?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QUAIS OS PROBLEMAS LEVANTADOS?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QUAL A SUA PERCEPÇÃO DO ASSUNTO?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/>
              <a:t>QUAL O IMPACTO DO FILME NA SUA VIDA E NAS SUAS PERSPECTIVAS QUANTO A SAÚDE MENTAL?</a:t>
            </a: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CDD52C-DE78-424E-A0DC-B2C2061E0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03/10/2021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23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{E298C6D0-30DF-4127-9C73-7132D495F186}tf78438558_win32</Template>
  <TotalTime>33</TotalTime>
  <Words>713</Words>
  <Application>Microsoft Office PowerPoint</Application>
  <PresentationFormat>Widescreen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Calibri</vt:lpstr>
      <vt:lpstr>Century Gothic</vt:lpstr>
      <vt:lpstr>Garamond</vt:lpstr>
      <vt:lpstr>SavonVTI</vt:lpstr>
      <vt:lpstr>Saúde mental</vt:lpstr>
      <vt:lpstr>DANIELA ALBERTI GONÇALVES</vt:lpstr>
      <vt:lpstr>DANIELA ALBERTI GONÇALVES</vt:lpstr>
      <vt:lpstr>ENFERMEIRA EMPRESÁRIA PROPRIETÁRIA DA NURSING CARE.</vt:lpstr>
      <vt:lpstr>QUANTO AS AULAS</vt:lpstr>
      <vt:lpstr>COMPETÊNCIAS E HABILIDADES</vt:lpstr>
      <vt:lpstr>CONTEÚDO PROGRAMÁTICO DA AULA DE SM</vt:lpstr>
      <vt:lpstr>MÉTODO AVALIATIVO</vt:lpstr>
      <vt:lpstr>FILME: O BICHO DE 7 CABEÇAS.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Saúde mental</dc:title>
  <dc:creator>Proprietário</dc:creator>
  <cp:lastModifiedBy>Proprietário</cp:lastModifiedBy>
  <cp:revision>1</cp:revision>
  <dcterms:created xsi:type="dcterms:W3CDTF">2021-10-04T00:26:33Z</dcterms:created>
  <dcterms:modified xsi:type="dcterms:W3CDTF">2021-10-04T00:59:44Z</dcterms:modified>
</cp:coreProperties>
</file>