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0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5" r:id="rId37"/>
    <p:sldId id="303" r:id="rId38"/>
    <p:sldId id="300" r:id="rId39"/>
    <p:sldId id="298" r:id="rId40"/>
    <p:sldId id="299" r:id="rId41"/>
    <p:sldId id="294" r:id="rId4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E65493-4B1E-46E9-BAA8-73C0135885D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B75278C-3718-46D6-9AE1-7CF149AE319F}">
      <dgm:prSet phldrT="[Texto]"/>
      <dgm:spPr/>
      <dgm:t>
        <a:bodyPr/>
        <a:lstStyle/>
        <a:p>
          <a:r>
            <a:rPr lang="pt-BR" dirty="0" smtClean="0"/>
            <a:t>Trabalhador  autônomo</a:t>
          </a:r>
          <a:endParaRPr lang="en-US" dirty="0"/>
        </a:p>
      </dgm:t>
    </dgm:pt>
    <dgm:pt modelId="{D8447702-5608-4ECF-95F5-74517F3C9855}" type="parTrans" cxnId="{5FEBF65C-10BA-42B6-B831-FD14348ACCCA}">
      <dgm:prSet/>
      <dgm:spPr/>
      <dgm:t>
        <a:bodyPr/>
        <a:lstStyle/>
        <a:p>
          <a:endParaRPr lang="en-US"/>
        </a:p>
      </dgm:t>
    </dgm:pt>
    <dgm:pt modelId="{1EB1E841-09A5-4B43-BB27-D4790B73061C}" type="sibTrans" cxnId="{5FEBF65C-10BA-42B6-B831-FD14348ACCCA}">
      <dgm:prSet/>
      <dgm:spPr/>
      <dgm:t>
        <a:bodyPr/>
        <a:lstStyle/>
        <a:p>
          <a:endParaRPr lang="en-US"/>
        </a:p>
      </dgm:t>
    </dgm:pt>
    <dgm:pt modelId="{6EEE4297-E581-4E3D-A716-4DEDD339503A}">
      <dgm:prSet phldrT="[Texto]"/>
      <dgm:spPr/>
      <dgm:t>
        <a:bodyPr/>
        <a:lstStyle/>
        <a:p>
          <a:r>
            <a:rPr lang="pt-BR" dirty="0" smtClean="0"/>
            <a:t>Trabalhador  eventual </a:t>
          </a:r>
          <a:endParaRPr lang="en-US" dirty="0"/>
        </a:p>
      </dgm:t>
    </dgm:pt>
    <dgm:pt modelId="{AB29BA26-F891-4E6F-B542-85B331C55700}" type="parTrans" cxnId="{E6AA0815-574D-43B0-8EBF-256632B107FF}">
      <dgm:prSet/>
      <dgm:spPr/>
      <dgm:t>
        <a:bodyPr/>
        <a:lstStyle/>
        <a:p>
          <a:endParaRPr lang="en-US"/>
        </a:p>
      </dgm:t>
    </dgm:pt>
    <dgm:pt modelId="{91B8DEF1-930B-428E-BF0B-394289532473}" type="sibTrans" cxnId="{E6AA0815-574D-43B0-8EBF-256632B107FF}">
      <dgm:prSet/>
      <dgm:spPr/>
      <dgm:t>
        <a:bodyPr/>
        <a:lstStyle/>
        <a:p>
          <a:endParaRPr lang="en-US"/>
        </a:p>
      </dgm:t>
    </dgm:pt>
    <dgm:pt modelId="{B5476E3F-4353-48E1-96DF-07BF14B51322}">
      <dgm:prSet phldrT="[Texto]"/>
      <dgm:spPr/>
      <dgm:t>
        <a:bodyPr/>
        <a:lstStyle/>
        <a:p>
          <a:r>
            <a:rPr lang="pt-BR" dirty="0" smtClean="0"/>
            <a:t>Trabalhador   voluntário</a:t>
          </a:r>
          <a:endParaRPr lang="en-US" dirty="0"/>
        </a:p>
      </dgm:t>
    </dgm:pt>
    <dgm:pt modelId="{47EF94FB-F235-4AFA-9378-8FCB6A07E6B5}" type="parTrans" cxnId="{CA695D93-860E-4C7D-967F-B80B607B0955}">
      <dgm:prSet/>
      <dgm:spPr/>
      <dgm:t>
        <a:bodyPr/>
        <a:lstStyle/>
        <a:p>
          <a:endParaRPr lang="en-US"/>
        </a:p>
      </dgm:t>
    </dgm:pt>
    <dgm:pt modelId="{588F81DB-0417-49FD-A325-83B5FC62BC67}" type="sibTrans" cxnId="{CA695D93-860E-4C7D-967F-B80B607B0955}">
      <dgm:prSet/>
      <dgm:spPr/>
      <dgm:t>
        <a:bodyPr/>
        <a:lstStyle/>
        <a:p>
          <a:endParaRPr lang="en-US"/>
        </a:p>
      </dgm:t>
    </dgm:pt>
    <dgm:pt modelId="{69E9C1FD-2406-458A-9B91-CED93F1D0D8D}">
      <dgm:prSet/>
      <dgm:spPr/>
      <dgm:t>
        <a:bodyPr/>
        <a:lstStyle/>
        <a:p>
          <a:r>
            <a:rPr lang="pt-BR" dirty="0" smtClean="0"/>
            <a:t>Sócio cooperado</a:t>
          </a:r>
          <a:endParaRPr lang="en-US" dirty="0"/>
        </a:p>
      </dgm:t>
    </dgm:pt>
    <dgm:pt modelId="{918AD855-681B-439F-AC69-1C6FB0161F7E}" type="parTrans" cxnId="{6CDB3961-311C-4833-9AB6-13FF36EE5FF5}">
      <dgm:prSet/>
      <dgm:spPr/>
      <dgm:t>
        <a:bodyPr/>
        <a:lstStyle/>
        <a:p>
          <a:endParaRPr lang="en-US"/>
        </a:p>
      </dgm:t>
    </dgm:pt>
    <dgm:pt modelId="{70F51681-3C60-4FB6-92EF-76499210EDFF}" type="sibTrans" cxnId="{6CDB3961-311C-4833-9AB6-13FF36EE5FF5}">
      <dgm:prSet/>
      <dgm:spPr/>
      <dgm:t>
        <a:bodyPr/>
        <a:lstStyle/>
        <a:p>
          <a:endParaRPr lang="en-US" dirty="0"/>
        </a:p>
      </dgm:t>
    </dgm:pt>
    <dgm:pt modelId="{715EB150-F0F0-4B58-BDCA-31F757CCEE36}">
      <dgm:prSet/>
      <dgm:spPr/>
      <dgm:t>
        <a:bodyPr/>
        <a:lstStyle/>
        <a:p>
          <a:r>
            <a:rPr lang="pt-BR" dirty="0" smtClean="0"/>
            <a:t>Trabalhador Avulso e Portuário </a:t>
          </a:r>
          <a:endParaRPr lang="en-US" dirty="0"/>
        </a:p>
      </dgm:t>
    </dgm:pt>
    <dgm:pt modelId="{1B967847-3BA2-4D95-9705-67CE6192FE2B}" type="parTrans" cxnId="{A44DB0D8-71AC-44D2-993E-9454B6FFC109}">
      <dgm:prSet/>
      <dgm:spPr/>
      <dgm:t>
        <a:bodyPr/>
        <a:lstStyle/>
        <a:p>
          <a:endParaRPr lang="en-US"/>
        </a:p>
      </dgm:t>
    </dgm:pt>
    <dgm:pt modelId="{6DAAD8C6-3CF4-4936-BEAE-A89395C4F07B}" type="sibTrans" cxnId="{A44DB0D8-71AC-44D2-993E-9454B6FFC109}">
      <dgm:prSet/>
      <dgm:spPr/>
      <dgm:t>
        <a:bodyPr/>
        <a:lstStyle/>
        <a:p>
          <a:endParaRPr lang="en-US"/>
        </a:p>
      </dgm:t>
    </dgm:pt>
    <dgm:pt modelId="{5577BA9C-99C6-4763-B7A1-FE2CC95D6576}">
      <dgm:prSet/>
      <dgm:spPr/>
      <dgm:t>
        <a:bodyPr/>
        <a:lstStyle/>
        <a:p>
          <a:endParaRPr lang="pt-BR" dirty="0"/>
        </a:p>
      </dgm:t>
    </dgm:pt>
    <dgm:pt modelId="{9A6D296F-621A-4779-A1B2-D1FCD3460885}" type="parTrans" cxnId="{A157FE5D-D47C-4166-811D-DE82F488CBD1}">
      <dgm:prSet/>
      <dgm:spPr/>
      <dgm:t>
        <a:bodyPr/>
        <a:lstStyle/>
        <a:p>
          <a:endParaRPr lang="en-US"/>
        </a:p>
      </dgm:t>
    </dgm:pt>
    <dgm:pt modelId="{9F9C35DB-1AFA-462C-8351-6E16FF9B91AB}" type="sibTrans" cxnId="{A157FE5D-D47C-4166-811D-DE82F488CBD1}">
      <dgm:prSet/>
      <dgm:spPr/>
      <dgm:t>
        <a:bodyPr/>
        <a:lstStyle/>
        <a:p>
          <a:endParaRPr lang="en-US" dirty="0"/>
        </a:p>
      </dgm:t>
    </dgm:pt>
    <dgm:pt modelId="{7FB5EB24-C5B1-469C-8897-1EA9E3CBA462}">
      <dgm:prSet/>
      <dgm:spPr/>
      <dgm:t>
        <a:bodyPr/>
        <a:lstStyle/>
        <a:p>
          <a:endParaRPr lang="pt-BR"/>
        </a:p>
      </dgm:t>
    </dgm:pt>
    <dgm:pt modelId="{BF7A4826-A4AC-442B-8F96-F1D327516F4E}" type="parTrans" cxnId="{A0473088-4C1A-4285-A85A-445E29766E59}">
      <dgm:prSet/>
      <dgm:spPr/>
      <dgm:t>
        <a:bodyPr/>
        <a:lstStyle/>
        <a:p>
          <a:endParaRPr lang="pt-BR"/>
        </a:p>
      </dgm:t>
    </dgm:pt>
    <dgm:pt modelId="{26DDE368-A007-4861-A8D6-3C8860E6DC02}" type="sibTrans" cxnId="{A0473088-4C1A-4285-A85A-445E29766E59}">
      <dgm:prSet/>
      <dgm:spPr/>
      <dgm:t>
        <a:bodyPr/>
        <a:lstStyle/>
        <a:p>
          <a:endParaRPr lang="pt-BR"/>
        </a:p>
      </dgm:t>
    </dgm:pt>
    <dgm:pt modelId="{4F24719D-0194-417D-A03B-B83EEF23AB4F}">
      <dgm:prSet/>
      <dgm:spPr/>
      <dgm:t>
        <a:bodyPr/>
        <a:lstStyle/>
        <a:p>
          <a:endParaRPr lang="en-US" dirty="0"/>
        </a:p>
      </dgm:t>
    </dgm:pt>
    <dgm:pt modelId="{C0D3280C-1A07-4587-B225-1D8F4F43B180}" type="parTrans" cxnId="{3F5AF49E-2AE7-4D10-A6B5-E5F9C0E5AF73}">
      <dgm:prSet/>
      <dgm:spPr/>
      <dgm:t>
        <a:bodyPr/>
        <a:lstStyle/>
        <a:p>
          <a:endParaRPr lang="pt-BR"/>
        </a:p>
      </dgm:t>
    </dgm:pt>
    <dgm:pt modelId="{AA04746D-23EC-49E8-9E6C-80781248468E}" type="sibTrans" cxnId="{3F5AF49E-2AE7-4D10-A6B5-E5F9C0E5AF73}">
      <dgm:prSet/>
      <dgm:spPr/>
      <dgm:t>
        <a:bodyPr/>
        <a:lstStyle/>
        <a:p>
          <a:endParaRPr lang="pt-BR"/>
        </a:p>
      </dgm:t>
    </dgm:pt>
    <dgm:pt modelId="{D7361139-6DFD-49E7-8FBB-7FAB3F1F93D3}" type="pres">
      <dgm:prSet presAssocID="{83E65493-4B1E-46E9-BAA8-73C0135885D4}" presName="outerComposite" presStyleCnt="0">
        <dgm:presLayoutVars>
          <dgm:chMax val="5"/>
          <dgm:dir/>
          <dgm:resizeHandles val="exact"/>
        </dgm:presLayoutVars>
      </dgm:prSet>
      <dgm:spPr/>
      <dgm:t>
        <a:bodyPr/>
        <a:lstStyle/>
        <a:p>
          <a:endParaRPr lang="en-US"/>
        </a:p>
      </dgm:t>
    </dgm:pt>
    <dgm:pt modelId="{5C4F6A6F-B802-4691-985E-F46540A10BDA}" type="pres">
      <dgm:prSet presAssocID="{83E65493-4B1E-46E9-BAA8-73C0135885D4}" presName="dummyMaxCanvas" presStyleCnt="0">
        <dgm:presLayoutVars/>
      </dgm:prSet>
      <dgm:spPr/>
    </dgm:pt>
    <dgm:pt modelId="{BF8220DB-5CB8-4B35-868C-D86B57B27E4A}" type="pres">
      <dgm:prSet presAssocID="{83E65493-4B1E-46E9-BAA8-73C0135885D4}" presName="FiveNodes_1" presStyleLbl="node1" presStyleIdx="0" presStyleCnt="5" custScaleX="97210">
        <dgm:presLayoutVars>
          <dgm:bulletEnabled val="1"/>
        </dgm:presLayoutVars>
      </dgm:prSet>
      <dgm:spPr/>
      <dgm:t>
        <a:bodyPr/>
        <a:lstStyle/>
        <a:p>
          <a:endParaRPr lang="en-US"/>
        </a:p>
      </dgm:t>
    </dgm:pt>
    <dgm:pt modelId="{B15B5C48-EF19-4D0E-BC82-699767DD4E39}" type="pres">
      <dgm:prSet presAssocID="{83E65493-4B1E-46E9-BAA8-73C0135885D4}" presName="FiveNodes_2" presStyleLbl="node1" presStyleIdx="1" presStyleCnt="5">
        <dgm:presLayoutVars>
          <dgm:bulletEnabled val="1"/>
        </dgm:presLayoutVars>
      </dgm:prSet>
      <dgm:spPr/>
      <dgm:t>
        <a:bodyPr/>
        <a:lstStyle/>
        <a:p>
          <a:endParaRPr lang="en-US"/>
        </a:p>
      </dgm:t>
    </dgm:pt>
    <dgm:pt modelId="{B1E905BC-9616-426E-BD36-A614CB57A603}" type="pres">
      <dgm:prSet presAssocID="{83E65493-4B1E-46E9-BAA8-73C0135885D4}" presName="FiveNodes_3" presStyleLbl="node1" presStyleIdx="2" presStyleCnt="5">
        <dgm:presLayoutVars>
          <dgm:bulletEnabled val="1"/>
        </dgm:presLayoutVars>
      </dgm:prSet>
      <dgm:spPr/>
      <dgm:t>
        <a:bodyPr/>
        <a:lstStyle/>
        <a:p>
          <a:endParaRPr lang="en-US"/>
        </a:p>
      </dgm:t>
    </dgm:pt>
    <dgm:pt modelId="{B2B8D2C3-822E-41AA-B94B-F9939E796EFB}" type="pres">
      <dgm:prSet presAssocID="{83E65493-4B1E-46E9-BAA8-73C0135885D4}" presName="FiveNodes_4" presStyleLbl="node1" presStyleIdx="3" presStyleCnt="5">
        <dgm:presLayoutVars>
          <dgm:bulletEnabled val="1"/>
        </dgm:presLayoutVars>
      </dgm:prSet>
      <dgm:spPr/>
      <dgm:t>
        <a:bodyPr/>
        <a:lstStyle/>
        <a:p>
          <a:endParaRPr lang="en-US"/>
        </a:p>
      </dgm:t>
    </dgm:pt>
    <dgm:pt modelId="{671C25A4-DD72-4219-8855-3B8EADA9CC62}" type="pres">
      <dgm:prSet presAssocID="{83E65493-4B1E-46E9-BAA8-73C0135885D4}" presName="FiveNodes_5" presStyleLbl="node1" presStyleIdx="4" presStyleCnt="5" custLinFactNeighborX="-2213" custLinFactNeighborY="0">
        <dgm:presLayoutVars>
          <dgm:bulletEnabled val="1"/>
        </dgm:presLayoutVars>
      </dgm:prSet>
      <dgm:spPr/>
      <dgm:t>
        <a:bodyPr/>
        <a:lstStyle/>
        <a:p>
          <a:endParaRPr lang="en-US"/>
        </a:p>
      </dgm:t>
    </dgm:pt>
    <dgm:pt modelId="{CC6C3182-F106-4CCB-A909-7DF955A7216A}" type="pres">
      <dgm:prSet presAssocID="{83E65493-4B1E-46E9-BAA8-73C0135885D4}" presName="FiveConn_1-2" presStyleLbl="fgAccFollowNode1" presStyleIdx="0" presStyleCnt="4" custScaleY="100002" custLinFactNeighborX="-25614" custLinFactNeighborY="5051">
        <dgm:presLayoutVars>
          <dgm:bulletEnabled val="1"/>
        </dgm:presLayoutVars>
      </dgm:prSet>
      <dgm:spPr/>
      <dgm:t>
        <a:bodyPr/>
        <a:lstStyle/>
        <a:p>
          <a:endParaRPr lang="en-US"/>
        </a:p>
      </dgm:t>
    </dgm:pt>
    <dgm:pt modelId="{D5B66DB8-610D-45E9-A476-992763173C6F}" type="pres">
      <dgm:prSet presAssocID="{83E65493-4B1E-46E9-BAA8-73C0135885D4}" presName="FiveConn_2-3" presStyleLbl="fgAccFollowNode1" presStyleIdx="1" presStyleCnt="4">
        <dgm:presLayoutVars>
          <dgm:bulletEnabled val="1"/>
        </dgm:presLayoutVars>
      </dgm:prSet>
      <dgm:spPr/>
      <dgm:t>
        <a:bodyPr/>
        <a:lstStyle/>
        <a:p>
          <a:endParaRPr lang="en-US"/>
        </a:p>
      </dgm:t>
    </dgm:pt>
    <dgm:pt modelId="{0807069E-8F3A-43C2-8639-CA5BA6F0AD91}" type="pres">
      <dgm:prSet presAssocID="{83E65493-4B1E-46E9-BAA8-73C0135885D4}" presName="FiveConn_3-4" presStyleLbl="fgAccFollowNode1" presStyleIdx="2" presStyleCnt="4">
        <dgm:presLayoutVars>
          <dgm:bulletEnabled val="1"/>
        </dgm:presLayoutVars>
      </dgm:prSet>
      <dgm:spPr/>
      <dgm:t>
        <a:bodyPr/>
        <a:lstStyle/>
        <a:p>
          <a:endParaRPr lang="en-US"/>
        </a:p>
      </dgm:t>
    </dgm:pt>
    <dgm:pt modelId="{D7E70601-424A-402E-BA79-DB0CF344007C}" type="pres">
      <dgm:prSet presAssocID="{83E65493-4B1E-46E9-BAA8-73C0135885D4}" presName="FiveConn_4-5" presStyleLbl="fgAccFollowNode1" presStyleIdx="3" presStyleCnt="4">
        <dgm:presLayoutVars>
          <dgm:bulletEnabled val="1"/>
        </dgm:presLayoutVars>
      </dgm:prSet>
      <dgm:spPr/>
      <dgm:t>
        <a:bodyPr/>
        <a:lstStyle/>
        <a:p>
          <a:endParaRPr lang="en-US"/>
        </a:p>
      </dgm:t>
    </dgm:pt>
    <dgm:pt modelId="{60CEE75F-9508-461B-9654-A3CF0F1DBBB0}" type="pres">
      <dgm:prSet presAssocID="{83E65493-4B1E-46E9-BAA8-73C0135885D4}" presName="FiveNodes_1_text" presStyleLbl="node1" presStyleIdx="4" presStyleCnt="5">
        <dgm:presLayoutVars>
          <dgm:bulletEnabled val="1"/>
        </dgm:presLayoutVars>
      </dgm:prSet>
      <dgm:spPr/>
      <dgm:t>
        <a:bodyPr/>
        <a:lstStyle/>
        <a:p>
          <a:endParaRPr lang="en-US"/>
        </a:p>
      </dgm:t>
    </dgm:pt>
    <dgm:pt modelId="{CD7E53EF-2434-4523-B14B-FB11AA5254C7}" type="pres">
      <dgm:prSet presAssocID="{83E65493-4B1E-46E9-BAA8-73C0135885D4}" presName="FiveNodes_2_text" presStyleLbl="node1" presStyleIdx="4" presStyleCnt="5">
        <dgm:presLayoutVars>
          <dgm:bulletEnabled val="1"/>
        </dgm:presLayoutVars>
      </dgm:prSet>
      <dgm:spPr/>
      <dgm:t>
        <a:bodyPr/>
        <a:lstStyle/>
        <a:p>
          <a:endParaRPr lang="en-US"/>
        </a:p>
      </dgm:t>
    </dgm:pt>
    <dgm:pt modelId="{A75B64F0-EE87-4219-954A-624C204C4809}" type="pres">
      <dgm:prSet presAssocID="{83E65493-4B1E-46E9-BAA8-73C0135885D4}" presName="FiveNodes_3_text" presStyleLbl="node1" presStyleIdx="4" presStyleCnt="5">
        <dgm:presLayoutVars>
          <dgm:bulletEnabled val="1"/>
        </dgm:presLayoutVars>
      </dgm:prSet>
      <dgm:spPr/>
      <dgm:t>
        <a:bodyPr/>
        <a:lstStyle/>
        <a:p>
          <a:endParaRPr lang="en-US"/>
        </a:p>
      </dgm:t>
    </dgm:pt>
    <dgm:pt modelId="{9365C182-FE9A-4DAB-BB1D-43B3CE03A9F5}" type="pres">
      <dgm:prSet presAssocID="{83E65493-4B1E-46E9-BAA8-73C0135885D4}" presName="FiveNodes_4_text" presStyleLbl="node1" presStyleIdx="4" presStyleCnt="5">
        <dgm:presLayoutVars>
          <dgm:bulletEnabled val="1"/>
        </dgm:presLayoutVars>
      </dgm:prSet>
      <dgm:spPr/>
      <dgm:t>
        <a:bodyPr/>
        <a:lstStyle/>
        <a:p>
          <a:endParaRPr lang="en-US"/>
        </a:p>
      </dgm:t>
    </dgm:pt>
    <dgm:pt modelId="{22585C20-32D5-4361-9077-873D2E41E80A}" type="pres">
      <dgm:prSet presAssocID="{83E65493-4B1E-46E9-BAA8-73C0135885D4}" presName="FiveNodes_5_text" presStyleLbl="node1" presStyleIdx="4" presStyleCnt="5">
        <dgm:presLayoutVars>
          <dgm:bulletEnabled val="1"/>
        </dgm:presLayoutVars>
      </dgm:prSet>
      <dgm:spPr/>
      <dgm:t>
        <a:bodyPr/>
        <a:lstStyle/>
        <a:p>
          <a:endParaRPr lang="en-US"/>
        </a:p>
      </dgm:t>
    </dgm:pt>
  </dgm:ptLst>
  <dgm:cxnLst>
    <dgm:cxn modelId="{A3CCBBD9-9B4D-4490-9395-9A25374FB50C}" type="presOf" srcId="{6EEE4297-E581-4E3D-A716-4DEDD339503A}" destId="{CD7E53EF-2434-4523-B14B-FB11AA5254C7}" srcOrd="1" destOrd="0" presId="urn:microsoft.com/office/officeart/2005/8/layout/vProcess5"/>
    <dgm:cxn modelId="{E6AA0815-574D-43B0-8EBF-256632B107FF}" srcId="{83E65493-4B1E-46E9-BAA8-73C0135885D4}" destId="{6EEE4297-E581-4E3D-A716-4DEDD339503A}" srcOrd="1" destOrd="0" parTransId="{AB29BA26-F891-4E6F-B542-85B331C55700}" sibTransId="{91B8DEF1-930B-428E-BF0B-394289532473}"/>
    <dgm:cxn modelId="{36FE5318-0FA6-4768-BB6B-A47D237B83F9}" type="presOf" srcId="{1EB1E841-09A5-4B43-BB27-D4790B73061C}" destId="{CC6C3182-F106-4CCB-A909-7DF955A7216A}" srcOrd="0" destOrd="0" presId="urn:microsoft.com/office/officeart/2005/8/layout/vProcess5"/>
    <dgm:cxn modelId="{CA695D93-860E-4C7D-967F-B80B607B0955}" srcId="{83E65493-4B1E-46E9-BAA8-73C0135885D4}" destId="{B5476E3F-4353-48E1-96DF-07BF14B51322}" srcOrd="2" destOrd="0" parTransId="{47EF94FB-F235-4AFA-9378-8FCB6A07E6B5}" sibTransId="{588F81DB-0417-49FD-A325-83B5FC62BC67}"/>
    <dgm:cxn modelId="{2DD4842F-1BB6-4112-B988-A72D71B896C7}" type="presOf" srcId="{4B75278C-3718-46D6-9AE1-7CF149AE319F}" destId="{BF8220DB-5CB8-4B35-868C-D86B57B27E4A}" srcOrd="0" destOrd="0" presId="urn:microsoft.com/office/officeart/2005/8/layout/vProcess5"/>
    <dgm:cxn modelId="{612C8161-8355-49E9-87EC-E5985B49348B}" type="presOf" srcId="{83E65493-4B1E-46E9-BAA8-73C0135885D4}" destId="{D7361139-6DFD-49E7-8FBB-7FAB3F1F93D3}" srcOrd="0" destOrd="0" presId="urn:microsoft.com/office/officeart/2005/8/layout/vProcess5"/>
    <dgm:cxn modelId="{82A438FD-5400-4AFF-837E-FF9124F4D519}" type="presOf" srcId="{715EB150-F0F0-4B58-BDCA-31F757CCEE36}" destId="{22585C20-32D5-4361-9077-873D2E41E80A}" srcOrd="1" destOrd="0" presId="urn:microsoft.com/office/officeart/2005/8/layout/vProcess5"/>
    <dgm:cxn modelId="{0D5FD552-08FF-4A0F-A0D5-324393F010A7}" type="presOf" srcId="{91B8DEF1-930B-428E-BF0B-394289532473}" destId="{D5B66DB8-610D-45E9-A476-992763173C6F}" srcOrd="0" destOrd="0" presId="urn:microsoft.com/office/officeart/2005/8/layout/vProcess5"/>
    <dgm:cxn modelId="{C91EFA74-D315-4470-BC7A-57C5EC667D75}" type="presOf" srcId="{4B75278C-3718-46D6-9AE1-7CF149AE319F}" destId="{60CEE75F-9508-461B-9654-A3CF0F1DBBB0}" srcOrd="1" destOrd="0" presId="urn:microsoft.com/office/officeart/2005/8/layout/vProcess5"/>
    <dgm:cxn modelId="{A157FE5D-D47C-4166-811D-DE82F488CBD1}" srcId="{83E65493-4B1E-46E9-BAA8-73C0135885D4}" destId="{5577BA9C-99C6-4763-B7A1-FE2CC95D6576}" srcOrd="5" destOrd="0" parTransId="{9A6D296F-621A-4779-A1B2-D1FCD3460885}" sibTransId="{9F9C35DB-1AFA-462C-8351-6E16FF9B91AB}"/>
    <dgm:cxn modelId="{A44DB0D8-71AC-44D2-993E-9454B6FFC109}" srcId="{83E65493-4B1E-46E9-BAA8-73C0135885D4}" destId="{715EB150-F0F0-4B58-BDCA-31F757CCEE36}" srcOrd="4" destOrd="0" parTransId="{1B967847-3BA2-4D95-9705-67CE6192FE2B}" sibTransId="{6DAAD8C6-3CF4-4936-BEAE-A89395C4F07B}"/>
    <dgm:cxn modelId="{7535BC85-C751-4AE0-AEFE-32362165C04F}" type="presOf" srcId="{715EB150-F0F0-4B58-BDCA-31F757CCEE36}" destId="{671C25A4-DD72-4219-8855-3B8EADA9CC62}" srcOrd="0" destOrd="0" presId="urn:microsoft.com/office/officeart/2005/8/layout/vProcess5"/>
    <dgm:cxn modelId="{D2F8923B-42DF-4494-9643-A4C80D8262A8}" type="presOf" srcId="{69E9C1FD-2406-458A-9B91-CED93F1D0D8D}" destId="{9365C182-FE9A-4DAB-BB1D-43B3CE03A9F5}" srcOrd="1" destOrd="0" presId="urn:microsoft.com/office/officeart/2005/8/layout/vProcess5"/>
    <dgm:cxn modelId="{7A74A2DB-2E6D-407A-9011-278EC2AD47D5}" type="presOf" srcId="{70F51681-3C60-4FB6-92EF-76499210EDFF}" destId="{D7E70601-424A-402E-BA79-DB0CF344007C}" srcOrd="0" destOrd="0" presId="urn:microsoft.com/office/officeart/2005/8/layout/vProcess5"/>
    <dgm:cxn modelId="{31C9FC23-73DE-4AB7-9BF1-52AA1006F3D0}" type="presOf" srcId="{B5476E3F-4353-48E1-96DF-07BF14B51322}" destId="{A75B64F0-EE87-4219-954A-624C204C4809}" srcOrd="1" destOrd="0" presId="urn:microsoft.com/office/officeart/2005/8/layout/vProcess5"/>
    <dgm:cxn modelId="{A0473088-4C1A-4285-A85A-445E29766E59}" srcId="{83E65493-4B1E-46E9-BAA8-73C0135885D4}" destId="{7FB5EB24-C5B1-469C-8897-1EA9E3CBA462}" srcOrd="6" destOrd="0" parTransId="{BF7A4826-A4AC-442B-8F96-F1D327516F4E}" sibTransId="{26DDE368-A007-4861-A8D6-3C8860E6DC02}"/>
    <dgm:cxn modelId="{6228BE32-1ED7-4ACC-ADCE-DFB6BAF658CE}" type="presOf" srcId="{6EEE4297-E581-4E3D-A716-4DEDD339503A}" destId="{B15B5C48-EF19-4D0E-BC82-699767DD4E39}" srcOrd="0" destOrd="0" presId="urn:microsoft.com/office/officeart/2005/8/layout/vProcess5"/>
    <dgm:cxn modelId="{DBE6C0DD-DE26-4B5F-9100-B8983149B87A}" type="presOf" srcId="{69E9C1FD-2406-458A-9B91-CED93F1D0D8D}" destId="{B2B8D2C3-822E-41AA-B94B-F9939E796EFB}" srcOrd="0" destOrd="0" presId="urn:microsoft.com/office/officeart/2005/8/layout/vProcess5"/>
    <dgm:cxn modelId="{6CDB3961-311C-4833-9AB6-13FF36EE5FF5}" srcId="{83E65493-4B1E-46E9-BAA8-73C0135885D4}" destId="{69E9C1FD-2406-458A-9B91-CED93F1D0D8D}" srcOrd="3" destOrd="0" parTransId="{918AD855-681B-439F-AC69-1C6FB0161F7E}" sibTransId="{70F51681-3C60-4FB6-92EF-76499210EDFF}"/>
    <dgm:cxn modelId="{5FEBF65C-10BA-42B6-B831-FD14348ACCCA}" srcId="{83E65493-4B1E-46E9-BAA8-73C0135885D4}" destId="{4B75278C-3718-46D6-9AE1-7CF149AE319F}" srcOrd="0" destOrd="0" parTransId="{D8447702-5608-4ECF-95F5-74517F3C9855}" sibTransId="{1EB1E841-09A5-4B43-BB27-D4790B73061C}"/>
    <dgm:cxn modelId="{A4B58CDA-515F-406B-B739-AABC692C9DAB}" type="presOf" srcId="{B5476E3F-4353-48E1-96DF-07BF14B51322}" destId="{B1E905BC-9616-426E-BD36-A614CB57A603}" srcOrd="0" destOrd="0" presId="urn:microsoft.com/office/officeart/2005/8/layout/vProcess5"/>
    <dgm:cxn modelId="{94E06CC9-3597-4D45-87B5-D52F6DEBA5E3}" type="presOf" srcId="{588F81DB-0417-49FD-A325-83B5FC62BC67}" destId="{0807069E-8F3A-43C2-8639-CA5BA6F0AD91}" srcOrd="0" destOrd="0" presId="urn:microsoft.com/office/officeart/2005/8/layout/vProcess5"/>
    <dgm:cxn modelId="{3F5AF49E-2AE7-4D10-A6B5-E5F9C0E5AF73}" srcId="{83E65493-4B1E-46E9-BAA8-73C0135885D4}" destId="{4F24719D-0194-417D-A03B-B83EEF23AB4F}" srcOrd="7" destOrd="0" parTransId="{C0D3280C-1A07-4587-B225-1D8F4F43B180}" sibTransId="{AA04746D-23EC-49E8-9E6C-80781248468E}"/>
    <dgm:cxn modelId="{6925AAE5-0E05-4D5C-950E-AC9238BF0D46}" type="presParOf" srcId="{D7361139-6DFD-49E7-8FBB-7FAB3F1F93D3}" destId="{5C4F6A6F-B802-4691-985E-F46540A10BDA}" srcOrd="0" destOrd="0" presId="urn:microsoft.com/office/officeart/2005/8/layout/vProcess5"/>
    <dgm:cxn modelId="{511508AE-48A4-4BBA-A137-B978E34CD126}" type="presParOf" srcId="{D7361139-6DFD-49E7-8FBB-7FAB3F1F93D3}" destId="{BF8220DB-5CB8-4B35-868C-D86B57B27E4A}" srcOrd="1" destOrd="0" presId="urn:microsoft.com/office/officeart/2005/8/layout/vProcess5"/>
    <dgm:cxn modelId="{21B6AE1D-B50C-4039-AB1A-7894B5942C36}" type="presParOf" srcId="{D7361139-6DFD-49E7-8FBB-7FAB3F1F93D3}" destId="{B15B5C48-EF19-4D0E-BC82-699767DD4E39}" srcOrd="2" destOrd="0" presId="urn:microsoft.com/office/officeart/2005/8/layout/vProcess5"/>
    <dgm:cxn modelId="{E460DB3F-A3FC-404E-8ABC-9FF65AFD7838}" type="presParOf" srcId="{D7361139-6DFD-49E7-8FBB-7FAB3F1F93D3}" destId="{B1E905BC-9616-426E-BD36-A614CB57A603}" srcOrd="3" destOrd="0" presId="urn:microsoft.com/office/officeart/2005/8/layout/vProcess5"/>
    <dgm:cxn modelId="{D08258C5-F9DA-47E9-A7C8-3717B1459379}" type="presParOf" srcId="{D7361139-6DFD-49E7-8FBB-7FAB3F1F93D3}" destId="{B2B8D2C3-822E-41AA-B94B-F9939E796EFB}" srcOrd="4" destOrd="0" presId="urn:microsoft.com/office/officeart/2005/8/layout/vProcess5"/>
    <dgm:cxn modelId="{D5B40573-C272-4A33-9B1F-651A88784F1E}" type="presParOf" srcId="{D7361139-6DFD-49E7-8FBB-7FAB3F1F93D3}" destId="{671C25A4-DD72-4219-8855-3B8EADA9CC62}" srcOrd="5" destOrd="0" presId="urn:microsoft.com/office/officeart/2005/8/layout/vProcess5"/>
    <dgm:cxn modelId="{C5DA27BE-BEF0-4FB0-B7C9-3813BA53BF7E}" type="presParOf" srcId="{D7361139-6DFD-49E7-8FBB-7FAB3F1F93D3}" destId="{CC6C3182-F106-4CCB-A909-7DF955A7216A}" srcOrd="6" destOrd="0" presId="urn:microsoft.com/office/officeart/2005/8/layout/vProcess5"/>
    <dgm:cxn modelId="{B6805EFD-EAE5-4808-8C82-83751DC5E3D0}" type="presParOf" srcId="{D7361139-6DFD-49E7-8FBB-7FAB3F1F93D3}" destId="{D5B66DB8-610D-45E9-A476-992763173C6F}" srcOrd="7" destOrd="0" presId="urn:microsoft.com/office/officeart/2005/8/layout/vProcess5"/>
    <dgm:cxn modelId="{2C5C49AF-B831-45A2-9B71-BA0969904CF4}" type="presParOf" srcId="{D7361139-6DFD-49E7-8FBB-7FAB3F1F93D3}" destId="{0807069E-8F3A-43C2-8639-CA5BA6F0AD91}" srcOrd="8" destOrd="0" presId="urn:microsoft.com/office/officeart/2005/8/layout/vProcess5"/>
    <dgm:cxn modelId="{21207B6C-6CDC-4C9D-B69C-0B7C69CC2AAC}" type="presParOf" srcId="{D7361139-6DFD-49E7-8FBB-7FAB3F1F93D3}" destId="{D7E70601-424A-402E-BA79-DB0CF344007C}" srcOrd="9" destOrd="0" presId="urn:microsoft.com/office/officeart/2005/8/layout/vProcess5"/>
    <dgm:cxn modelId="{1D653BB7-A983-4851-93B1-3F3F8C1A8551}" type="presParOf" srcId="{D7361139-6DFD-49E7-8FBB-7FAB3F1F93D3}" destId="{60CEE75F-9508-461B-9654-A3CF0F1DBBB0}" srcOrd="10" destOrd="0" presId="urn:microsoft.com/office/officeart/2005/8/layout/vProcess5"/>
    <dgm:cxn modelId="{B36B9666-D5F5-42E2-BFE5-30A71D728462}" type="presParOf" srcId="{D7361139-6DFD-49E7-8FBB-7FAB3F1F93D3}" destId="{CD7E53EF-2434-4523-B14B-FB11AA5254C7}" srcOrd="11" destOrd="0" presId="urn:microsoft.com/office/officeart/2005/8/layout/vProcess5"/>
    <dgm:cxn modelId="{4051073E-18EF-4D65-8305-B8F43AA96C23}" type="presParOf" srcId="{D7361139-6DFD-49E7-8FBB-7FAB3F1F93D3}" destId="{A75B64F0-EE87-4219-954A-624C204C4809}" srcOrd="12" destOrd="0" presId="urn:microsoft.com/office/officeart/2005/8/layout/vProcess5"/>
    <dgm:cxn modelId="{2C270CA3-732F-491F-AEC5-FE3A8694DE9A}" type="presParOf" srcId="{D7361139-6DFD-49E7-8FBB-7FAB3F1F93D3}" destId="{9365C182-FE9A-4DAB-BB1D-43B3CE03A9F5}" srcOrd="13" destOrd="0" presId="urn:microsoft.com/office/officeart/2005/8/layout/vProcess5"/>
    <dgm:cxn modelId="{8DC9ACC9-5E55-425E-8A6C-BF60C075A09C}" type="presParOf" srcId="{D7361139-6DFD-49E7-8FBB-7FAB3F1F93D3}" destId="{22585C20-32D5-4361-9077-873D2E41E80A}"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374670-956B-4B08-8925-D8BC4EA6C8A4}"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2B153D45-5BFA-4C8F-AF38-6AD1202881B3}">
      <dgm:prSet phldrT="[Texto]"/>
      <dgm:spPr/>
      <dgm:t>
        <a:bodyPr/>
        <a:lstStyle/>
        <a:p>
          <a:r>
            <a:rPr lang="pt-BR" dirty="0" smtClean="0">
              <a:solidFill>
                <a:schemeClr val="bg1"/>
              </a:solidFill>
            </a:rPr>
            <a:t>aluno</a:t>
          </a:r>
          <a:endParaRPr lang="en-US" dirty="0">
            <a:solidFill>
              <a:schemeClr val="bg1"/>
            </a:solidFill>
          </a:endParaRPr>
        </a:p>
      </dgm:t>
    </dgm:pt>
    <dgm:pt modelId="{769790BB-C2B9-4FBF-9310-FB55540557ED}" type="parTrans" cxnId="{413AAF5F-CA6F-434B-9C7F-A55F60437909}">
      <dgm:prSet/>
      <dgm:spPr/>
      <dgm:t>
        <a:bodyPr/>
        <a:lstStyle/>
        <a:p>
          <a:endParaRPr lang="en-US"/>
        </a:p>
      </dgm:t>
    </dgm:pt>
    <dgm:pt modelId="{A240A142-4677-4DC2-B3E5-AC3E3F3FD066}" type="sibTrans" cxnId="{413AAF5F-CA6F-434B-9C7F-A55F60437909}">
      <dgm:prSet/>
      <dgm:spPr/>
      <dgm:t>
        <a:bodyPr/>
        <a:lstStyle/>
        <a:p>
          <a:endParaRPr lang="en-US">
            <a:solidFill>
              <a:schemeClr val="bg1"/>
            </a:solidFill>
          </a:endParaRPr>
        </a:p>
      </dgm:t>
    </dgm:pt>
    <dgm:pt modelId="{AADA6016-93BD-4FB5-9E23-FD286B1DA4C4}">
      <dgm:prSet phldrT="[Texto]"/>
      <dgm:spPr/>
      <dgm:t>
        <a:bodyPr/>
        <a:lstStyle/>
        <a:p>
          <a:r>
            <a:rPr lang="pt-BR" dirty="0" smtClean="0">
              <a:solidFill>
                <a:schemeClr val="bg1"/>
              </a:solidFill>
            </a:rPr>
            <a:t>instituição de ensino</a:t>
          </a:r>
          <a:endParaRPr lang="en-US" dirty="0">
            <a:solidFill>
              <a:schemeClr val="bg1"/>
            </a:solidFill>
          </a:endParaRPr>
        </a:p>
      </dgm:t>
    </dgm:pt>
    <dgm:pt modelId="{A6C23216-3F5E-410B-A0BC-03273AC1CC3D}" type="parTrans" cxnId="{6E02DF89-6647-4D0F-A292-E2ED4DD0917D}">
      <dgm:prSet/>
      <dgm:spPr/>
      <dgm:t>
        <a:bodyPr/>
        <a:lstStyle/>
        <a:p>
          <a:endParaRPr lang="en-US"/>
        </a:p>
      </dgm:t>
    </dgm:pt>
    <dgm:pt modelId="{45280A07-9778-4016-9BFF-17FBEDBB288B}" type="sibTrans" cxnId="{6E02DF89-6647-4D0F-A292-E2ED4DD0917D}">
      <dgm:prSet custT="1"/>
      <dgm:spPr/>
      <dgm:t>
        <a:bodyPr/>
        <a:lstStyle/>
        <a:p>
          <a:r>
            <a:rPr lang="en-US" sz="1200" b="1" dirty="0" err="1" smtClean="0">
              <a:solidFill>
                <a:schemeClr val="bg1"/>
              </a:solidFill>
            </a:rPr>
            <a:t>Projeto</a:t>
          </a:r>
          <a:r>
            <a:rPr lang="en-US" sz="1200" b="1" dirty="0" smtClean="0">
              <a:solidFill>
                <a:schemeClr val="bg1"/>
              </a:solidFill>
            </a:rPr>
            <a:t> pedagógico</a:t>
          </a:r>
          <a:endParaRPr lang="en-US" sz="1200" b="1" dirty="0">
            <a:solidFill>
              <a:schemeClr val="bg1"/>
            </a:solidFill>
          </a:endParaRPr>
        </a:p>
      </dgm:t>
    </dgm:pt>
    <dgm:pt modelId="{DFEE9AC1-BBAE-4BDD-AF7A-E6A33000CA5E}">
      <dgm:prSet phldrT="[Texto]"/>
      <dgm:spPr/>
      <dgm:t>
        <a:bodyPr/>
        <a:lstStyle/>
        <a:p>
          <a:r>
            <a:rPr lang="pt-BR" dirty="0" smtClean="0">
              <a:solidFill>
                <a:schemeClr val="bg1"/>
              </a:solidFill>
            </a:rPr>
            <a:t>empresa</a:t>
          </a:r>
          <a:endParaRPr lang="en-US" dirty="0">
            <a:solidFill>
              <a:schemeClr val="bg1"/>
            </a:solidFill>
          </a:endParaRPr>
        </a:p>
      </dgm:t>
    </dgm:pt>
    <dgm:pt modelId="{CF40A8C3-276E-4DC0-8B99-FA98DB484A7E}" type="parTrans" cxnId="{EFF45A64-4B3F-4B84-8547-7376686B6285}">
      <dgm:prSet/>
      <dgm:spPr/>
      <dgm:t>
        <a:bodyPr/>
        <a:lstStyle/>
        <a:p>
          <a:endParaRPr lang="en-US"/>
        </a:p>
      </dgm:t>
    </dgm:pt>
    <dgm:pt modelId="{724E63BA-25CB-4EA5-A330-CDF99C632FBA}" type="sibTrans" cxnId="{EFF45A64-4B3F-4B84-8547-7376686B6285}">
      <dgm:prSet/>
      <dgm:spPr/>
      <dgm:t>
        <a:bodyPr/>
        <a:lstStyle/>
        <a:p>
          <a:endParaRPr lang="en-US">
            <a:solidFill>
              <a:schemeClr val="bg1"/>
            </a:solidFill>
          </a:endParaRPr>
        </a:p>
      </dgm:t>
    </dgm:pt>
    <dgm:pt modelId="{E330C2CF-E069-4D16-91AB-475C6DFEB09A}" type="pres">
      <dgm:prSet presAssocID="{E8374670-956B-4B08-8925-D8BC4EA6C8A4}" presName="Name0" presStyleCnt="0">
        <dgm:presLayoutVars>
          <dgm:dir/>
          <dgm:resizeHandles val="exact"/>
        </dgm:presLayoutVars>
      </dgm:prSet>
      <dgm:spPr/>
      <dgm:t>
        <a:bodyPr/>
        <a:lstStyle/>
        <a:p>
          <a:endParaRPr lang="en-US"/>
        </a:p>
      </dgm:t>
    </dgm:pt>
    <dgm:pt modelId="{F48D5CA1-9EDD-481B-B4D4-0DA4BAE204FC}" type="pres">
      <dgm:prSet presAssocID="{2B153D45-5BFA-4C8F-AF38-6AD1202881B3}" presName="node" presStyleLbl="node1" presStyleIdx="0" presStyleCnt="3">
        <dgm:presLayoutVars>
          <dgm:bulletEnabled val="1"/>
        </dgm:presLayoutVars>
      </dgm:prSet>
      <dgm:spPr/>
      <dgm:t>
        <a:bodyPr/>
        <a:lstStyle/>
        <a:p>
          <a:endParaRPr lang="en-US"/>
        </a:p>
      </dgm:t>
    </dgm:pt>
    <dgm:pt modelId="{3BA6E845-0B2F-476B-A98E-34DEF835443A}" type="pres">
      <dgm:prSet presAssocID="{A240A142-4677-4DC2-B3E5-AC3E3F3FD066}" presName="sibTrans" presStyleLbl="sibTrans2D1" presStyleIdx="0" presStyleCnt="3"/>
      <dgm:spPr/>
      <dgm:t>
        <a:bodyPr/>
        <a:lstStyle/>
        <a:p>
          <a:endParaRPr lang="en-US"/>
        </a:p>
      </dgm:t>
    </dgm:pt>
    <dgm:pt modelId="{8BB794A8-94F9-4E6E-BF65-222CC6FC95E4}" type="pres">
      <dgm:prSet presAssocID="{A240A142-4677-4DC2-B3E5-AC3E3F3FD066}" presName="connectorText" presStyleLbl="sibTrans2D1" presStyleIdx="0" presStyleCnt="3"/>
      <dgm:spPr/>
      <dgm:t>
        <a:bodyPr/>
        <a:lstStyle/>
        <a:p>
          <a:endParaRPr lang="en-US"/>
        </a:p>
      </dgm:t>
    </dgm:pt>
    <dgm:pt modelId="{E1C459FF-6B3E-44D3-AE8B-F1C1F0CA5874}" type="pres">
      <dgm:prSet presAssocID="{AADA6016-93BD-4FB5-9E23-FD286B1DA4C4}" presName="node" presStyleLbl="node1" presStyleIdx="1" presStyleCnt="3">
        <dgm:presLayoutVars>
          <dgm:bulletEnabled val="1"/>
        </dgm:presLayoutVars>
      </dgm:prSet>
      <dgm:spPr/>
      <dgm:t>
        <a:bodyPr/>
        <a:lstStyle/>
        <a:p>
          <a:endParaRPr lang="en-US"/>
        </a:p>
      </dgm:t>
    </dgm:pt>
    <dgm:pt modelId="{34A97C0D-D088-4A8F-AB52-F15F3ACB7B77}" type="pres">
      <dgm:prSet presAssocID="{45280A07-9778-4016-9BFF-17FBEDBB288B}" presName="sibTrans" presStyleLbl="sibTrans2D1" presStyleIdx="1" presStyleCnt="3" custScaleY="159416"/>
      <dgm:spPr/>
      <dgm:t>
        <a:bodyPr/>
        <a:lstStyle/>
        <a:p>
          <a:endParaRPr lang="en-US"/>
        </a:p>
      </dgm:t>
    </dgm:pt>
    <dgm:pt modelId="{86002DA2-78D4-4942-9DFD-F60B638A3B09}" type="pres">
      <dgm:prSet presAssocID="{45280A07-9778-4016-9BFF-17FBEDBB288B}" presName="connectorText" presStyleLbl="sibTrans2D1" presStyleIdx="1" presStyleCnt="3"/>
      <dgm:spPr/>
      <dgm:t>
        <a:bodyPr/>
        <a:lstStyle/>
        <a:p>
          <a:endParaRPr lang="en-US"/>
        </a:p>
      </dgm:t>
    </dgm:pt>
    <dgm:pt modelId="{A24129EC-3CC5-40AD-BCEF-62FD7516F60D}" type="pres">
      <dgm:prSet presAssocID="{DFEE9AC1-BBAE-4BDD-AF7A-E6A33000CA5E}" presName="node" presStyleLbl="node1" presStyleIdx="2" presStyleCnt="3">
        <dgm:presLayoutVars>
          <dgm:bulletEnabled val="1"/>
        </dgm:presLayoutVars>
      </dgm:prSet>
      <dgm:spPr/>
      <dgm:t>
        <a:bodyPr/>
        <a:lstStyle/>
        <a:p>
          <a:endParaRPr lang="en-US"/>
        </a:p>
      </dgm:t>
    </dgm:pt>
    <dgm:pt modelId="{C1994C80-38AA-44D8-BB57-1ACD0C5AD2AB}" type="pres">
      <dgm:prSet presAssocID="{724E63BA-25CB-4EA5-A330-CDF99C632FBA}" presName="sibTrans" presStyleLbl="sibTrans2D1" presStyleIdx="2" presStyleCnt="3"/>
      <dgm:spPr/>
      <dgm:t>
        <a:bodyPr/>
        <a:lstStyle/>
        <a:p>
          <a:endParaRPr lang="en-US"/>
        </a:p>
      </dgm:t>
    </dgm:pt>
    <dgm:pt modelId="{F1807274-BBAC-41AD-9674-F9BBAA39C583}" type="pres">
      <dgm:prSet presAssocID="{724E63BA-25CB-4EA5-A330-CDF99C632FBA}" presName="connectorText" presStyleLbl="sibTrans2D1" presStyleIdx="2" presStyleCnt="3"/>
      <dgm:spPr/>
      <dgm:t>
        <a:bodyPr/>
        <a:lstStyle/>
        <a:p>
          <a:endParaRPr lang="en-US"/>
        </a:p>
      </dgm:t>
    </dgm:pt>
  </dgm:ptLst>
  <dgm:cxnLst>
    <dgm:cxn modelId="{4C0FD7D1-54C3-4C32-86EA-BE363608CF23}" type="presOf" srcId="{724E63BA-25CB-4EA5-A330-CDF99C632FBA}" destId="{C1994C80-38AA-44D8-BB57-1ACD0C5AD2AB}" srcOrd="0" destOrd="0" presId="urn:microsoft.com/office/officeart/2005/8/layout/cycle7"/>
    <dgm:cxn modelId="{624F422E-85EC-42F4-B40A-83263B28BFA4}" type="presOf" srcId="{AADA6016-93BD-4FB5-9E23-FD286B1DA4C4}" destId="{E1C459FF-6B3E-44D3-AE8B-F1C1F0CA5874}" srcOrd="0" destOrd="0" presId="urn:microsoft.com/office/officeart/2005/8/layout/cycle7"/>
    <dgm:cxn modelId="{EFF45A64-4B3F-4B84-8547-7376686B6285}" srcId="{E8374670-956B-4B08-8925-D8BC4EA6C8A4}" destId="{DFEE9AC1-BBAE-4BDD-AF7A-E6A33000CA5E}" srcOrd="2" destOrd="0" parTransId="{CF40A8C3-276E-4DC0-8B99-FA98DB484A7E}" sibTransId="{724E63BA-25CB-4EA5-A330-CDF99C632FBA}"/>
    <dgm:cxn modelId="{413AAF5F-CA6F-434B-9C7F-A55F60437909}" srcId="{E8374670-956B-4B08-8925-D8BC4EA6C8A4}" destId="{2B153D45-5BFA-4C8F-AF38-6AD1202881B3}" srcOrd="0" destOrd="0" parTransId="{769790BB-C2B9-4FBF-9310-FB55540557ED}" sibTransId="{A240A142-4677-4DC2-B3E5-AC3E3F3FD066}"/>
    <dgm:cxn modelId="{79586211-F3D5-4BA6-8E28-83998203A2C4}" type="presOf" srcId="{45280A07-9778-4016-9BFF-17FBEDBB288B}" destId="{34A97C0D-D088-4A8F-AB52-F15F3ACB7B77}" srcOrd="0" destOrd="0" presId="urn:microsoft.com/office/officeart/2005/8/layout/cycle7"/>
    <dgm:cxn modelId="{F4D1EB67-B719-477B-84BB-8CB4648C6D3C}" type="presOf" srcId="{DFEE9AC1-BBAE-4BDD-AF7A-E6A33000CA5E}" destId="{A24129EC-3CC5-40AD-BCEF-62FD7516F60D}" srcOrd="0" destOrd="0" presId="urn:microsoft.com/office/officeart/2005/8/layout/cycle7"/>
    <dgm:cxn modelId="{C0505CDB-9EE5-496E-A0FF-68C21C2DD207}" type="presOf" srcId="{45280A07-9778-4016-9BFF-17FBEDBB288B}" destId="{86002DA2-78D4-4942-9DFD-F60B638A3B09}" srcOrd="1" destOrd="0" presId="urn:microsoft.com/office/officeart/2005/8/layout/cycle7"/>
    <dgm:cxn modelId="{6E02DF89-6647-4D0F-A292-E2ED4DD0917D}" srcId="{E8374670-956B-4B08-8925-D8BC4EA6C8A4}" destId="{AADA6016-93BD-4FB5-9E23-FD286B1DA4C4}" srcOrd="1" destOrd="0" parTransId="{A6C23216-3F5E-410B-A0BC-03273AC1CC3D}" sibTransId="{45280A07-9778-4016-9BFF-17FBEDBB288B}"/>
    <dgm:cxn modelId="{55323F72-D99E-4D10-9F63-ED05916B3FD1}" type="presOf" srcId="{724E63BA-25CB-4EA5-A330-CDF99C632FBA}" destId="{F1807274-BBAC-41AD-9674-F9BBAA39C583}" srcOrd="1" destOrd="0" presId="urn:microsoft.com/office/officeart/2005/8/layout/cycle7"/>
    <dgm:cxn modelId="{901B53A1-8E0D-4D8A-BEB7-EFF33C076ED6}" type="presOf" srcId="{A240A142-4677-4DC2-B3E5-AC3E3F3FD066}" destId="{3BA6E845-0B2F-476B-A98E-34DEF835443A}" srcOrd="0" destOrd="0" presId="urn:microsoft.com/office/officeart/2005/8/layout/cycle7"/>
    <dgm:cxn modelId="{8B77E5BD-16AD-47AB-945B-6C9C436AB0D3}" type="presOf" srcId="{A240A142-4677-4DC2-B3E5-AC3E3F3FD066}" destId="{8BB794A8-94F9-4E6E-BF65-222CC6FC95E4}" srcOrd="1" destOrd="0" presId="urn:microsoft.com/office/officeart/2005/8/layout/cycle7"/>
    <dgm:cxn modelId="{117ACEBB-AA04-42BB-8741-54C2B14D309F}" type="presOf" srcId="{2B153D45-5BFA-4C8F-AF38-6AD1202881B3}" destId="{F48D5CA1-9EDD-481B-B4D4-0DA4BAE204FC}" srcOrd="0" destOrd="0" presId="urn:microsoft.com/office/officeart/2005/8/layout/cycle7"/>
    <dgm:cxn modelId="{A08FC193-A2ED-4C2C-BA7D-666D99DD59C9}" type="presOf" srcId="{E8374670-956B-4B08-8925-D8BC4EA6C8A4}" destId="{E330C2CF-E069-4D16-91AB-475C6DFEB09A}" srcOrd="0" destOrd="0" presId="urn:microsoft.com/office/officeart/2005/8/layout/cycle7"/>
    <dgm:cxn modelId="{7D6671F0-DFFB-459B-8487-0703FB3EC74B}" type="presParOf" srcId="{E330C2CF-E069-4D16-91AB-475C6DFEB09A}" destId="{F48D5CA1-9EDD-481B-B4D4-0DA4BAE204FC}" srcOrd="0" destOrd="0" presId="urn:microsoft.com/office/officeart/2005/8/layout/cycle7"/>
    <dgm:cxn modelId="{5055C503-020E-4466-B76E-6C87B23BF4E6}" type="presParOf" srcId="{E330C2CF-E069-4D16-91AB-475C6DFEB09A}" destId="{3BA6E845-0B2F-476B-A98E-34DEF835443A}" srcOrd="1" destOrd="0" presId="urn:microsoft.com/office/officeart/2005/8/layout/cycle7"/>
    <dgm:cxn modelId="{0AD418C4-8EB9-421D-A7F6-425B972E74ED}" type="presParOf" srcId="{3BA6E845-0B2F-476B-A98E-34DEF835443A}" destId="{8BB794A8-94F9-4E6E-BF65-222CC6FC95E4}" srcOrd="0" destOrd="0" presId="urn:microsoft.com/office/officeart/2005/8/layout/cycle7"/>
    <dgm:cxn modelId="{681D8A32-612A-467F-B2F9-AD77586DB733}" type="presParOf" srcId="{E330C2CF-E069-4D16-91AB-475C6DFEB09A}" destId="{E1C459FF-6B3E-44D3-AE8B-F1C1F0CA5874}" srcOrd="2" destOrd="0" presId="urn:microsoft.com/office/officeart/2005/8/layout/cycle7"/>
    <dgm:cxn modelId="{4ABFFD2E-8DE0-465C-A1C6-AE05D811DA11}" type="presParOf" srcId="{E330C2CF-E069-4D16-91AB-475C6DFEB09A}" destId="{34A97C0D-D088-4A8F-AB52-F15F3ACB7B77}" srcOrd="3" destOrd="0" presId="urn:microsoft.com/office/officeart/2005/8/layout/cycle7"/>
    <dgm:cxn modelId="{1AD63A0B-24C7-4D8E-8702-3B53AE7DE711}" type="presParOf" srcId="{34A97C0D-D088-4A8F-AB52-F15F3ACB7B77}" destId="{86002DA2-78D4-4942-9DFD-F60B638A3B09}" srcOrd="0" destOrd="0" presId="urn:microsoft.com/office/officeart/2005/8/layout/cycle7"/>
    <dgm:cxn modelId="{FD4CA6E8-EEFC-4823-9E3C-26AA73F1B702}" type="presParOf" srcId="{E330C2CF-E069-4D16-91AB-475C6DFEB09A}" destId="{A24129EC-3CC5-40AD-BCEF-62FD7516F60D}" srcOrd="4" destOrd="0" presId="urn:microsoft.com/office/officeart/2005/8/layout/cycle7"/>
    <dgm:cxn modelId="{4B94E60B-8AA9-4C41-AF50-2A5E7BEF831B}" type="presParOf" srcId="{E330C2CF-E069-4D16-91AB-475C6DFEB09A}" destId="{C1994C80-38AA-44D8-BB57-1ACD0C5AD2AB}" srcOrd="5" destOrd="0" presId="urn:microsoft.com/office/officeart/2005/8/layout/cycle7"/>
    <dgm:cxn modelId="{90C99A19-7589-408D-9ED3-CAE59FF3565D}" type="presParOf" srcId="{C1994C80-38AA-44D8-BB57-1ACD0C5AD2AB}" destId="{F1807274-BBAC-41AD-9674-F9BBAA39C58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E21992-7681-4559-8DD2-CF684DEA2F4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BE09011D-0BB8-4000-9DB0-7D50F051A221}">
      <dgm:prSet phldrT="[Texto]"/>
      <dgm:spPr/>
      <dgm:t>
        <a:bodyPr/>
        <a:lstStyle/>
        <a:p>
          <a:r>
            <a:rPr lang="pt-BR" dirty="0" smtClean="0"/>
            <a:t>TRABALHO </a:t>
          </a:r>
        </a:p>
        <a:p>
          <a:r>
            <a:rPr lang="pt-BR" dirty="0" smtClean="0"/>
            <a:t>(EMPREGO)</a:t>
          </a:r>
          <a:endParaRPr lang="pt-BR" dirty="0"/>
        </a:p>
      </dgm:t>
    </dgm:pt>
    <dgm:pt modelId="{E765EBE7-0B9A-4589-BC4D-1A7BACE08A18}" type="parTrans" cxnId="{59D68424-076B-4B41-999A-0992E3BEDA36}">
      <dgm:prSet/>
      <dgm:spPr/>
      <dgm:t>
        <a:bodyPr/>
        <a:lstStyle/>
        <a:p>
          <a:endParaRPr lang="pt-BR"/>
        </a:p>
      </dgm:t>
    </dgm:pt>
    <dgm:pt modelId="{C1024A50-3CCA-460A-92F9-AE8CB7CFEA66}" type="sibTrans" cxnId="{59D68424-076B-4B41-999A-0992E3BEDA36}">
      <dgm:prSet/>
      <dgm:spPr/>
      <dgm:t>
        <a:bodyPr/>
        <a:lstStyle/>
        <a:p>
          <a:endParaRPr lang="pt-BR"/>
        </a:p>
      </dgm:t>
    </dgm:pt>
    <dgm:pt modelId="{B3746204-FD13-45B5-A6D2-9288B68683D2}">
      <dgm:prSet phldrT="[Texto]"/>
      <dgm:spPr/>
      <dgm:t>
        <a:bodyPr/>
        <a:lstStyle/>
        <a:p>
          <a:r>
            <a:rPr lang="pt-BR" dirty="0" smtClean="0"/>
            <a:t>INDETERMININADO </a:t>
          </a:r>
          <a:endParaRPr lang="pt-BR" dirty="0"/>
        </a:p>
      </dgm:t>
    </dgm:pt>
    <dgm:pt modelId="{6F0A4965-1F39-48B0-A41A-B7067BF07FFB}" type="parTrans" cxnId="{4B1984CA-B123-459E-A3C5-AD68E71497EF}">
      <dgm:prSet/>
      <dgm:spPr/>
      <dgm:t>
        <a:bodyPr/>
        <a:lstStyle/>
        <a:p>
          <a:endParaRPr lang="pt-BR"/>
        </a:p>
      </dgm:t>
    </dgm:pt>
    <dgm:pt modelId="{BC942AA4-EA31-4FFB-B727-4F0D1ACE42B3}" type="sibTrans" cxnId="{4B1984CA-B123-459E-A3C5-AD68E71497EF}">
      <dgm:prSet/>
      <dgm:spPr/>
      <dgm:t>
        <a:bodyPr/>
        <a:lstStyle/>
        <a:p>
          <a:endParaRPr lang="pt-BR"/>
        </a:p>
      </dgm:t>
    </dgm:pt>
    <dgm:pt modelId="{2EE7F6A2-B053-456A-B29B-E76B6F99B1F4}">
      <dgm:prSet phldrT="[Texto]"/>
      <dgm:spPr/>
      <dgm:t>
        <a:bodyPr/>
        <a:lstStyle/>
        <a:p>
          <a:r>
            <a:rPr lang="pt-BR" dirty="0" smtClean="0"/>
            <a:t>DETERMINADO</a:t>
          </a:r>
          <a:endParaRPr lang="pt-BR" dirty="0"/>
        </a:p>
      </dgm:t>
    </dgm:pt>
    <dgm:pt modelId="{5B368A35-2221-4921-BE2A-43AFFAA4C5FD}" type="parTrans" cxnId="{60578D6B-40BA-428A-BAD5-3296C292BFFD}">
      <dgm:prSet/>
      <dgm:spPr/>
      <dgm:t>
        <a:bodyPr/>
        <a:lstStyle/>
        <a:p>
          <a:endParaRPr lang="pt-BR"/>
        </a:p>
      </dgm:t>
    </dgm:pt>
    <dgm:pt modelId="{E2692378-169B-4C2B-B704-D4B009968D5E}" type="sibTrans" cxnId="{60578D6B-40BA-428A-BAD5-3296C292BFFD}">
      <dgm:prSet/>
      <dgm:spPr/>
      <dgm:t>
        <a:bodyPr/>
        <a:lstStyle/>
        <a:p>
          <a:endParaRPr lang="pt-BR"/>
        </a:p>
      </dgm:t>
    </dgm:pt>
    <dgm:pt modelId="{74069B5B-C3D4-463E-BF8A-B374E6F6ED3E}">
      <dgm:prSet/>
      <dgm:spPr/>
      <dgm:t>
        <a:bodyPr/>
        <a:lstStyle/>
        <a:p>
          <a:r>
            <a:rPr lang="pt-BR" dirty="0" smtClean="0"/>
            <a:t>TEMPORÁRIO </a:t>
          </a:r>
          <a:endParaRPr lang="pt-BR" dirty="0"/>
        </a:p>
      </dgm:t>
    </dgm:pt>
    <dgm:pt modelId="{6F887A98-7D72-4F5B-865F-784DF3009FCB}" type="parTrans" cxnId="{5221E876-B3DA-4628-8125-1E209A5CD1A6}">
      <dgm:prSet/>
      <dgm:spPr/>
      <dgm:t>
        <a:bodyPr/>
        <a:lstStyle/>
        <a:p>
          <a:endParaRPr lang="pt-BR"/>
        </a:p>
      </dgm:t>
    </dgm:pt>
    <dgm:pt modelId="{53FF4F8C-70D1-40C6-8E6C-6F1AAEEF25BD}" type="sibTrans" cxnId="{5221E876-B3DA-4628-8125-1E209A5CD1A6}">
      <dgm:prSet/>
      <dgm:spPr/>
      <dgm:t>
        <a:bodyPr/>
        <a:lstStyle/>
        <a:p>
          <a:endParaRPr lang="pt-BR"/>
        </a:p>
      </dgm:t>
    </dgm:pt>
    <dgm:pt modelId="{2EAC6E46-1878-4430-8D29-01F88D98B3B8}">
      <dgm:prSet/>
      <dgm:spPr/>
      <dgm:t>
        <a:bodyPr/>
        <a:lstStyle/>
        <a:p>
          <a:r>
            <a:rPr lang="pt-BR" dirty="0" smtClean="0"/>
            <a:t>INTERMITENTE</a:t>
          </a:r>
          <a:endParaRPr lang="pt-BR" dirty="0"/>
        </a:p>
      </dgm:t>
    </dgm:pt>
    <dgm:pt modelId="{A5A393AF-C472-41D4-BBE0-44F3BD294FD2}" type="parTrans" cxnId="{95631578-C34F-481D-9A0B-4E4C3F9AA4A6}">
      <dgm:prSet/>
      <dgm:spPr/>
      <dgm:t>
        <a:bodyPr/>
        <a:lstStyle/>
        <a:p>
          <a:endParaRPr lang="pt-BR"/>
        </a:p>
      </dgm:t>
    </dgm:pt>
    <dgm:pt modelId="{F3A8954A-2D58-4AD5-8096-ECBF4246FE2D}" type="sibTrans" cxnId="{95631578-C34F-481D-9A0B-4E4C3F9AA4A6}">
      <dgm:prSet/>
      <dgm:spPr/>
      <dgm:t>
        <a:bodyPr/>
        <a:lstStyle/>
        <a:p>
          <a:endParaRPr lang="pt-BR"/>
        </a:p>
      </dgm:t>
    </dgm:pt>
    <dgm:pt modelId="{88012422-2CCD-410A-B562-B6C33795DA6A}">
      <dgm:prSet/>
      <dgm:spPr/>
      <dgm:t>
        <a:bodyPr/>
        <a:lstStyle/>
        <a:p>
          <a:r>
            <a:rPr lang="pt-BR" dirty="0" smtClean="0"/>
            <a:t>REGRA GERAL </a:t>
          </a:r>
          <a:endParaRPr lang="pt-BR" dirty="0"/>
        </a:p>
      </dgm:t>
    </dgm:pt>
    <dgm:pt modelId="{A147D067-7EAC-4D34-935E-1C2D94A7CD72}" type="parTrans" cxnId="{D02A68F1-CBE9-4900-B575-F658B9477C59}">
      <dgm:prSet/>
      <dgm:spPr/>
      <dgm:t>
        <a:bodyPr/>
        <a:lstStyle/>
        <a:p>
          <a:endParaRPr lang="pt-BR"/>
        </a:p>
      </dgm:t>
    </dgm:pt>
    <dgm:pt modelId="{DDFB1DEE-C282-4693-827F-2542EACD373E}" type="sibTrans" cxnId="{D02A68F1-CBE9-4900-B575-F658B9477C59}">
      <dgm:prSet/>
      <dgm:spPr/>
      <dgm:t>
        <a:bodyPr/>
        <a:lstStyle/>
        <a:p>
          <a:endParaRPr lang="pt-BR"/>
        </a:p>
      </dgm:t>
    </dgm:pt>
    <dgm:pt modelId="{4D4AF7E9-46C9-4A57-B010-ECDCE94C8EDC}" type="pres">
      <dgm:prSet presAssocID="{38E21992-7681-4559-8DD2-CF684DEA2F45}" presName="diagram" presStyleCnt="0">
        <dgm:presLayoutVars>
          <dgm:chPref val="1"/>
          <dgm:dir/>
          <dgm:animOne val="branch"/>
          <dgm:animLvl val="lvl"/>
          <dgm:resizeHandles val="exact"/>
        </dgm:presLayoutVars>
      </dgm:prSet>
      <dgm:spPr/>
      <dgm:t>
        <a:bodyPr/>
        <a:lstStyle/>
        <a:p>
          <a:endParaRPr lang="pt-BR"/>
        </a:p>
      </dgm:t>
    </dgm:pt>
    <dgm:pt modelId="{C421A43A-3903-4B63-87EE-3B831EDB5A8C}" type="pres">
      <dgm:prSet presAssocID="{BE09011D-0BB8-4000-9DB0-7D50F051A221}" presName="root1" presStyleCnt="0"/>
      <dgm:spPr/>
    </dgm:pt>
    <dgm:pt modelId="{7D9BAFD5-E57B-4199-99E5-0562BE756F31}" type="pres">
      <dgm:prSet presAssocID="{BE09011D-0BB8-4000-9DB0-7D50F051A221}" presName="LevelOneTextNode" presStyleLbl="node0" presStyleIdx="0" presStyleCnt="1">
        <dgm:presLayoutVars>
          <dgm:chPref val="3"/>
        </dgm:presLayoutVars>
      </dgm:prSet>
      <dgm:spPr/>
      <dgm:t>
        <a:bodyPr/>
        <a:lstStyle/>
        <a:p>
          <a:endParaRPr lang="pt-BR"/>
        </a:p>
      </dgm:t>
    </dgm:pt>
    <dgm:pt modelId="{53F3ED3E-1614-444D-A8F9-E49CD4ABAC56}" type="pres">
      <dgm:prSet presAssocID="{BE09011D-0BB8-4000-9DB0-7D50F051A221}" presName="level2hierChild" presStyleCnt="0"/>
      <dgm:spPr/>
    </dgm:pt>
    <dgm:pt modelId="{5875A2ED-C147-48FF-AC50-2FF8034A8923}" type="pres">
      <dgm:prSet presAssocID="{6F0A4965-1F39-48B0-A41A-B7067BF07FFB}" presName="conn2-1" presStyleLbl="parChTrans1D2" presStyleIdx="0" presStyleCnt="4"/>
      <dgm:spPr/>
      <dgm:t>
        <a:bodyPr/>
        <a:lstStyle/>
        <a:p>
          <a:endParaRPr lang="pt-BR"/>
        </a:p>
      </dgm:t>
    </dgm:pt>
    <dgm:pt modelId="{F88368EE-29C3-4598-BB99-31965B3352F1}" type="pres">
      <dgm:prSet presAssocID="{6F0A4965-1F39-48B0-A41A-B7067BF07FFB}" presName="connTx" presStyleLbl="parChTrans1D2" presStyleIdx="0" presStyleCnt="4"/>
      <dgm:spPr/>
      <dgm:t>
        <a:bodyPr/>
        <a:lstStyle/>
        <a:p>
          <a:endParaRPr lang="pt-BR"/>
        </a:p>
      </dgm:t>
    </dgm:pt>
    <dgm:pt modelId="{81493208-AEB4-47B6-8B21-05E5F1CAE6B4}" type="pres">
      <dgm:prSet presAssocID="{B3746204-FD13-45B5-A6D2-9288B68683D2}" presName="root2" presStyleCnt="0"/>
      <dgm:spPr/>
    </dgm:pt>
    <dgm:pt modelId="{6F62DBDC-C2BB-4F34-8067-44BA12AEFE8C}" type="pres">
      <dgm:prSet presAssocID="{B3746204-FD13-45B5-A6D2-9288B68683D2}" presName="LevelTwoTextNode" presStyleLbl="node2" presStyleIdx="0" presStyleCnt="4">
        <dgm:presLayoutVars>
          <dgm:chPref val="3"/>
        </dgm:presLayoutVars>
      </dgm:prSet>
      <dgm:spPr/>
      <dgm:t>
        <a:bodyPr/>
        <a:lstStyle/>
        <a:p>
          <a:endParaRPr lang="pt-BR"/>
        </a:p>
      </dgm:t>
    </dgm:pt>
    <dgm:pt modelId="{0FE2CFE5-3FBE-4ABE-9262-1998E153AE74}" type="pres">
      <dgm:prSet presAssocID="{B3746204-FD13-45B5-A6D2-9288B68683D2}" presName="level3hierChild" presStyleCnt="0"/>
      <dgm:spPr/>
    </dgm:pt>
    <dgm:pt modelId="{DE5DD123-2171-4B02-8C75-34DAFCBD760B}" type="pres">
      <dgm:prSet presAssocID="{A147D067-7EAC-4D34-935E-1C2D94A7CD72}" presName="conn2-1" presStyleLbl="parChTrans1D3" presStyleIdx="0" presStyleCnt="1"/>
      <dgm:spPr/>
      <dgm:t>
        <a:bodyPr/>
        <a:lstStyle/>
        <a:p>
          <a:endParaRPr lang="pt-BR"/>
        </a:p>
      </dgm:t>
    </dgm:pt>
    <dgm:pt modelId="{D62AAAF5-CB4D-4D4E-AD52-05EA46242EF5}" type="pres">
      <dgm:prSet presAssocID="{A147D067-7EAC-4D34-935E-1C2D94A7CD72}" presName="connTx" presStyleLbl="parChTrans1D3" presStyleIdx="0" presStyleCnt="1"/>
      <dgm:spPr/>
      <dgm:t>
        <a:bodyPr/>
        <a:lstStyle/>
        <a:p>
          <a:endParaRPr lang="pt-BR"/>
        </a:p>
      </dgm:t>
    </dgm:pt>
    <dgm:pt modelId="{5E5B7332-147B-4B0A-A3A0-B0435CEBDDC7}" type="pres">
      <dgm:prSet presAssocID="{88012422-2CCD-410A-B562-B6C33795DA6A}" presName="root2" presStyleCnt="0"/>
      <dgm:spPr/>
    </dgm:pt>
    <dgm:pt modelId="{FA15A814-777D-44CE-8709-0214F0FC8DF0}" type="pres">
      <dgm:prSet presAssocID="{88012422-2CCD-410A-B562-B6C33795DA6A}" presName="LevelTwoTextNode" presStyleLbl="node3" presStyleIdx="0" presStyleCnt="1">
        <dgm:presLayoutVars>
          <dgm:chPref val="3"/>
        </dgm:presLayoutVars>
      </dgm:prSet>
      <dgm:spPr/>
      <dgm:t>
        <a:bodyPr/>
        <a:lstStyle/>
        <a:p>
          <a:endParaRPr lang="pt-BR"/>
        </a:p>
      </dgm:t>
    </dgm:pt>
    <dgm:pt modelId="{61B30CC4-5738-4E73-8838-48528AD6144D}" type="pres">
      <dgm:prSet presAssocID="{88012422-2CCD-410A-B562-B6C33795DA6A}" presName="level3hierChild" presStyleCnt="0"/>
      <dgm:spPr/>
    </dgm:pt>
    <dgm:pt modelId="{093BCE49-BDA1-47C9-81C4-40BF87920C7D}" type="pres">
      <dgm:prSet presAssocID="{5B368A35-2221-4921-BE2A-43AFFAA4C5FD}" presName="conn2-1" presStyleLbl="parChTrans1D2" presStyleIdx="1" presStyleCnt="4"/>
      <dgm:spPr/>
      <dgm:t>
        <a:bodyPr/>
        <a:lstStyle/>
        <a:p>
          <a:endParaRPr lang="pt-BR"/>
        </a:p>
      </dgm:t>
    </dgm:pt>
    <dgm:pt modelId="{9A59DDAF-E714-4A20-9F48-870B62D68A46}" type="pres">
      <dgm:prSet presAssocID="{5B368A35-2221-4921-BE2A-43AFFAA4C5FD}" presName="connTx" presStyleLbl="parChTrans1D2" presStyleIdx="1" presStyleCnt="4"/>
      <dgm:spPr/>
      <dgm:t>
        <a:bodyPr/>
        <a:lstStyle/>
        <a:p>
          <a:endParaRPr lang="pt-BR"/>
        </a:p>
      </dgm:t>
    </dgm:pt>
    <dgm:pt modelId="{F9F3B115-C970-4CBA-8FFF-0F08DD2B75EA}" type="pres">
      <dgm:prSet presAssocID="{2EE7F6A2-B053-456A-B29B-E76B6F99B1F4}" presName="root2" presStyleCnt="0"/>
      <dgm:spPr/>
    </dgm:pt>
    <dgm:pt modelId="{6679996A-EDB9-4FD2-B097-05DB9C19CF4B}" type="pres">
      <dgm:prSet presAssocID="{2EE7F6A2-B053-456A-B29B-E76B6F99B1F4}" presName="LevelTwoTextNode" presStyleLbl="node2" presStyleIdx="1" presStyleCnt="4">
        <dgm:presLayoutVars>
          <dgm:chPref val="3"/>
        </dgm:presLayoutVars>
      </dgm:prSet>
      <dgm:spPr/>
      <dgm:t>
        <a:bodyPr/>
        <a:lstStyle/>
        <a:p>
          <a:endParaRPr lang="pt-BR"/>
        </a:p>
      </dgm:t>
    </dgm:pt>
    <dgm:pt modelId="{F29E2FD1-0015-4125-84C3-73D77C47E00E}" type="pres">
      <dgm:prSet presAssocID="{2EE7F6A2-B053-456A-B29B-E76B6F99B1F4}" presName="level3hierChild" presStyleCnt="0"/>
      <dgm:spPr/>
    </dgm:pt>
    <dgm:pt modelId="{97117BAF-EB70-4CBF-80A7-2F3D73F941F0}" type="pres">
      <dgm:prSet presAssocID="{6F887A98-7D72-4F5B-865F-784DF3009FCB}" presName="conn2-1" presStyleLbl="parChTrans1D2" presStyleIdx="2" presStyleCnt="4"/>
      <dgm:spPr/>
      <dgm:t>
        <a:bodyPr/>
        <a:lstStyle/>
        <a:p>
          <a:endParaRPr lang="pt-BR"/>
        </a:p>
      </dgm:t>
    </dgm:pt>
    <dgm:pt modelId="{BFB64B71-3CCA-40A0-B04F-15CB85D40146}" type="pres">
      <dgm:prSet presAssocID="{6F887A98-7D72-4F5B-865F-784DF3009FCB}" presName="connTx" presStyleLbl="parChTrans1D2" presStyleIdx="2" presStyleCnt="4"/>
      <dgm:spPr/>
      <dgm:t>
        <a:bodyPr/>
        <a:lstStyle/>
        <a:p>
          <a:endParaRPr lang="pt-BR"/>
        </a:p>
      </dgm:t>
    </dgm:pt>
    <dgm:pt modelId="{38AD8397-A57E-4FC3-9125-B759E18FCE3F}" type="pres">
      <dgm:prSet presAssocID="{74069B5B-C3D4-463E-BF8A-B374E6F6ED3E}" presName="root2" presStyleCnt="0"/>
      <dgm:spPr/>
    </dgm:pt>
    <dgm:pt modelId="{CE59B020-F254-4AB4-9F68-C89E9936C636}" type="pres">
      <dgm:prSet presAssocID="{74069B5B-C3D4-463E-BF8A-B374E6F6ED3E}" presName="LevelTwoTextNode" presStyleLbl="node2" presStyleIdx="2" presStyleCnt="4">
        <dgm:presLayoutVars>
          <dgm:chPref val="3"/>
        </dgm:presLayoutVars>
      </dgm:prSet>
      <dgm:spPr/>
      <dgm:t>
        <a:bodyPr/>
        <a:lstStyle/>
        <a:p>
          <a:endParaRPr lang="pt-BR"/>
        </a:p>
      </dgm:t>
    </dgm:pt>
    <dgm:pt modelId="{3C42277E-80AB-410C-B84D-5E82C133A7D6}" type="pres">
      <dgm:prSet presAssocID="{74069B5B-C3D4-463E-BF8A-B374E6F6ED3E}" presName="level3hierChild" presStyleCnt="0"/>
      <dgm:spPr/>
    </dgm:pt>
    <dgm:pt modelId="{8E699939-929F-40B1-9A80-6B024420A8EA}" type="pres">
      <dgm:prSet presAssocID="{A5A393AF-C472-41D4-BBE0-44F3BD294FD2}" presName="conn2-1" presStyleLbl="parChTrans1D2" presStyleIdx="3" presStyleCnt="4"/>
      <dgm:spPr/>
      <dgm:t>
        <a:bodyPr/>
        <a:lstStyle/>
        <a:p>
          <a:endParaRPr lang="pt-BR"/>
        </a:p>
      </dgm:t>
    </dgm:pt>
    <dgm:pt modelId="{BE7264F9-E74F-4D4C-916C-256EB566EDD4}" type="pres">
      <dgm:prSet presAssocID="{A5A393AF-C472-41D4-BBE0-44F3BD294FD2}" presName="connTx" presStyleLbl="parChTrans1D2" presStyleIdx="3" presStyleCnt="4"/>
      <dgm:spPr/>
      <dgm:t>
        <a:bodyPr/>
        <a:lstStyle/>
        <a:p>
          <a:endParaRPr lang="pt-BR"/>
        </a:p>
      </dgm:t>
    </dgm:pt>
    <dgm:pt modelId="{DF0BD5C3-9742-4F3B-985A-5058A96A86CB}" type="pres">
      <dgm:prSet presAssocID="{2EAC6E46-1878-4430-8D29-01F88D98B3B8}" presName="root2" presStyleCnt="0"/>
      <dgm:spPr/>
    </dgm:pt>
    <dgm:pt modelId="{464493BB-42EA-4B3A-8908-D4DD28A79B25}" type="pres">
      <dgm:prSet presAssocID="{2EAC6E46-1878-4430-8D29-01F88D98B3B8}" presName="LevelTwoTextNode" presStyleLbl="node2" presStyleIdx="3" presStyleCnt="4">
        <dgm:presLayoutVars>
          <dgm:chPref val="3"/>
        </dgm:presLayoutVars>
      </dgm:prSet>
      <dgm:spPr/>
      <dgm:t>
        <a:bodyPr/>
        <a:lstStyle/>
        <a:p>
          <a:endParaRPr lang="pt-BR"/>
        </a:p>
      </dgm:t>
    </dgm:pt>
    <dgm:pt modelId="{59DD599C-BAC5-4393-B73D-0BF028DA6080}" type="pres">
      <dgm:prSet presAssocID="{2EAC6E46-1878-4430-8D29-01F88D98B3B8}" presName="level3hierChild" presStyleCnt="0"/>
      <dgm:spPr/>
    </dgm:pt>
  </dgm:ptLst>
  <dgm:cxnLst>
    <dgm:cxn modelId="{60578D6B-40BA-428A-BAD5-3296C292BFFD}" srcId="{BE09011D-0BB8-4000-9DB0-7D50F051A221}" destId="{2EE7F6A2-B053-456A-B29B-E76B6F99B1F4}" srcOrd="1" destOrd="0" parTransId="{5B368A35-2221-4921-BE2A-43AFFAA4C5FD}" sibTransId="{E2692378-169B-4C2B-B704-D4B009968D5E}"/>
    <dgm:cxn modelId="{D02A68F1-CBE9-4900-B575-F658B9477C59}" srcId="{B3746204-FD13-45B5-A6D2-9288B68683D2}" destId="{88012422-2CCD-410A-B562-B6C33795DA6A}" srcOrd="0" destOrd="0" parTransId="{A147D067-7EAC-4D34-935E-1C2D94A7CD72}" sibTransId="{DDFB1DEE-C282-4693-827F-2542EACD373E}"/>
    <dgm:cxn modelId="{BCD513D6-DD83-4897-92EE-21ECACD61548}" type="presOf" srcId="{A147D067-7EAC-4D34-935E-1C2D94A7CD72}" destId="{D62AAAF5-CB4D-4D4E-AD52-05EA46242EF5}" srcOrd="1" destOrd="0" presId="urn:microsoft.com/office/officeart/2005/8/layout/hierarchy2"/>
    <dgm:cxn modelId="{4B1984CA-B123-459E-A3C5-AD68E71497EF}" srcId="{BE09011D-0BB8-4000-9DB0-7D50F051A221}" destId="{B3746204-FD13-45B5-A6D2-9288B68683D2}" srcOrd="0" destOrd="0" parTransId="{6F0A4965-1F39-48B0-A41A-B7067BF07FFB}" sibTransId="{BC942AA4-EA31-4FFB-B727-4F0D1ACE42B3}"/>
    <dgm:cxn modelId="{59D68424-076B-4B41-999A-0992E3BEDA36}" srcId="{38E21992-7681-4559-8DD2-CF684DEA2F45}" destId="{BE09011D-0BB8-4000-9DB0-7D50F051A221}" srcOrd="0" destOrd="0" parTransId="{E765EBE7-0B9A-4589-BC4D-1A7BACE08A18}" sibTransId="{C1024A50-3CCA-460A-92F9-AE8CB7CFEA66}"/>
    <dgm:cxn modelId="{59C7C6E8-DBA0-4AAE-8CF9-3EDBCEDFF5C5}" type="presOf" srcId="{A5A393AF-C472-41D4-BBE0-44F3BD294FD2}" destId="{8E699939-929F-40B1-9A80-6B024420A8EA}" srcOrd="0" destOrd="0" presId="urn:microsoft.com/office/officeart/2005/8/layout/hierarchy2"/>
    <dgm:cxn modelId="{7B0A305F-B284-4612-85C6-602E4EBB9713}" type="presOf" srcId="{5B368A35-2221-4921-BE2A-43AFFAA4C5FD}" destId="{9A59DDAF-E714-4A20-9F48-870B62D68A46}" srcOrd="1" destOrd="0" presId="urn:microsoft.com/office/officeart/2005/8/layout/hierarchy2"/>
    <dgm:cxn modelId="{95631578-C34F-481D-9A0B-4E4C3F9AA4A6}" srcId="{BE09011D-0BB8-4000-9DB0-7D50F051A221}" destId="{2EAC6E46-1878-4430-8D29-01F88D98B3B8}" srcOrd="3" destOrd="0" parTransId="{A5A393AF-C472-41D4-BBE0-44F3BD294FD2}" sibTransId="{F3A8954A-2D58-4AD5-8096-ECBF4246FE2D}"/>
    <dgm:cxn modelId="{5AD908C8-26EB-4C52-B545-846877FE77F5}" type="presOf" srcId="{6F0A4965-1F39-48B0-A41A-B7067BF07FFB}" destId="{5875A2ED-C147-48FF-AC50-2FF8034A8923}" srcOrd="0" destOrd="0" presId="urn:microsoft.com/office/officeart/2005/8/layout/hierarchy2"/>
    <dgm:cxn modelId="{6E8C5B6B-5B23-40E3-9CBB-18058AD10A36}" type="presOf" srcId="{6F0A4965-1F39-48B0-A41A-B7067BF07FFB}" destId="{F88368EE-29C3-4598-BB99-31965B3352F1}" srcOrd="1" destOrd="0" presId="urn:microsoft.com/office/officeart/2005/8/layout/hierarchy2"/>
    <dgm:cxn modelId="{3E88DD57-99F5-487D-ABF2-1A530CE602BF}" type="presOf" srcId="{2EAC6E46-1878-4430-8D29-01F88D98B3B8}" destId="{464493BB-42EA-4B3A-8908-D4DD28A79B25}" srcOrd="0" destOrd="0" presId="urn:microsoft.com/office/officeart/2005/8/layout/hierarchy2"/>
    <dgm:cxn modelId="{A668CB6F-F4F5-4EED-8144-044C2A90CF9D}" type="presOf" srcId="{BE09011D-0BB8-4000-9DB0-7D50F051A221}" destId="{7D9BAFD5-E57B-4199-99E5-0562BE756F31}" srcOrd="0" destOrd="0" presId="urn:microsoft.com/office/officeart/2005/8/layout/hierarchy2"/>
    <dgm:cxn modelId="{5221E876-B3DA-4628-8125-1E209A5CD1A6}" srcId="{BE09011D-0BB8-4000-9DB0-7D50F051A221}" destId="{74069B5B-C3D4-463E-BF8A-B374E6F6ED3E}" srcOrd="2" destOrd="0" parTransId="{6F887A98-7D72-4F5B-865F-784DF3009FCB}" sibTransId="{53FF4F8C-70D1-40C6-8E6C-6F1AAEEF25BD}"/>
    <dgm:cxn modelId="{39A2D745-F2FE-4A6B-820B-7363C1FF299C}" type="presOf" srcId="{A147D067-7EAC-4D34-935E-1C2D94A7CD72}" destId="{DE5DD123-2171-4B02-8C75-34DAFCBD760B}" srcOrd="0" destOrd="0" presId="urn:microsoft.com/office/officeart/2005/8/layout/hierarchy2"/>
    <dgm:cxn modelId="{4E64AEE9-10C7-401B-B841-E6CBA01085D6}" type="presOf" srcId="{B3746204-FD13-45B5-A6D2-9288B68683D2}" destId="{6F62DBDC-C2BB-4F34-8067-44BA12AEFE8C}" srcOrd="0" destOrd="0" presId="urn:microsoft.com/office/officeart/2005/8/layout/hierarchy2"/>
    <dgm:cxn modelId="{E4F19BEA-9CF8-4F9B-AA74-E8B36126D8FE}" type="presOf" srcId="{88012422-2CCD-410A-B562-B6C33795DA6A}" destId="{FA15A814-777D-44CE-8709-0214F0FC8DF0}" srcOrd="0" destOrd="0" presId="urn:microsoft.com/office/officeart/2005/8/layout/hierarchy2"/>
    <dgm:cxn modelId="{F5FE93C3-7697-4E08-AACC-78303506ACC3}" type="presOf" srcId="{38E21992-7681-4559-8DD2-CF684DEA2F45}" destId="{4D4AF7E9-46C9-4A57-B010-ECDCE94C8EDC}" srcOrd="0" destOrd="0" presId="urn:microsoft.com/office/officeart/2005/8/layout/hierarchy2"/>
    <dgm:cxn modelId="{3113C3C9-1A7A-433C-A1C9-9E97C1250D09}" type="presOf" srcId="{5B368A35-2221-4921-BE2A-43AFFAA4C5FD}" destId="{093BCE49-BDA1-47C9-81C4-40BF87920C7D}" srcOrd="0" destOrd="0" presId="urn:microsoft.com/office/officeart/2005/8/layout/hierarchy2"/>
    <dgm:cxn modelId="{9208D62D-74C5-4860-998D-AFA59CF6F758}" type="presOf" srcId="{6F887A98-7D72-4F5B-865F-784DF3009FCB}" destId="{97117BAF-EB70-4CBF-80A7-2F3D73F941F0}" srcOrd="0" destOrd="0" presId="urn:microsoft.com/office/officeart/2005/8/layout/hierarchy2"/>
    <dgm:cxn modelId="{F434A182-3771-49AB-8607-FE7BB4D2B9C3}" type="presOf" srcId="{A5A393AF-C472-41D4-BBE0-44F3BD294FD2}" destId="{BE7264F9-E74F-4D4C-916C-256EB566EDD4}" srcOrd="1" destOrd="0" presId="urn:microsoft.com/office/officeart/2005/8/layout/hierarchy2"/>
    <dgm:cxn modelId="{5599365D-9DCB-41E4-B159-20060F27EA2B}" type="presOf" srcId="{74069B5B-C3D4-463E-BF8A-B374E6F6ED3E}" destId="{CE59B020-F254-4AB4-9F68-C89E9936C636}" srcOrd="0" destOrd="0" presId="urn:microsoft.com/office/officeart/2005/8/layout/hierarchy2"/>
    <dgm:cxn modelId="{57F4A2F6-E81E-4475-B765-95C97AF9FFF5}" type="presOf" srcId="{6F887A98-7D72-4F5B-865F-784DF3009FCB}" destId="{BFB64B71-3CCA-40A0-B04F-15CB85D40146}" srcOrd="1" destOrd="0" presId="urn:microsoft.com/office/officeart/2005/8/layout/hierarchy2"/>
    <dgm:cxn modelId="{C3FFA4B7-A144-4F48-9554-47BD6E31B96E}" type="presOf" srcId="{2EE7F6A2-B053-456A-B29B-E76B6F99B1F4}" destId="{6679996A-EDB9-4FD2-B097-05DB9C19CF4B}" srcOrd="0" destOrd="0" presId="urn:microsoft.com/office/officeart/2005/8/layout/hierarchy2"/>
    <dgm:cxn modelId="{91D6B2A5-74E7-4D1A-ACD1-CD2778BE91CB}" type="presParOf" srcId="{4D4AF7E9-46C9-4A57-B010-ECDCE94C8EDC}" destId="{C421A43A-3903-4B63-87EE-3B831EDB5A8C}" srcOrd="0" destOrd="0" presId="urn:microsoft.com/office/officeart/2005/8/layout/hierarchy2"/>
    <dgm:cxn modelId="{A99D6E43-21BA-412D-8440-7CBAE546C8C8}" type="presParOf" srcId="{C421A43A-3903-4B63-87EE-3B831EDB5A8C}" destId="{7D9BAFD5-E57B-4199-99E5-0562BE756F31}" srcOrd="0" destOrd="0" presId="urn:microsoft.com/office/officeart/2005/8/layout/hierarchy2"/>
    <dgm:cxn modelId="{3ACFC541-42FC-43FD-8093-CAE04C93D639}" type="presParOf" srcId="{C421A43A-3903-4B63-87EE-3B831EDB5A8C}" destId="{53F3ED3E-1614-444D-A8F9-E49CD4ABAC56}" srcOrd="1" destOrd="0" presId="urn:microsoft.com/office/officeart/2005/8/layout/hierarchy2"/>
    <dgm:cxn modelId="{E1C5764F-47E7-4ACD-B03E-7F15557EC1B4}" type="presParOf" srcId="{53F3ED3E-1614-444D-A8F9-E49CD4ABAC56}" destId="{5875A2ED-C147-48FF-AC50-2FF8034A8923}" srcOrd="0" destOrd="0" presId="urn:microsoft.com/office/officeart/2005/8/layout/hierarchy2"/>
    <dgm:cxn modelId="{3596BA69-2B2F-4EB3-B55A-AC0524A46555}" type="presParOf" srcId="{5875A2ED-C147-48FF-AC50-2FF8034A8923}" destId="{F88368EE-29C3-4598-BB99-31965B3352F1}" srcOrd="0" destOrd="0" presId="urn:microsoft.com/office/officeart/2005/8/layout/hierarchy2"/>
    <dgm:cxn modelId="{1167C118-155B-4816-9733-DFE9466107A7}" type="presParOf" srcId="{53F3ED3E-1614-444D-A8F9-E49CD4ABAC56}" destId="{81493208-AEB4-47B6-8B21-05E5F1CAE6B4}" srcOrd="1" destOrd="0" presId="urn:microsoft.com/office/officeart/2005/8/layout/hierarchy2"/>
    <dgm:cxn modelId="{F6F1F201-E8F8-4471-949B-BFC2AB4C0793}" type="presParOf" srcId="{81493208-AEB4-47B6-8B21-05E5F1CAE6B4}" destId="{6F62DBDC-C2BB-4F34-8067-44BA12AEFE8C}" srcOrd="0" destOrd="0" presId="urn:microsoft.com/office/officeart/2005/8/layout/hierarchy2"/>
    <dgm:cxn modelId="{93CA9AA7-FAB2-4CE0-9AF9-A04FB06D5707}" type="presParOf" srcId="{81493208-AEB4-47B6-8B21-05E5F1CAE6B4}" destId="{0FE2CFE5-3FBE-4ABE-9262-1998E153AE74}" srcOrd="1" destOrd="0" presId="urn:microsoft.com/office/officeart/2005/8/layout/hierarchy2"/>
    <dgm:cxn modelId="{EE366596-ED98-4B74-961E-7046E407B650}" type="presParOf" srcId="{0FE2CFE5-3FBE-4ABE-9262-1998E153AE74}" destId="{DE5DD123-2171-4B02-8C75-34DAFCBD760B}" srcOrd="0" destOrd="0" presId="urn:microsoft.com/office/officeart/2005/8/layout/hierarchy2"/>
    <dgm:cxn modelId="{6A2F8CB9-6F93-470D-9429-8943B41DE526}" type="presParOf" srcId="{DE5DD123-2171-4B02-8C75-34DAFCBD760B}" destId="{D62AAAF5-CB4D-4D4E-AD52-05EA46242EF5}" srcOrd="0" destOrd="0" presId="urn:microsoft.com/office/officeart/2005/8/layout/hierarchy2"/>
    <dgm:cxn modelId="{84900622-A45E-4A93-A0A6-9C0CAC3E4555}" type="presParOf" srcId="{0FE2CFE5-3FBE-4ABE-9262-1998E153AE74}" destId="{5E5B7332-147B-4B0A-A3A0-B0435CEBDDC7}" srcOrd="1" destOrd="0" presId="urn:microsoft.com/office/officeart/2005/8/layout/hierarchy2"/>
    <dgm:cxn modelId="{41EC108C-C44A-45FA-9537-0E5E857F4312}" type="presParOf" srcId="{5E5B7332-147B-4B0A-A3A0-B0435CEBDDC7}" destId="{FA15A814-777D-44CE-8709-0214F0FC8DF0}" srcOrd="0" destOrd="0" presId="urn:microsoft.com/office/officeart/2005/8/layout/hierarchy2"/>
    <dgm:cxn modelId="{325C17A4-9B47-455E-BCDB-62A87BA8F5AD}" type="presParOf" srcId="{5E5B7332-147B-4B0A-A3A0-B0435CEBDDC7}" destId="{61B30CC4-5738-4E73-8838-48528AD6144D}" srcOrd="1" destOrd="0" presId="urn:microsoft.com/office/officeart/2005/8/layout/hierarchy2"/>
    <dgm:cxn modelId="{A87DEC98-1BA4-45F5-A0EF-446E99158CCA}" type="presParOf" srcId="{53F3ED3E-1614-444D-A8F9-E49CD4ABAC56}" destId="{093BCE49-BDA1-47C9-81C4-40BF87920C7D}" srcOrd="2" destOrd="0" presId="urn:microsoft.com/office/officeart/2005/8/layout/hierarchy2"/>
    <dgm:cxn modelId="{3082DF30-20B8-4E3C-A93E-0027484C9288}" type="presParOf" srcId="{093BCE49-BDA1-47C9-81C4-40BF87920C7D}" destId="{9A59DDAF-E714-4A20-9F48-870B62D68A46}" srcOrd="0" destOrd="0" presId="urn:microsoft.com/office/officeart/2005/8/layout/hierarchy2"/>
    <dgm:cxn modelId="{E3BA7AF8-12B3-4325-A8CC-A24CBE37DDBA}" type="presParOf" srcId="{53F3ED3E-1614-444D-A8F9-E49CD4ABAC56}" destId="{F9F3B115-C970-4CBA-8FFF-0F08DD2B75EA}" srcOrd="3" destOrd="0" presId="urn:microsoft.com/office/officeart/2005/8/layout/hierarchy2"/>
    <dgm:cxn modelId="{AD0BF34C-719F-4A8A-B7AE-C287CA5EA143}" type="presParOf" srcId="{F9F3B115-C970-4CBA-8FFF-0F08DD2B75EA}" destId="{6679996A-EDB9-4FD2-B097-05DB9C19CF4B}" srcOrd="0" destOrd="0" presId="urn:microsoft.com/office/officeart/2005/8/layout/hierarchy2"/>
    <dgm:cxn modelId="{DECD2FBB-B744-4979-8C26-12F7034A39DB}" type="presParOf" srcId="{F9F3B115-C970-4CBA-8FFF-0F08DD2B75EA}" destId="{F29E2FD1-0015-4125-84C3-73D77C47E00E}" srcOrd="1" destOrd="0" presId="urn:microsoft.com/office/officeart/2005/8/layout/hierarchy2"/>
    <dgm:cxn modelId="{72485B62-DEFD-4FF4-ADC8-BA7049AAD538}" type="presParOf" srcId="{53F3ED3E-1614-444D-A8F9-E49CD4ABAC56}" destId="{97117BAF-EB70-4CBF-80A7-2F3D73F941F0}" srcOrd="4" destOrd="0" presId="urn:microsoft.com/office/officeart/2005/8/layout/hierarchy2"/>
    <dgm:cxn modelId="{500A4DAC-0DC7-4393-96BD-77C0443121E1}" type="presParOf" srcId="{97117BAF-EB70-4CBF-80A7-2F3D73F941F0}" destId="{BFB64B71-3CCA-40A0-B04F-15CB85D40146}" srcOrd="0" destOrd="0" presId="urn:microsoft.com/office/officeart/2005/8/layout/hierarchy2"/>
    <dgm:cxn modelId="{90DD8D6C-E515-4FA4-B3C5-F66AF5B811B9}" type="presParOf" srcId="{53F3ED3E-1614-444D-A8F9-E49CD4ABAC56}" destId="{38AD8397-A57E-4FC3-9125-B759E18FCE3F}" srcOrd="5" destOrd="0" presId="urn:microsoft.com/office/officeart/2005/8/layout/hierarchy2"/>
    <dgm:cxn modelId="{341C4C6F-1008-4AB7-9FF5-F3EE1BD0B381}" type="presParOf" srcId="{38AD8397-A57E-4FC3-9125-B759E18FCE3F}" destId="{CE59B020-F254-4AB4-9F68-C89E9936C636}" srcOrd="0" destOrd="0" presId="urn:microsoft.com/office/officeart/2005/8/layout/hierarchy2"/>
    <dgm:cxn modelId="{466252E9-8E10-4C0F-B982-102BB318D700}" type="presParOf" srcId="{38AD8397-A57E-4FC3-9125-B759E18FCE3F}" destId="{3C42277E-80AB-410C-B84D-5E82C133A7D6}" srcOrd="1" destOrd="0" presId="urn:microsoft.com/office/officeart/2005/8/layout/hierarchy2"/>
    <dgm:cxn modelId="{74BC7630-732A-4E30-8DC1-50358BE5B30E}" type="presParOf" srcId="{53F3ED3E-1614-444D-A8F9-E49CD4ABAC56}" destId="{8E699939-929F-40B1-9A80-6B024420A8EA}" srcOrd="6" destOrd="0" presId="urn:microsoft.com/office/officeart/2005/8/layout/hierarchy2"/>
    <dgm:cxn modelId="{28682551-E8A3-4102-9151-374A8E01CD15}" type="presParOf" srcId="{8E699939-929F-40B1-9A80-6B024420A8EA}" destId="{BE7264F9-E74F-4D4C-916C-256EB566EDD4}" srcOrd="0" destOrd="0" presId="urn:microsoft.com/office/officeart/2005/8/layout/hierarchy2"/>
    <dgm:cxn modelId="{6D97432D-7C64-42B0-AC36-8FB4842B9955}" type="presParOf" srcId="{53F3ED3E-1614-444D-A8F9-E49CD4ABAC56}" destId="{DF0BD5C3-9742-4F3B-985A-5058A96A86CB}" srcOrd="7" destOrd="0" presId="urn:microsoft.com/office/officeart/2005/8/layout/hierarchy2"/>
    <dgm:cxn modelId="{D1108681-1D8A-4BDE-9D2D-39E9E42B5E44}" type="presParOf" srcId="{DF0BD5C3-9742-4F3B-985A-5058A96A86CB}" destId="{464493BB-42EA-4B3A-8908-D4DD28A79B25}" srcOrd="0" destOrd="0" presId="urn:microsoft.com/office/officeart/2005/8/layout/hierarchy2"/>
    <dgm:cxn modelId="{7C951F0C-C115-4BDA-B51F-4687E392F65D}" type="presParOf" srcId="{DF0BD5C3-9742-4F3B-985A-5058A96A86CB}" destId="{59DD599C-BAC5-4393-B73D-0BF028DA608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AA2FB2-45C7-4105-B50B-16A592A69315}"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pt-BR"/>
        </a:p>
      </dgm:t>
    </dgm:pt>
    <dgm:pt modelId="{594BFA5E-5AD9-4275-961C-3FB147CE28FB}">
      <dgm:prSet phldrT="[Texto]"/>
      <dgm:spPr/>
      <dgm:t>
        <a:bodyPr/>
        <a:lstStyle/>
        <a:p>
          <a:r>
            <a:rPr lang="pt-BR" dirty="0" smtClean="0"/>
            <a:t>Tomador de serviços</a:t>
          </a:r>
          <a:endParaRPr lang="pt-BR" dirty="0"/>
        </a:p>
      </dgm:t>
    </dgm:pt>
    <dgm:pt modelId="{CD72139B-A525-46D8-970B-8EC80B002A86}" type="parTrans" cxnId="{AB8C6E65-EC9C-4250-8A44-5ED2BA53FE58}">
      <dgm:prSet/>
      <dgm:spPr/>
      <dgm:t>
        <a:bodyPr/>
        <a:lstStyle/>
        <a:p>
          <a:endParaRPr lang="pt-BR"/>
        </a:p>
      </dgm:t>
    </dgm:pt>
    <dgm:pt modelId="{D3AEF051-4BB7-46DE-9C13-E308398D1716}" type="sibTrans" cxnId="{AB8C6E65-EC9C-4250-8A44-5ED2BA53FE58}">
      <dgm:prSet/>
      <dgm:spPr/>
      <dgm:t>
        <a:bodyPr/>
        <a:lstStyle/>
        <a:p>
          <a:endParaRPr lang="pt-BR"/>
        </a:p>
      </dgm:t>
    </dgm:pt>
    <dgm:pt modelId="{D3FABC40-06B3-4E6B-B244-6989E90BCF66}">
      <dgm:prSet phldrT="[Texto]"/>
      <dgm:spPr/>
      <dgm:t>
        <a:bodyPr/>
        <a:lstStyle/>
        <a:p>
          <a:r>
            <a:rPr lang="pt-BR" dirty="0" smtClean="0"/>
            <a:t>PJ prestadora de serviços</a:t>
          </a:r>
          <a:endParaRPr lang="pt-BR" dirty="0"/>
        </a:p>
      </dgm:t>
    </dgm:pt>
    <dgm:pt modelId="{31F9B1D3-C396-49B7-BB0E-4A80B2240BF2}" type="parTrans" cxnId="{401397A7-C8F2-4777-B55E-137954D5138B}">
      <dgm:prSet/>
      <dgm:spPr/>
      <dgm:t>
        <a:bodyPr/>
        <a:lstStyle/>
        <a:p>
          <a:endParaRPr lang="pt-BR"/>
        </a:p>
      </dgm:t>
    </dgm:pt>
    <dgm:pt modelId="{91F92EDD-72FF-4976-AC9D-89EB7127865E}" type="sibTrans" cxnId="{401397A7-C8F2-4777-B55E-137954D5138B}">
      <dgm:prSet/>
      <dgm:spPr/>
      <dgm:t>
        <a:bodyPr/>
        <a:lstStyle/>
        <a:p>
          <a:endParaRPr lang="pt-BR"/>
        </a:p>
      </dgm:t>
    </dgm:pt>
    <dgm:pt modelId="{CD9271FD-0CEA-45D7-ABFD-9257844ED919}">
      <dgm:prSet phldrT="[Texto]"/>
      <dgm:spPr/>
      <dgm:t>
        <a:bodyPr/>
        <a:lstStyle/>
        <a:p>
          <a:r>
            <a:rPr lang="pt-BR" dirty="0" smtClean="0"/>
            <a:t>Empregado da prestadora / trabalha para a tomadora</a:t>
          </a:r>
          <a:endParaRPr lang="pt-BR" dirty="0"/>
        </a:p>
      </dgm:t>
    </dgm:pt>
    <dgm:pt modelId="{8E7372AF-2669-4F29-AF8B-362B28FBD97B}" type="parTrans" cxnId="{77C2609C-0077-48DE-9540-74BC4FA71565}">
      <dgm:prSet/>
      <dgm:spPr/>
      <dgm:t>
        <a:bodyPr/>
        <a:lstStyle/>
        <a:p>
          <a:endParaRPr lang="pt-BR"/>
        </a:p>
      </dgm:t>
    </dgm:pt>
    <dgm:pt modelId="{5E4BFEA6-60E2-426B-B9E1-CEA0400FD313}" type="sibTrans" cxnId="{77C2609C-0077-48DE-9540-74BC4FA71565}">
      <dgm:prSet/>
      <dgm:spPr/>
      <dgm:t>
        <a:bodyPr/>
        <a:lstStyle/>
        <a:p>
          <a:endParaRPr lang="pt-BR"/>
        </a:p>
      </dgm:t>
    </dgm:pt>
    <dgm:pt modelId="{E460512F-9446-49DF-B7EC-599BF45E6BD8}" type="pres">
      <dgm:prSet presAssocID="{0BAA2FB2-45C7-4105-B50B-16A592A69315}" presName="cycle" presStyleCnt="0">
        <dgm:presLayoutVars>
          <dgm:dir/>
          <dgm:resizeHandles val="exact"/>
        </dgm:presLayoutVars>
      </dgm:prSet>
      <dgm:spPr/>
      <dgm:t>
        <a:bodyPr/>
        <a:lstStyle/>
        <a:p>
          <a:endParaRPr lang="pt-BR"/>
        </a:p>
      </dgm:t>
    </dgm:pt>
    <dgm:pt modelId="{F15AF066-0012-4873-9B53-EF1C02B02BD3}" type="pres">
      <dgm:prSet presAssocID="{594BFA5E-5AD9-4275-961C-3FB147CE28FB}" presName="dummy" presStyleCnt="0"/>
      <dgm:spPr/>
    </dgm:pt>
    <dgm:pt modelId="{6D21685A-EEC8-43BD-9D0A-D86A0D4C8BD2}" type="pres">
      <dgm:prSet presAssocID="{594BFA5E-5AD9-4275-961C-3FB147CE28FB}" presName="node" presStyleLbl="revTx" presStyleIdx="0" presStyleCnt="3">
        <dgm:presLayoutVars>
          <dgm:bulletEnabled val="1"/>
        </dgm:presLayoutVars>
      </dgm:prSet>
      <dgm:spPr/>
      <dgm:t>
        <a:bodyPr/>
        <a:lstStyle/>
        <a:p>
          <a:endParaRPr lang="pt-BR"/>
        </a:p>
      </dgm:t>
    </dgm:pt>
    <dgm:pt modelId="{BE1F39D2-02C8-4537-941C-C4487D51AC41}" type="pres">
      <dgm:prSet presAssocID="{D3AEF051-4BB7-46DE-9C13-E308398D1716}" presName="sibTrans" presStyleLbl="node1" presStyleIdx="0" presStyleCnt="3"/>
      <dgm:spPr/>
      <dgm:t>
        <a:bodyPr/>
        <a:lstStyle/>
        <a:p>
          <a:endParaRPr lang="pt-BR"/>
        </a:p>
      </dgm:t>
    </dgm:pt>
    <dgm:pt modelId="{A3A51A1F-288F-4083-9B11-86D33A86C2A7}" type="pres">
      <dgm:prSet presAssocID="{D3FABC40-06B3-4E6B-B244-6989E90BCF66}" presName="dummy" presStyleCnt="0"/>
      <dgm:spPr/>
    </dgm:pt>
    <dgm:pt modelId="{02B82922-F55C-4C95-AEDD-0BD5B21CFF2C}" type="pres">
      <dgm:prSet presAssocID="{D3FABC40-06B3-4E6B-B244-6989E90BCF66}" presName="node" presStyleLbl="revTx" presStyleIdx="1" presStyleCnt="3">
        <dgm:presLayoutVars>
          <dgm:bulletEnabled val="1"/>
        </dgm:presLayoutVars>
      </dgm:prSet>
      <dgm:spPr/>
      <dgm:t>
        <a:bodyPr/>
        <a:lstStyle/>
        <a:p>
          <a:endParaRPr lang="pt-BR"/>
        </a:p>
      </dgm:t>
    </dgm:pt>
    <dgm:pt modelId="{91389C9A-A8DF-4C4F-A682-E2A2F993BDE6}" type="pres">
      <dgm:prSet presAssocID="{91F92EDD-72FF-4976-AC9D-89EB7127865E}" presName="sibTrans" presStyleLbl="node1" presStyleIdx="1" presStyleCnt="3"/>
      <dgm:spPr/>
      <dgm:t>
        <a:bodyPr/>
        <a:lstStyle/>
        <a:p>
          <a:endParaRPr lang="pt-BR"/>
        </a:p>
      </dgm:t>
    </dgm:pt>
    <dgm:pt modelId="{69B4173E-FB26-4CCD-8892-A5CF3D475082}" type="pres">
      <dgm:prSet presAssocID="{CD9271FD-0CEA-45D7-ABFD-9257844ED919}" presName="dummy" presStyleCnt="0"/>
      <dgm:spPr/>
    </dgm:pt>
    <dgm:pt modelId="{87B47DD1-3DC8-4817-B048-B5B8AEC5E93D}" type="pres">
      <dgm:prSet presAssocID="{CD9271FD-0CEA-45D7-ABFD-9257844ED919}" presName="node" presStyleLbl="revTx" presStyleIdx="2" presStyleCnt="3">
        <dgm:presLayoutVars>
          <dgm:bulletEnabled val="1"/>
        </dgm:presLayoutVars>
      </dgm:prSet>
      <dgm:spPr/>
      <dgm:t>
        <a:bodyPr/>
        <a:lstStyle/>
        <a:p>
          <a:endParaRPr lang="pt-BR"/>
        </a:p>
      </dgm:t>
    </dgm:pt>
    <dgm:pt modelId="{DDE691C9-6B8D-4A6E-8F5C-54B64C702E4B}" type="pres">
      <dgm:prSet presAssocID="{5E4BFEA6-60E2-426B-B9E1-CEA0400FD313}" presName="sibTrans" presStyleLbl="node1" presStyleIdx="2" presStyleCnt="3"/>
      <dgm:spPr/>
      <dgm:t>
        <a:bodyPr/>
        <a:lstStyle/>
        <a:p>
          <a:endParaRPr lang="pt-BR"/>
        </a:p>
      </dgm:t>
    </dgm:pt>
  </dgm:ptLst>
  <dgm:cxnLst>
    <dgm:cxn modelId="{31C5B3D3-69B6-4FCE-A3DF-EE951A2105BE}" type="presOf" srcId="{0BAA2FB2-45C7-4105-B50B-16A592A69315}" destId="{E460512F-9446-49DF-B7EC-599BF45E6BD8}" srcOrd="0" destOrd="0" presId="urn:microsoft.com/office/officeart/2005/8/layout/cycle1"/>
    <dgm:cxn modelId="{77C2609C-0077-48DE-9540-74BC4FA71565}" srcId="{0BAA2FB2-45C7-4105-B50B-16A592A69315}" destId="{CD9271FD-0CEA-45D7-ABFD-9257844ED919}" srcOrd="2" destOrd="0" parTransId="{8E7372AF-2669-4F29-AF8B-362B28FBD97B}" sibTransId="{5E4BFEA6-60E2-426B-B9E1-CEA0400FD313}"/>
    <dgm:cxn modelId="{AB8C6E65-EC9C-4250-8A44-5ED2BA53FE58}" srcId="{0BAA2FB2-45C7-4105-B50B-16A592A69315}" destId="{594BFA5E-5AD9-4275-961C-3FB147CE28FB}" srcOrd="0" destOrd="0" parTransId="{CD72139B-A525-46D8-970B-8EC80B002A86}" sibTransId="{D3AEF051-4BB7-46DE-9C13-E308398D1716}"/>
    <dgm:cxn modelId="{401397A7-C8F2-4777-B55E-137954D5138B}" srcId="{0BAA2FB2-45C7-4105-B50B-16A592A69315}" destId="{D3FABC40-06B3-4E6B-B244-6989E90BCF66}" srcOrd="1" destOrd="0" parTransId="{31F9B1D3-C396-49B7-BB0E-4A80B2240BF2}" sibTransId="{91F92EDD-72FF-4976-AC9D-89EB7127865E}"/>
    <dgm:cxn modelId="{0D36A1DA-0D75-4E06-9D3A-F2C35DED83FF}" type="presOf" srcId="{D3AEF051-4BB7-46DE-9C13-E308398D1716}" destId="{BE1F39D2-02C8-4537-941C-C4487D51AC41}" srcOrd="0" destOrd="0" presId="urn:microsoft.com/office/officeart/2005/8/layout/cycle1"/>
    <dgm:cxn modelId="{EBC2946E-F2CC-444D-B8EF-41BADDA45B31}" type="presOf" srcId="{91F92EDD-72FF-4976-AC9D-89EB7127865E}" destId="{91389C9A-A8DF-4C4F-A682-E2A2F993BDE6}" srcOrd="0" destOrd="0" presId="urn:microsoft.com/office/officeart/2005/8/layout/cycle1"/>
    <dgm:cxn modelId="{8976A797-9A9A-4E41-B8EA-BAA87D3EF53C}" type="presOf" srcId="{D3FABC40-06B3-4E6B-B244-6989E90BCF66}" destId="{02B82922-F55C-4C95-AEDD-0BD5B21CFF2C}" srcOrd="0" destOrd="0" presId="urn:microsoft.com/office/officeart/2005/8/layout/cycle1"/>
    <dgm:cxn modelId="{E2BACBC0-74BE-4BBB-A72F-139344BBBFB3}" type="presOf" srcId="{594BFA5E-5AD9-4275-961C-3FB147CE28FB}" destId="{6D21685A-EEC8-43BD-9D0A-D86A0D4C8BD2}" srcOrd="0" destOrd="0" presId="urn:microsoft.com/office/officeart/2005/8/layout/cycle1"/>
    <dgm:cxn modelId="{25F6A6AD-FC29-44E2-A398-18F30233E867}" type="presOf" srcId="{5E4BFEA6-60E2-426B-B9E1-CEA0400FD313}" destId="{DDE691C9-6B8D-4A6E-8F5C-54B64C702E4B}" srcOrd="0" destOrd="0" presId="urn:microsoft.com/office/officeart/2005/8/layout/cycle1"/>
    <dgm:cxn modelId="{E7FFFE69-7D45-4C27-AD63-9DF5FFC40D06}" type="presOf" srcId="{CD9271FD-0CEA-45D7-ABFD-9257844ED919}" destId="{87B47DD1-3DC8-4817-B048-B5B8AEC5E93D}" srcOrd="0" destOrd="0" presId="urn:microsoft.com/office/officeart/2005/8/layout/cycle1"/>
    <dgm:cxn modelId="{3CE048D1-E9B3-4A7C-A725-47B277C99496}" type="presParOf" srcId="{E460512F-9446-49DF-B7EC-599BF45E6BD8}" destId="{F15AF066-0012-4873-9B53-EF1C02B02BD3}" srcOrd="0" destOrd="0" presId="urn:microsoft.com/office/officeart/2005/8/layout/cycle1"/>
    <dgm:cxn modelId="{2EC2C176-7FA5-4846-9119-7D3989161C0C}" type="presParOf" srcId="{E460512F-9446-49DF-B7EC-599BF45E6BD8}" destId="{6D21685A-EEC8-43BD-9D0A-D86A0D4C8BD2}" srcOrd="1" destOrd="0" presId="urn:microsoft.com/office/officeart/2005/8/layout/cycle1"/>
    <dgm:cxn modelId="{B24C760B-FA93-452A-AAC6-4F4427004DF1}" type="presParOf" srcId="{E460512F-9446-49DF-B7EC-599BF45E6BD8}" destId="{BE1F39D2-02C8-4537-941C-C4487D51AC41}" srcOrd="2" destOrd="0" presId="urn:microsoft.com/office/officeart/2005/8/layout/cycle1"/>
    <dgm:cxn modelId="{0DA57641-3EB0-40F6-A524-F84C71B17C53}" type="presParOf" srcId="{E460512F-9446-49DF-B7EC-599BF45E6BD8}" destId="{A3A51A1F-288F-4083-9B11-86D33A86C2A7}" srcOrd="3" destOrd="0" presId="urn:microsoft.com/office/officeart/2005/8/layout/cycle1"/>
    <dgm:cxn modelId="{FE600FA0-2E83-4ED2-BE5E-C4051794ACFF}" type="presParOf" srcId="{E460512F-9446-49DF-B7EC-599BF45E6BD8}" destId="{02B82922-F55C-4C95-AEDD-0BD5B21CFF2C}" srcOrd="4" destOrd="0" presId="urn:microsoft.com/office/officeart/2005/8/layout/cycle1"/>
    <dgm:cxn modelId="{2ACA54A4-C8AC-4A9B-B2BB-1006E048959E}" type="presParOf" srcId="{E460512F-9446-49DF-B7EC-599BF45E6BD8}" destId="{91389C9A-A8DF-4C4F-A682-E2A2F993BDE6}" srcOrd="5" destOrd="0" presId="urn:microsoft.com/office/officeart/2005/8/layout/cycle1"/>
    <dgm:cxn modelId="{430ED413-6CD5-4BC2-8FC8-24C4108FFF3E}" type="presParOf" srcId="{E460512F-9446-49DF-B7EC-599BF45E6BD8}" destId="{69B4173E-FB26-4CCD-8892-A5CF3D475082}" srcOrd="6" destOrd="0" presId="urn:microsoft.com/office/officeart/2005/8/layout/cycle1"/>
    <dgm:cxn modelId="{F0383CAD-83DF-44F1-BAE0-3B4A2128FBB5}" type="presParOf" srcId="{E460512F-9446-49DF-B7EC-599BF45E6BD8}" destId="{87B47DD1-3DC8-4817-B048-B5B8AEC5E93D}" srcOrd="7" destOrd="0" presId="urn:microsoft.com/office/officeart/2005/8/layout/cycle1"/>
    <dgm:cxn modelId="{94F95F64-DDEA-44A0-8A00-4CF141FCB2E1}" type="presParOf" srcId="{E460512F-9446-49DF-B7EC-599BF45E6BD8}" destId="{DDE691C9-6B8D-4A6E-8F5C-54B64C702E4B}"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30C8F7-862A-428B-A4D5-9F9C50EC224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E64C154E-306F-4688-B330-B8889772C5C2}">
      <dgm:prSet phldrT="[Texto]"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TERCEIRIZAÇÃO</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F485B988-3161-445E-8DE9-9B3930EAD019}" type="parTrans" cxnId="{1DCCC1FA-DFCC-4FFB-9F7B-E2666351F891}">
      <dgm:prSet/>
      <dgm:spPr/>
      <dgm:t>
        <a:bodyPr/>
        <a:lstStyle/>
        <a:p>
          <a:endParaRPr lang="pt-BR"/>
        </a:p>
      </dgm:t>
    </dgm:pt>
    <dgm:pt modelId="{ADBE4BE2-C826-47B9-88C8-97D0528306FB}" type="sibTrans" cxnId="{1DCCC1FA-DFCC-4FFB-9F7B-E2666351F891}">
      <dgm:prSet/>
      <dgm:spPr/>
      <dgm:t>
        <a:bodyPr/>
        <a:lstStyle/>
        <a:p>
          <a:endParaRPr lang="pt-BR"/>
        </a:p>
      </dgm:t>
    </dgm:pt>
    <dgm:pt modelId="{EDE058DE-03B7-4C5D-84B6-E245D070AA72}">
      <dgm:prSet phldrT="[Texto]" custT="1"/>
      <dgm:spPr>
        <a:solidFill>
          <a:schemeClr val="accent3">
            <a:lumMod val="60000"/>
            <a:lumOff val="40000"/>
          </a:schemeClr>
        </a:solidFill>
      </dgm:spPr>
      <dgm:t>
        <a:bodyPr/>
        <a:lstStyle/>
        <a:p>
          <a:r>
            <a:rPr lang="en-US" sz="1500" b="1" dirty="0" smtClean="0">
              <a:solidFill>
                <a:schemeClr val="bg1">
                  <a:lumMod val="95000"/>
                  <a:lumOff val="5000"/>
                </a:schemeClr>
              </a:solidFill>
              <a:latin typeface="Arial" panose="020B0604020202020204" pitchFamily="34" charset="0"/>
              <a:cs typeface="Arial" panose="020B0604020202020204" pitchFamily="34" charset="0"/>
            </a:rPr>
            <a:t>PERMANENTE</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64AD6D1-0DD4-418F-8B68-B461F3D030FF}" type="parTrans" cxnId="{B856C6EA-7D4E-4207-BB73-48E5D7366BA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7E41160D-AF2B-481C-B7A1-B6DFA7A797A3}" type="sibTrans" cxnId="{B856C6EA-7D4E-4207-BB73-48E5D7366BA0}">
      <dgm:prSet/>
      <dgm:spPr/>
      <dgm:t>
        <a:bodyPr/>
        <a:lstStyle/>
        <a:p>
          <a:endParaRPr lang="pt-BR"/>
        </a:p>
      </dgm:t>
    </dgm:pt>
    <dgm:pt modelId="{AAA68F10-3778-45C7-8224-170E9C82F677}">
      <dgm:prSet phldrT="[Texto]" custT="1"/>
      <dgm:spPr>
        <a:solidFill>
          <a:schemeClr val="accent3">
            <a:lumMod val="60000"/>
            <a:lumOff val="40000"/>
          </a:schemeClr>
        </a:solidFill>
      </dgm:spPr>
      <dgm:t>
        <a:bodyPr/>
        <a:lstStyle/>
        <a:p>
          <a:endParaRPr lang="pt-BR" sz="1200" b="1" dirty="0" smtClean="0">
            <a:solidFill>
              <a:schemeClr val="bg1">
                <a:lumMod val="95000"/>
                <a:lumOff val="5000"/>
              </a:schemeClr>
            </a:solidFill>
            <a:latin typeface="Arial" panose="020B0604020202020204" pitchFamily="34" charset="0"/>
            <a:cs typeface="Arial" panose="020B0604020202020204" pitchFamily="34" charset="0"/>
          </a:endParaRPr>
        </a:p>
        <a:p>
          <a:endParaRPr lang="pt-BR" sz="1200" b="1" dirty="0" smtClean="0">
            <a:solidFill>
              <a:schemeClr val="bg1">
                <a:lumMod val="95000"/>
                <a:lumOff val="5000"/>
              </a:schemeClr>
            </a:solidFill>
            <a:latin typeface="Arial" panose="020B0604020202020204" pitchFamily="34" charset="0"/>
            <a:cs typeface="Arial" panose="020B0604020202020204" pitchFamily="34" charset="0"/>
          </a:endParaRPr>
        </a:p>
        <a:p>
          <a:r>
            <a:rPr lang="pt-BR" sz="1200" b="1" dirty="0" smtClean="0">
              <a:solidFill>
                <a:schemeClr val="bg1">
                  <a:lumMod val="95000"/>
                  <a:lumOff val="5000"/>
                </a:schemeClr>
              </a:solidFill>
              <a:latin typeface="Arial" panose="020B0604020202020204" pitchFamily="34" charset="0"/>
              <a:cs typeface="Arial" panose="020B0604020202020204" pitchFamily="34" charset="0"/>
            </a:rPr>
            <a:t>QUE PODE SER CONTRATADA DE FORMA CONTÍNUA, PARA NECESSIDADE</a:t>
          </a:r>
        </a:p>
        <a:p>
          <a:r>
            <a:rPr lang="pt-BR" sz="1200" b="1" dirty="0" smtClean="0">
              <a:solidFill>
                <a:schemeClr val="bg1">
                  <a:lumMod val="95000"/>
                  <a:lumOff val="5000"/>
                </a:schemeClr>
              </a:solidFill>
              <a:latin typeface="Arial" panose="020B0604020202020204" pitchFamily="34" charset="0"/>
              <a:cs typeface="Arial" panose="020B0604020202020204" pitchFamily="34" charset="0"/>
            </a:rPr>
            <a:t>PERMANENTE DA EMPRESA, COMO É O CASO DOS VIGILANTES.</a:t>
          </a:r>
        </a:p>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616D0773-5F04-4D0D-B017-DF74F3211B84}" type="parTrans" cxnId="{250087F1-D4D6-4081-A6FF-1211E2FC1E81}">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C4903899-E10A-4476-A91D-20C39AA6C1C5}" type="sibTrans" cxnId="{250087F1-D4D6-4081-A6FF-1211E2FC1E81}">
      <dgm:prSet/>
      <dgm:spPr/>
      <dgm:t>
        <a:bodyPr/>
        <a:lstStyle/>
        <a:p>
          <a:endParaRPr lang="pt-BR"/>
        </a:p>
      </dgm:t>
    </dgm:pt>
    <dgm:pt modelId="{65D0BE84-4EA1-4227-8BBC-4D265053DAB8}">
      <dgm:prSet phldrT="[Texto]" custT="1"/>
      <dgm:spPr>
        <a:solidFill>
          <a:schemeClr val="accent3">
            <a:lumMod val="60000"/>
            <a:lumOff val="40000"/>
          </a:schemeClr>
        </a:solidFill>
      </dgm:spPr>
      <dgm:t>
        <a:bodyPr/>
        <a:lstStyle/>
        <a:p>
          <a:r>
            <a:rPr lang="en-US" sz="1500" b="1" dirty="0" smtClean="0">
              <a:solidFill>
                <a:schemeClr val="bg1">
                  <a:lumMod val="95000"/>
                  <a:lumOff val="5000"/>
                </a:schemeClr>
              </a:solidFill>
              <a:latin typeface="Arial" panose="020B0604020202020204" pitchFamily="34" charset="0"/>
              <a:cs typeface="Arial" panose="020B0604020202020204" pitchFamily="34" charset="0"/>
            </a:rPr>
            <a:t>TEMPOR</a:t>
          </a:r>
          <a:r>
            <a:rPr lang="pt-BR" sz="1500" b="1" dirty="0" smtClean="0">
              <a:solidFill>
                <a:schemeClr val="bg1">
                  <a:lumMod val="95000"/>
                  <a:lumOff val="5000"/>
                </a:schemeClr>
              </a:solidFill>
              <a:latin typeface="Arial" panose="020B0604020202020204" pitchFamily="34" charset="0"/>
              <a:cs typeface="Arial" panose="020B0604020202020204" pitchFamily="34" charset="0"/>
            </a:rPr>
            <a:t>ÁRIA</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7FB2BDC0-68CC-4FB4-A56D-D415755AEBA1}" type="parTrans" cxnId="{577288B8-6001-4C4E-AEBF-71B7459B6ED2}">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458EA7C8-8234-4D2E-9385-94C42B2C2937}" type="sibTrans" cxnId="{577288B8-6001-4C4E-AEBF-71B7459B6ED2}">
      <dgm:prSet/>
      <dgm:spPr/>
      <dgm:t>
        <a:bodyPr/>
        <a:lstStyle/>
        <a:p>
          <a:endParaRPr lang="pt-BR"/>
        </a:p>
      </dgm:t>
    </dgm:pt>
    <dgm:pt modelId="{191AC6C1-CDAD-4B9C-AA70-048008BDB250}">
      <dgm:prSet phldrT="[Texto]" custT="1"/>
      <dgm:spPr>
        <a:solidFill>
          <a:schemeClr val="accent3">
            <a:lumMod val="60000"/>
            <a:lumOff val="40000"/>
          </a:schemeClr>
        </a:solidFill>
      </dgm:spPr>
      <dgm:t>
        <a:bodyPr/>
        <a:lstStyle/>
        <a:p>
          <a:endParaRPr lang="pt-BR" sz="1500" b="1" dirty="0" smtClean="0">
            <a:solidFill>
              <a:schemeClr val="bg1">
                <a:lumMod val="95000"/>
                <a:lumOff val="5000"/>
              </a:schemeClr>
            </a:solidFill>
            <a:latin typeface="Arial" panose="020B0604020202020204" pitchFamily="34" charset="0"/>
            <a:cs typeface="Arial" panose="020B0604020202020204" pitchFamily="34" charset="0"/>
          </a:endParaRPr>
        </a:p>
        <a:p>
          <a:r>
            <a:rPr lang="pt-BR" sz="1500" b="1" dirty="0" smtClean="0">
              <a:solidFill>
                <a:schemeClr val="bg1">
                  <a:lumMod val="95000"/>
                  <a:lumOff val="5000"/>
                </a:schemeClr>
              </a:solidFill>
              <a:latin typeface="Arial" panose="020B0604020202020204" pitchFamily="34" charset="0"/>
              <a:cs typeface="Arial" panose="020B0604020202020204" pitchFamily="34" charset="0"/>
            </a:rPr>
            <a:t>É  AQUELA ADOTADA POR CURTO PERÍODO, PARA ATENDER DEMANDA EVENTUAL</a:t>
          </a:r>
        </a:p>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43B26793-18DC-49DF-83A4-A3D3A97625BB}" type="parTrans" cxnId="{097E1C8F-BE70-43B5-BC13-202F80EF4B8F}">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DCD4FF3-7649-45B2-8240-A7D1044943F4}" type="sibTrans" cxnId="{097E1C8F-BE70-43B5-BC13-202F80EF4B8F}">
      <dgm:prSet/>
      <dgm:spPr/>
      <dgm:t>
        <a:bodyPr/>
        <a:lstStyle/>
        <a:p>
          <a:endParaRPr lang="pt-BR"/>
        </a:p>
      </dgm:t>
    </dgm:pt>
    <dgm:pt modelId="{2114A945-66F1-42DA-A4B9-2B345B8CEB90}">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ATIVIDADE FIM</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D0DF0BA0-D2EE-4BF2-A6BF-D7D7DF0601C1}" type="parTrans" cxnId="{3D4814CD-1369-420D-B2EB-9618F5CC4B91}">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8A45140F-FA0E-4398-86AE-89A3A5A52C46}" type="sibTrans" cxnId="{3D4814CD-1369-420D-B2EB-9618F5CC4B91}">
      <dgm:prSet/>
      <dgm:spPr/>
      <dgm:t>
        <a:bodyPr/>
        <a:lstStyle/>
        <a:p>
          <a:endParaRPr lang="pt-BR"/>
        </a:p>
      </dgm:t>
    </dgm:pt>
    <dgm:pt modelId="{109705DD-6F62-49EC-9FFB-197E15CF1F85}">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ATIVIDADE MEIO</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C220672-800B-4D2A-BEE2-7CD2B548A877}" type="parTrans" cxnId="{AC28AEF3-4B3A-46EF-AC96-21C6A0FA26A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97056A5-926B-44E3-80F6-B434AB1FE273}" type="sibTrans" cxnId="{AC28AEF3-4B3A-46EF-AC96-21C6A0FA26A0}">
      <dgm:prSet/>
      <dgm:spPr/>
      <dgm:t>
        <a:bodyPr/>
        <a:lstStyle/>
        <a:p>
          <a:endParaRPr lang="pt-BR"/>
        </a:p>
      </dgm:t>
    </dgm:pt>
    <dgm:pt modelId="{1A1C650E-142A-4148-8F06-9A6C2442B11D}">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ESTA LIGADA A ATIVIDADE PRINCIPAL</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F7609499-50B3-4FA6-910A-B4FD86F22374}" type="parTrans" cxnId="{9D5AD376-6907-4571-91D3-7E1EE30E7C38}">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B124BD93-845A-43AB-B802-20BFB33B2318}" type="sibTrans" cxnId="{9D5AD376-6907-4571-91D3-7E1EE30E7C38}">
      <dgm:prSet/>
      <dgm:spPr/>
      <dgm:t>
        <a:bodyPr/>
        <a:lstStyle/>
        <a:p>
          <a:endParaRPr lang="pt-BR"/>
        </a:p>
      </dgm:t>
    </dgm:pt>
    <dgm:pt modelId="{0F947025-C705-418C-95FE-9E5DD5B6ACAC}">
      <dgm:prSet custT="1"/>
      <dgm:spPr>
        <a:solidFill>
          <a:schemeClr val="accent3">
            <a:lumMod val="60000"/>
            <a:lumOff val="40000"/>
          </a:schemeClr>
        </a:solidFill>
      </dgm:spPr>
      <dgm:t>
        <a:bodyPr/>
        <a:lstStyle/>
        <a:p>
          <a:r>
            <a:rPr lang="pt-BR" sz="1300" b="1" dirty="0" smtClean="0">
              <a:solidFill>
                <a:schemeClr val="bg1">
                  <a:lumMod val="95000"/>
                  <a:lumOff val="5000"/>
                </a:schemeClr>
              </a:solidFill>
              <a:latin typeface="Arial" panose="020B0604020202020204" pitchFamily="34" charset="0"/>
              <a:cs typeface="Arial" panose="020B0604020202020204" pitchFamily="34" charset="0"/>
            </a:rPr>
            <a:t>PERMITE TERCEIRIZAR QUALQUER ATIVIDADE</a:t>
          </a:r>
        </a:p>
      </dgm:t>
    </dgm:pt>
    <dgm:pt modelId="{9D2FF7E3-641F-4C5A-BEC9-72CBE372EBAF}" type="parTrans" cxnId="{6B481F93-C8F9-4E8F-B085-CF0FF7F707E2}">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8053444C-A7C7-46E6-ABB2-F5893E712DCC}" type="sibTrans" cxnId="{6B481F93-C8F9-4E8F-B085-CF0FF7F707E2}">
      <dgm:prSet/>
      <dgm:spPr/>
      <dgm:t>
        <a:bodyPr/>
        <a:lstStyle/>
        <a:p>
          <a:endParaRPr lang="pt-BR"/>
        </a:p>
      </dgm:t>
    </dgm:pt>
    <dgm:pt modelId="{4C79BFF7-FADA-47AB-8C50-717E0FA827FE}">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OBRIGATÓRIA</a:t>
          </a:r>
        </a:p>
        <a:p>
          <a:r>
            <a:rPr lang="pt-BR" sz="1500" b="1" dirty="0" smtClean="0">
              <a:solidFill>
                <a:schemeClr val="bg1">
                  <a:lumMod val="95000"/>
                  <a:lumOff val="5000"/>
                </a:schemeClr>
              </a:solidFill>
              <a:latin typeface="Arial" panose="020B0604020202020204" pitchFamily="34" charset="0"/>
              <a:cs typeface="Arial" panose="020B0604020202020204" pitchFamily="34" charset="0"/>
            </a:rPr>
            <a:t>(A LEI IMPÕE)  </a:t>
          </a:r>
        </a:p>
      </dgm:t>
    </dgm:pt>
    <dgm:pt modelId="{1FFEA369-5F98-41C9-8A7E-719124B688D2}" type="parTrans" cxnId="{3F314B31-6926-4DA3-AB9A-D8EC110AE130}">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E2E70475-D67D-4E96-A706-42D36750A39E}" type="sibTrans" cxnId="{3F314B31-6926-4DA3-AB9A-D8EC110AE130}">
      <dgm:prSet/>
      <dgm:spPr/>
      <dgm:t>
        <a:bodyPr/>
        <a:lstStyle/>
        <a:p>
          <a:endParaRPr lang="pt-BR"/>
        </a:p>
      </dgm:t>
    </dgm:pt>
    <dgm:pt modelId="{9276AF30-5CCC-4C6C-A3E6-8CA4C991C0AB}">
      <dgm:prSet custT="1"/>
      <dgm:spPr>
        <a:solidFill>
          <a:schemeClr val="accent3">
            <a:lumMod val="60000"/>
            <a:lumOff val="40000"/>
          </a:schemeClr>
        </a:solidFill>
      </dgm:spPr>
      <dgm:t>
        <a:bodyPr/>
        <a:lstStyle/>
        <a:p>
          <a:r>
            <a:rPr lang="pt-BR" sz="1200" b="1" dirty="0" err="1" smtClean="0">
              <a:solidFill>
                <a:schemeClr val="bg1">
                  <a:lumMod val="95000"/>
                  <a:lumOff val="5000"/>
                </a:schemeClr>
              </a:solidFill>
              <a:latin typeface="Arial" panose="020B0604020202020204" pitchFamily="34" charset="0"/>
              <a:cs typeface="Arial" panose="020B0604020202020204" pitchFamily="34" charset="0"/>
            </a:rPr>
            <a:t>Ex</a:t>
          </a:r>
          <a:r>
            <a:rPr lang="pt-BR" sz="1200" b="1" dirty="0" smtClean="0">
              <a:solidFill>
                <a:schemeClr val="bg1">
                  <a:lumMod val="95000"/>
                  <a:lumOff val="5000"/>
                </a:schemeClr>
              </a:solidFill>
              <a:latin typeface="Arial" panose="020B0604020202020204" pitchFamily="34" charset="0"/>
              <a:cs typeface="Arial" panose="020B0604020202020204" pitchFamily="34" charset="0"/>
            </a:rPr>
            <a:t>  VIGILANTE ARMADO O TOMADOR NÃO PODE CONTRATÁ-LO DIRETAEMTNE (SEMPRE POR INTERMÉDIO DE UMA EMPRESA ESPECIALIZADA EM VIGILÂNCIA, AUTORIZADA A FUNCIONAR COMO TAL PELO ÓRGÃO COMPETENTE</a:t>
          </a:r>
          <a:endParaRPr lang="pt-BR" sz="1200" b="1" dirty="0">
            <a:solidFill>
              <a:schemeClr val="bg1">
                <a:lumMod val="95000"/>
                <a:lumOff val="5000"/>
              </a:schemeClr>
            </a:solidFill>
            <a:latin typeface="Arial" panose="020B0604020202020204" pitchFamily="34" charset="0"/>
            <a:cs typeface="Arial" panose="020B0604020202020204" pitchFamily="34" charset="0"/>
          </a:endParaRPr>
        </a:p>
      </dgm:t>
    </dgm:pt>
    <dgm:pt modelId="{E7298D69-BC22-4051-8AF0-17EF64FC021F}" type="parTrans" cxnId="{76292654-1BA4-4729-B48B-A231C6BA524D}">
      <dgm:prSet custT="1"/>
      <dgm:spPr>
        <a:solidFill>
          <a:schemeClr val="accent3">
            <a:lumMod val="60000"/>
            <a:lumOff val="40000"/>
          </a:schemeClr>
        </a:solidFill>
      </dgm:spPr>
      <dgm:t>
        <a:bodyPr/>
        <a:lstStyle/>
        <a:p>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2EE497F1-09E2-41BD-804B-FDCDA736E09D}" type="sibTrans" cxnId="{76292654-1BA4-4729-B48B-A231C6BA524D}">
      <dgm:prSet/>
      <dgm:spPr/>
      <dgm:t>
        <a:bodyPr/>
        <a:lstStyle/>
        <a:p>
          <a:endParaRPr lang="pt-BR"/>
        </a:p>
      </dgm:t>
    </dgm:pt>
    <dgm:pt modelId="{D9AD753B-A624-42E5-A7F0-986752FF1C91}">
      <dgm:prSet custT="1"/>
      <dgm:spPr>
        <a:solidFill>
          <a:schemeClr val="accent3">
            <a:lumMod val="60000"/>
            <a:lumOff val="40000"/>
          </a:schemeClr>
        </a:solidFill>
      </dgm:spPr>
      <dgm:t>
        <a:bodyPr/>
        <a:lstStyle/>
        <a:p>
          <a:r>
            <a:rPr lang="pt-BR" sz="1500" b="1" dirty="0" smtClean="0">
              <a:solidFill>
                <a:schemeClr val="bg1">
                  <a:lumMod val="95000"/>
                  <a:lumOff val="5000"/>
                </a:schemeClr>
              </a:solidFill>
              <a:latin typeface="Arial" panose="020B0604020202020204" pitchFamily="34" charset="0"/>
              <a:cs typeface="Arial" panose="020B0604020202020204" pitchFamily="34" charset="0"/>
            </a:rPr>
            <a:t>VOLUNTÁRIA</a:t>
          </a:r>
          <a:endParaRPr lang="pt-BR" sz="1500" b="1" dirty="0">
            <a:solidFill>
              <a:schemeClr val="bg1">
                <a:lumMod val="95000"/>
                <a:lumOff val="5000"/>
              </a:schemeClr>
            </a:solidFill>
            <a:latin typeface="Arial" panose="020B0604020202020204" pitchFamily="34" charset="0"/>
            <a:cs typeface="Arial" panose="020B0604020202020204" pitchFamily="34" charset="0"/>
          </a:endParaRPr>
        </a:p>
      </dgm:t>
    </dgm:pt>
    <dgm:pt modelId="{169C5829-DF4B-491B-ABAE-FE3F1238D4BE}" type="parTrans" cxnId="{0E307A35-CAFC-487B-BAF6-CF84B944C989}">
      <dgm:prSet/>
      <dgm:spPr>
        <a:solidFill>
          <a:schemeClr val="accent3">
            <a:lumMod val="60000"/>
            <a:lumOff val="40000"/>
          </a:schemeClr>
        </a:solidFill>
      </dgm:spPr>
      <dgm:t>
        <a:bodyPr/>
        <a:lstStyle/>
        <a:p>
          <a:endParaRPr lang="pt-BR"/>
        </a:p>
      </dgm:t>
    </dgm:pt>
    <dgm:pt modelId="{1C3D3C95-406E-4190-9AEA-A0C8E9B020AC}" type="sibTrans" cxnId="{0E307A35-CAFC-487B-BAF6-CF84B944C989}">
      <dgm:prSet/>
      <dgm:spPr/>
      <dgm:t>
        <a:bodyPr/>
        <a:lstStyle/>
        <a:p>
          <a:endParaRPr lang="pt-BR"/>
        </a:p>
      </dgm:t>
    </dgm:pt>
    <dgm:pt modelId="{ECC49AB7-1BC5-4C56-BFA8-13A2818B73EB}">
      <dgm:prSet custT="1"/>
      <dgm:spPr>
        <a:solidFill>
          <a:schemeClr val="accent3">
            <a:lumMod val="60000"/>
            <a:lumOff val="40000"/>
          </a:schemeClr>
        </a:solidFill>
      </dgm:spPr>
      <dgm:t>
        <a:bodyPr/>
        <a:lstStyle/>
        <a:p>
          <a:r>
            <a:rPr lang="pt-BR" sz="1300" b="1" dirty="0" smtClean="0">
              <a:solidFill>
                <a:schemeClr val="bg1">
                  <a:lumMod val="95000"/>
                  <a:lumOff val="5000"/>
                </a:schemeClr>
              </a:solidFill>
              <a:latin typeface="Arial" panose="020B0604020202020204" pitchFamily="34" charset="0"/>
              <a:cs typeface="Arial" panose="020B0604020202020204" pitchFamily="34" charset="0"/>
            </a:rPr>
            <a:t>SUBCONTRATAÇÕES ESPONTÂNEAS</a:t>
          </a:r>
          <a:endParaRPr lang="pt-BR" sz="1300" b="1" dirty="0">
            <a:solidFill>
              <a:schemeClr val="bg1">
                <a:lumMod val="95000"/>
                <a:lumOff val="5000"/>
              </a:schemeClr>
            </a:solidFill>
            <a:latin typeface="Arial" panose="020B0604020202020204" pitchFamily="34" charset="0"/>
            <a:cs typeface="Arial" panose="020B0604020202020204" pitchFamily="34" charset="0"/>
          </a:endParaRPr>
        </a:p>
      </dgm:t>
    </dgm:pt>
    <dgm:pt modelId="{FF7BFC98-DAFE-4A3E-B0DB-DCE1DF2AB8B4}" type="parTrans" cxnId="{5CBCD62E-4768-49B4-B8BC-2C7ED7A2BE94}">
      <dgm:prSet/>
      <dgm:spPr>
        <a:solidFill>
          <a:schemeClr val="accent3">
            <a:lumMod val="60000"/>
            <a:lumOff val="40000"/>
          </a:schemeClr>
        </a:solidFill>
      </dgm:spPr>
      <dgm:t>
        <a:bodyPr/>
        <a:lstStyle/>
        <a:p>
          <a:endParaRPr lang="pt-BR"/>
        </a:p>
      </dgm:t>
    </dgm:pt>
    <dgm:pt modelId="{26FE534D-BC43-4C36-9167-147E2B251EF8}" type="sibTrans" cxnId="{5CBCD62E-4768-49B4-B8BC-2C7ED7A2BE94}">
      <dgm:prSet/>
      <dgm:spPr/>
      <dgm:t>
        <a:bodyPr/>
        <a:lstStyle/>
        <a:p>
          <a:endParaRPr lang="pt-BR"/>
        </a:p>
      </dgm:t>
    </dgm:pt>
    <dgm:pt modelId="{B5F6FD1A-13AB-4840-9DE8-17C5A9A8CD6C}" type="pres">
      <dgm:prSet presAssocID="{7630C8F7-862A-428B-A4D5-9F9C50EC2241}" presName="diagram" presStyleCnt="0">
        <dgm:presLayoutVars>
          <dgm:chPref val="1"/>
          <dgm:dir/>
          <dgm:animOne val="branch"/>
          <dgm:animLvl val="lvl"/>
          <dgm:resizeHandles val="exact"/>
        </dgm:presLayoutVars>
      </dgm:prSet>
      <dgm:spPr/>
      <dgm:t>
        <a:bodyPr/>
        <a:lstStyle/>
        <a:p>
          <a:endParaRPr lang="pt-BR"/>
        </a:p>
      </dgm:t>
    </dgm:pt>
    <dgm:pt modelId="{64E832FB-2CB0-41A4-8EE5-4A1863071AFE}" type="pres">
      <dgm:prSet presAssocID="{E64C154E-306F-4688-B330-B8889772C5C2}" presName="root1" presStyleCnt="0"/>
      <dgm:spPr/>
    </dgm:pt>
    <dgm:pt modelId="{699114DF-9C76-4667-BB1C-EC7E27E28BA1}" type="pres">
      <dgm:prSet presAssocID="{E64C154E-306F-4688-B330-B8889772C5C2}" presName="LevelOneTextNode" presStyleLbl="node0" presStyleIdx="0" presStyleCnt="1" custScaleX="105955" custScaleY="78189" custLinFactNeighborX="-14014" custLinFactNeighborY="7644">
        <dgm:presLayoutVars>
          <dgm:chPref val="3"/>
        </dgm:presLayoutVars>
      </dgm:prSet>
      <dgm:spPr/>
      <dgm:t>
        <a:bodyPr/>
        <a:lstStyle/>
        <a:p>
          <a:endParaRPr lang="pt-BR"/>
        </a:p>
      </dgm:t>
    </dgm:pt>
    <dgm:pt modelId="{2549634D-2031-4B5D-865D-F47F49BCE708}" type="pres">
      <dgm:prSet presAssocID="{E64C154E-306F-4688-B330-B8889772C5C2}" presName="level2hierChild" presStyleCnt="0"/>
      <dgm:spPr/>
    </dgm:pt>
    <dgm:pt modelId="{8466C5D8-F917-42FC-A5C9-E7427CB1F964}" type="pres">
      <dgm:prSet presAssocID="{E64AD6D1-0DD4-418F-8B68-B461F3D030FF}" presName="conn2-1" presStyleLbl="parChTrans1D2" presStyleIdx="0" presStyleCnt="6" custScaleX="2000000" custScaleY="88135"/>
      <dgm:spPr/>
      <dgm:t>
        <a:bodyPr/>
        <a:lstStyle/>
        <a:p>
          <a:endParaRPr lang="pt-BR"/>
        </a:p>
      </dgm:t>
    </dgm:pt>
    <dgm:pt modelId="{71A9A3F0-BA9A-4DEA-B1EA-3CBA28998C2E}" type="pres">
      <dgm:prSet presAssocID="{E64AD6D1-0DD4-418F-8B68-B461F3D030FF}" presName="connTx" presStyleLbl="parChTrans1D2" presStyleIdx="0" presStyleCnt="6"/>
      <dgm:spPr/>
      <dgm:t>
        <a:bodyPr/>
        <a:lstStyle/>
        <a:p>
          <a:endParaRPr lang="pt-BR"/>
        </a:p>
      </dgm:t>
    </dgm:pt>
    <dgm:pt modelId="{CB38C50C-C8FF-43EE-BC3C-ECE28617423B}" type="pres">
      <dgm:prSet presAssocID="{EDE058DE-03B7-4C5D-84B6-E245D070AA72}" presName="root2" presStyleCnt="0"/>
      <dgm:spPr/>
    </dgm:pt>
    <dgm:pt modelId="{9A887B41-CBA2-48D3-B408-0FBA1B1DBCA1}" type="pres">
      <dgm:prSet presAssocID="{EDE058DE-03B7-4C5D-84B6-E245D070AA72}" presName="LevelTwoTextNode" presStyleLbl="node2" presStyleIdx="0" presStyleCnt="6" custScaleX="105328" custScaleY="78189" custLinFactNeighborX="-12274" custLinFactNeighborY="1844">
        <dgm:presLayoutVars>
          <dgm:chPref val="3"/>
        </dgm:presLayoutVars>
      </dgm:prSet>
      <dgm:spPr/>
      <dgm:t>
        <a:bodyPr/>
        <a:lstStyle/>
        <a:p>
          <a:endParaRPr lang="pt-BR"/>
        </a:p>
      </dgm:t>
    </dgm:pt>
    <dgm:pt modelId="{F6253259-86C4-41C8-9EFC-F7BFEA63011E}" type="pres">
      <dgm:prSet presAssocID="{EDE058DE-03B7-4C5D-84B6-E245D070AA72}" presName="level3hierChild" presStyleCnt="0"/>
      <dgm:spPr/>
    </dgm:pt>
    <dgm:pt modelId="{797B4D70-E5A8-4F34-8BFA-CEBDD3B6AD43}" type="pres">
      <dgm:prSet presAssocID="{616D0773-5F04-4D0D-B017-DF74F3211B84}" presName="conn2-1" presStyleLbl="parChTrans1D3" presStyleIdx="0" presStyleCnt="6" custScaleX="2000000" custScaleY="88135"/>
      <dgm:spPr/>
      <dgm:t>
        <a:bodyPr/>
        <a:lstStyle/>
        <a:p>
          <a:endParaRPr lang="pt-BR"/>
        </a:p>
      </dgm:t>
    </dgm:pt>
    <dgm:pt modelId="{45D71C99-FC08-499E-8BD1-1676AA1BF62B}" type="pres">
      <dgm:prSet presAssocID="{616D0773-5F04-4D0D-B017-DF74F3211B84}" presName="connTx" presStyleLbl="parChTrans1D3" presStyleIdx="0" presStyleCnt="6"/>
      <dgm:spPr/>
      <dgm:t>
        <a:bodyPr/>
        <a:lstStyle/>
        <a:p>
          <a:endParaRPr lang="pt-BR"/>
        </a:p>
      </dgm:t>
    </dgm:pt>
    <dgm:pt modelId="{EE5FC2E8-D957-4819-80FD-ECA8ADC0FF06}" type="pres">
      <dgm:prSet presAssocID="{AAA68F10-3778-45C7-8224-170E9C82F677}" presName="root2" presStyleCnt="0"/>
      <dgm:spPr/>
    </dgm:pt>
    <dgm:pt modelId="{055953E2-1756-4AC4-B99C-16153015C642}" type="pres">
      <dgm:prSet presAssocID="{AAA68F10-3778-45C7-8224-170E9C82F677}" presName="LevelTwoTextNode" presStyleLbl="node3" presStyleIdx="0" presStyleCnt="6" custScaleX="193825" custScaleY="78189" custLinFactNeighborX="-14014" custLinFactNeighborY="-1636">
        <dgm:presLayoutVars>
          <dgm:chPref val="3"/>
        </dgm:presLayoutVars>
      </dgm:prSet>
      <dgm:spPr/>
      <dgm:t>
        <a:bodyPr/>
        <a:lstStyle/>
        <a:p>
          <a:endParaRPr lang="pt-BR"/>
        </a:p>
      </dgm:t>
    </dgm:pt>
    <dgm:pt modelId="{7B9E7AC0-A00D-4192-ACFD-3368170EC053}" type="pres">
      <dgm:prSet presAssocID="{AAA68F10-3778-45C7-8224-170E9C82F677}" presName="level3hierChild" presStyleCnt="0"/>
      <dgm:spPr/>
    </dgm:pt>
    <dgm:pt modelId="{CB138FD0-0D3A-4E57-9E46-F6D9969A444E}" type="pres">
      <dgm:prSet presAssocID="{7FB2BDC0-68CC-4FB4-A56D-D415755AEBA1}" presName="conn2-1" presStyleLbl="parChTrans1D2" presStyleIdx="1" presStyleCnt="6" custScaleX="2000000" custScaleY="88135"/>
      <dgm:spPr/>
      <dgm:t>
        <a:bodyPr/>
        <a:lstStyle/>
        <a:p>
          <a:endParaRPr lang="pt-BR"/>
        </a:p>
      </dgm:t>
    </dgm:pt>
    <dgm:pt modelId="{B2100236-735B-4815-8F7F-F6F8BC710927}" type="pres">
      <dgm:prSet presAssocID="{7FB2BDC0-68CC-4FB4-A56D-D415755AEBA1}" presName="connTx" presStyleLbl="parChTrans1D2" presStyleIdx="1" presStyleCnt="6"/>
      <dgm:spPr/>
      <dgm:t>
        <a:bodyPr/>
        <a:lstStyle/>
        <a:p>
          <a:endParaRPr lang="pt-BR"/>
        </a:p>
      </dgm:t>
    </dgm:pt>
    <dgm:pt modelId="{1F8824FA-46DE-4C8C-8BC9-D23370D195A2}" type="pres">
      <dgm:prSet presAssocID="{65D0BE84-4EA1-4227-8BBC-4D265053DAB8}" presName="root2" presStyleCnt="0"/>
      <dgm:spPr/>
    </dgm:pt>
    <dgm:pt modelId="{D9E69617-5130-4B38-8944-EE6934759EEC}" type="pres">
      <dgm:prSet presAssocID="{65D0BE84-4EA1-4227-8BBC-4D265053DAB8}" presName="LevelTwoTextNode" presStyleLbl="node2" presStyleIdx="1" presStyleCnt="6" custScaleX="106986" custScaleY="78189" custLinFactNeighborX="-11694" custLinFactNeighborY="-1636">
        <dgm:presLayoutVars>
          <dgm:chPref val="3"/>
        </dgm:presLayoutVars>
      </dgm:prSet>
      <dgm:spPr/>
      <dgm:t>
        <a:bodyPr/>
        <a:lstStyle/>
        <a:p>
          <a:endParaRPr lang="pt-BR"/>
        </a:p>
      </dgm:t>
    </dgm:pt>
    <dgm:pt modelId="{B1C6C8CB-E6C1-47E5-8911-436BC8424DCD}" type="pres">
      <dgm:prSet presAssocID="{65D0BE84-4EA1-4227-8BBC-4D265053DAB8}" presName="level3hierChild" presStyleCnt="0"/>
      <dgm:spPr/>
    </dgm:pt>
    <dgm:pt modelId="{68D6F337-4D94-4E47-9D51-95C7B7EFCBE6}" type="pres">
      <dgm:prSet presAssocID="{43B26793-18DC-49DF-83A4-A3D3A97625BB}" presName="conn2-1" presStyleLbl="parChTrans1D3" presStyleIdx="1" presStyleCnt="6" custScaleX="2000000" custScaleY="88135"/>
      <dgm:spPr/>
      <dgm:t>
        <a:bodyPr/>
        <a:lstStyle/>
        <a:p>
          <a:endParaRPr lang="pt-BR"/>
        </a:p>
      </dgm:t>
    </dgm:pt>
    <dgm:pt modelId="{D48CA564-160F-47A2-96A8-87D01FCC528B}" type="pres">
      <dgm:prSet presAssocID="{43B26793-18DC-49DF-83A4-A3D3A97625BB}" presName="connTx" presStyleLbl="parChTrans1D3" presStyleIdx="1" presStyleCnt="6"/>
      <dgm:spPr/>
      <dgm:t>
        <a:bodyPr/>
        <a:lstStyle/>
        <a:p>
          <a:endParaRPr lang="pt-BR"/>
        </a:p>
      </dgm:t>
    </dgm:pt>
    <dgm:pt modelId="{651452E5-CCC8-4275-A56E-6172DFA3E001}" type="pres">
      <dgm:prSet presAssocID="{191AC6C1-CDAD-4B9C-AA70-048008BDB250}" presName="root2" presStyleCnt="0"/>
      <dgm:spPr/>
    </dgm:pt>
    <dgm:pt modelId="{8CEF7137-B7AB-468E-BF12-5A580B3842E6}" type="pres">
      <dgm:prSet presAssocID="{191AC6C1-CDAD-4B9C-AA70-048008BDB250}" presName="LevelTwoTextNode" presStyleLbl="node3" presStyleIdx="1" presStyleCnt="6" custScaleX="193358" custScaleY="78189" custLinFactNeighborX="-15174" custLinFactNeighborY="-476">
        <dgm:presLayoutVars>
          <dgm:chPref val="3"/>
        </dgm:presLayoutVars>
      </dgm:prSet>
      <dgm:spPr/>
      <dgm:t>
        <a:bodyPr/>
        <a:lstStyle/>
        <a:p>
          <a:endParaRPr lang="pt-BR"/>
        </a:p>
      </dgm:t>
    </dgm:pt>
    <dgm:pt modelId="{A1DA4F1A-FF97-4CBF-8393-DED9DF33653B}" type="pres">
      <dgm:prSet presAssocID="{191AC6C1-CDAD-4B9C-AA70-048008BDB250}" presName="level3hierChild" presStyleCnt="0"/>
      <dgm:spPr/>
    </dgm:pt>
    <dgm:pt modelId="{1DB3DBCB-8E96-4437-974D-4743B516CA9C}" type="pres">
      <dgm:prSet presAssocID="{D0DF0BA0-D2EE-4BF2-A6BF-D7D7DF0601C1}" presName="conn2-1" presStyleLbl="parChTrans1D2" presStyleIdx="2" presStyleCnt="6" custScaleX="2000000" custScaleY="88135"/>
      <dgm:spPr/>
      <dgm:t>
        <a:bodyPr/>
        <a:lstStyle/>
        <a:p>
          <a:endParaRPr lang="pt-BR"/>
        </a:p>
      </dgm:t>
    </dgm:pt>
    <dgm:pt modelId="{CFC94416-0357-44C0-968C-C867A83E476B}" type="pres">
      <dgm:prSet presAssocID="{D0DF0BA0-D2EE-4BF2-A6BF-D7D7DF0601C1}" presName="connTx" presStyleLbl="parChTrans1D2" presStyleIdx="2" presStyleCnt="6"/>
      <dgm:spPr/>
      <dgm:t>
        <a:bodyPr/>
        <a:lstStyle/>
        <a:p>
          <a:endParaRPr lang="pt-BR"/>
        </a:p>
      </dgm:t>
    </dgm:pt>
    <dgm:pt modelId="{61ABCBA7-39EE-41C9-A413-26F600447685}" type="pres">
      <dgm:prSet presAssocID="{2114A945-66F1-42DA-A4B9-2B345B8CEB90}" presName="root2" presStyleCnt="0"/>
      <dgm:spPr/>
    </dgm:pt>
    <dgm:pt modelId="{9442EF78-ACA5-4023-857A-715C9B5CCC54}" type="pres">
      <dgm:prSet presAssocID="{2114A945-66F1-42DA-A4B9-2B345B8CEB90}" presName="LevelTwoTextNode" presStyleLbl="node2" presStyleIdx="2" presStyleCnt="6" custScaleX="109116" custScaleY="78189" custLinFactNeighborX="-12274" custLinFactNeighborY="-5117">
        <dgm:presLayoutVars>
          <dgm:chPref val="3"/>
        </dgm:presLayoutVars>
      </dgm:prSet>
      <dgm:spPr/>
      <dgm:t>
        <a:bodyPr/>
        <a:lstStyle/>
        <a:p>
          <a:endParaRPr lang="pt-BR"/>
        </a:p>
      </dgm:t>
    </dgm:pt>
    <dgm:pt modelId="{38C80601-1E2F-4A9D-A1F6-BF758D86ED99}" type="pres">
      <dgm:prSet presAssocID="{2114A945-66F1-42DA-A4B9-2B345B8CEB90}" presName="level3hierChild" presStyleCnt="0"/>
      <dgm:spPr/>
    </dgm:pt>
    <dgm:pt modelId="{1D0ACB8D-AC32-407B-A43A-684DFB067007}" type="pres">
      <dgm:prSet presAssocID="{F7609499-50B3-4FA6-910A-B4FD86F22374}" presName="conn2-1" presStyleLbl="parChTrans1D3" presStyleIdx="2" presStyleCnt="6" custScaleX="2000000" custScaleY="88135"/>
      <dgm:spPr/>
      <dgm:t>
        <a:bodyPr/>
        <a:lstStyle/>
        <a:p>
          <a:endParaRPr lang="pt-BR"/>
        </a:p>
      </dgm:t>
    </dgm:pt>
    <dgm:pt modelId="{926A66EC-E800-4DCB-A90F-E753F66FE09D}" type="pres">
      <dgm:prSet presAssocID="{F7609499-50B3-4FA6-910A-B4FD86F22374}" presName="connTx" presStyleLbl="parChTrans1D3" presStyleIdx="2" presStyleCnt="6"/>
      <dgm:spPr/>
      <dgm:t>
        <a:bodyPr/>
        <a:lstStyle/>
        <a:p>
          <a:endParaRPr lang="pt-BR"/>
        </a:p>
      </dgm:t>
    </dgm:pt>
    <dgm:pt modelId="{85A5C5E1-3A09-4DAE-86CF-092E7336C7FD}" type="pres">
      <dgm:prSet presAssocID="{1A1C650E-142A-4148-8F06-9A6C2442B11D}" presName="root2" presStyleCnt="0"/>
      <dgm:spPr/>
    </dgm:pt>
    <dgm:pt modelId="{CD617DD8-0E80-4F5E-8EA0-CD64FC2354E6}" type="pres">
      <dgm:prSet presAssocID="{1A1C650E-142A-4148-8F06-9A6C2442B11D}" presName="LevelTwoTextNode" presStyleLbl="node3" presStyleIdx="2" presStyleCnt="6" custScaleX="193825" custScaleY="78189" custLinFactNeighborX="-16334" custLinFactNeighborY="-3956">
        <dgm:presLayoutVars>
          <dgm:chPref val="3"/>
        </dgm:presLayoutVars>
      </dgm:prSet>
      <dgm:spPr/>
      <dgm:t>
        <a:bodyPr/>
        <a:lstStyle/>
        <a:p>
          <a:endParaRPr lang="pt-BR"/>
        </a:p>
      </dgm:t>
    </dgm:pt>
    <dgm:pt modelId="{9424160E-54F8-4CC2-BCCE-B32C9045D720}" type="pres">
      <dgm:prSet presAssocID="{1A1C650E-142A-4148-8F06-9A6C2442B11D}" presName="level3hierChild" presStyleCnt="0"/>
      <dgm:spPr/>
    </dgm:pt>
    <dgm:pt modelId="{3AFF334A-8C3D-4434-B9F8-AF31955BB64C}" type="pres">
      <dgm:prSet presAssocID="{BC220672-800B-4D2A-BEE2-7CD2B548A877}" presName="conn2-1" presStyleLbl="parChTrans1D2" presStyleIdx="3" presStyleCnt="6" custScaleX="2000000" custScaleY="88135"/>
      <dgm:spPr/>
      <dgm:t>
        <a:bodyPr/>
        <a:lstStyle/>
        <a:p>
          <a:endParaRPr lang="pt-BR"/>
        </a:p>
      </dgm:t>
    </dgm:pt>
    <dgm:pt modelId="{5578C564-D817-4073-9684-0C7053F40260}" type="pres">
      <dgm:prSet presAssocID="{BC220672-800B-4D2A-BEE2-7CD2B548A877}" presName="connTx" presStyleLbl="parChTrans1D2" presStyleIdx="3" presStyleCnt="6"/>
      <dgm:spPr/>
      <dgm:t>
        <a:bodyPr/>
        <a:lstStyle/>
        <a:p>
          <a:endParaRPr lang="pt-BR"/>
        </a:p>
      </dgm:t>
    </dgm:pt>
    <dgm:pt modelId="{1412048B-2059-4BA7-B75B-E1729077FB31}" type="pres">
      <dgm:prSet presAssocID="{109705DD-6F62-49EC-9FFB-197E15CF1F85}" presName="root2" presStyleCnt="0"/>
      <dgm:spPr/>
    </dgm:pt>
    <dgm:pt modelId="{E61B62FC-5B62-4638-8FAE-59668A0FDCE9}" type="pres">
      <dgm:prSet presAssocID="{109705DD-6F62-49EC-9FFB-197E15CF1F85}" presName="LevelTwoTextNode" presStyleLbl="node2" presStyleIdx="3" presStyleCnt="6" custScaleX="110181" custScaleY="78189" custLinFactNeighborX="-12274" custLinFactNeighborY="-7437">
        <dgm:presLayoutVars>
          <dgm:chPref val="3"/>
        </dgm:presLayoutVars>
      </dgm:prSet>
      <dgm:spPr/>
      <dgm:t>
        <a:bodyPr/>
        <a:lstStyle/>
        <a:p>
          <a:endParaRPr lang="pt-BR"/>
        </a:p>
      </dgm:t>
    </dgm:pt>
    <dgm:pt modelId="{5232503C-8997-44EF-B96B-02517B4A3B90}" type="pres">
      <dgm:prSet presAssocID="{109705DD-6F62-49EC-9FFB-197E15CF1F85}" presName="level3hierChild" presStyleCnt="0"/>
      <dgm:spPr/>
    </dgm:pt>
    <dgm:pt modelId="{CBEEFCC2-A62F-4BAE-9B12-E0F9C9B14F59}" type="pres">
      <dgm:prSet presAssocID="{9D2FF7E3-641F-4C5A-BEC9-72CBE372EBAF}" presName="conn2-1" presStyleLbl="parChTrans1D3" presStyleIdx="3" presStyleCnt="6" custScaleX="2000000" custScaleY="88135"/>
      <dgm:spPr/>
      <dgm:t>
        <a:bodyPr/>
        <a:lstStyle/>
        <a:p>
          <a:endParaRPr lang="pt-BR"/>
        </a:p>
      </dgm:t>
    </dgm:pt>
    <dgm:pt modelId="{72572907-2C44-4242-8C86-948900B09200}" type="pres">
      <dgm:prSet presAssocID="{9D2FF7E3-641F-4C5A-BEC9-72CBE372EBAF}" presName="connTx" presStyleLbl="parChTrans1D3" presStyleIdx="3" presStyleCnt="6"/>
      <dgm:spPr/>
      <dgm:t>
        <a:bodyPr/>
        <a:lstStyle/>
        <a:p>
          <a:endParaRPr lang="pt-BR"/>
        </a:p>
      </dgm:t>
    </dgm:pt>
    <dgm:pt modelId="{D7762BFD-F3E7-42B9-B409-C52BFCC3E03F}" type="pres">
      <dgm:prSet presAssocID="{0F947025-C705-418C-95FE-9E5DD5B6ACAC}" presName="root2" presStyleCnt="0"/>
      <dgm:spPr/>
    </dgm:pt>
    <dgm:pt modelId="{5BD1AFFD-6A01-40B5-B342-C663CC1E919F}" type="pres">
      <dgm:prSet presAssocID="{0F947025-C705-418C-95FE-9E5DD5B6ACAC}" presName="LevelTwoTextNode" presStyleLbl="node3" presStyleIdx="3" presStyleCnt="6" custScaleX="192625" custScaleY="78189" custLinFactNeighborX="-16914" custLinFactNeighborY="-8597">
        <dgm:presLayoutVars>
          <dgm:chPref val="3"/>
        </dgm:presLayoutVars>
      </dgm:prSet>
      <dgm:spPr/>
      <dgm:t>
        <a:bodyPr/>
        <a:lstStyle/>
        <a:p>
          <a:endParaRPr lang="pt-BR"/>
        </a:p>
      </dgm:t>
    </dgm:pt>
    <dgm:pt modelId="{7881269C-E868-4C9B-A5EA-A7A03D68809E}" type="pres">
      <dgm:prSet presAssocID="{0F947025-C705-418C-95FE-9E5DD5B6ACAC}" presName="level3hierChild" presStyleCnt="0"/>
      <dgm:spPr/>
    </dgm:pt>
    <dgm:pt modelId="{1248B4AA-3260-4DAD-9F5B-4D3E529E5C63}" type="pres">
      <dgm:prSet presAssocID="{1FFEA369-5F98-41C9-8A7E-719124B688D2}" presName="conn2-1" presStyleLbl="parChTrans1D2" presStyleIdx="4" presStyleCnt="6" custScaleX="2000000" custScaleY="88135"/>
      <dgm:spPr/>
      <dgm:t>
        <a:bodyPr/>
        <a:lstStyle/>
        <a:p>
          <a:endParaRPr lang="pt-BR"/>
        </a:p>
      </dgm:t>
    </dgm:pt>
    <dgm:pt modelId="{095B61A4-2804-4ED0-92C7-5D7D1A146675}" type="pres">
      <dgm:prSet presAssocID="{1FFEA369-5F98-41C9-8A7E-719124B688D2}" presName="connTx" presStyleLbl="parChTrans1D2" presStyleIdx="4" presStyleCnt="6"/>
      <dgm:spPr/>
      <dgm:t>
        <a:bodyPr/>
        <a:lstStyle/>
        <a:p>
          <a:endParaRPr lang="pt-BR"/>
        </a:p>
      </dgm:t>
    </dgm:pt>
    <dgm:pt modelId="{F3FE7DDD-99F0-4457-8C37-E7A5D26741BA}" type="pres">
      <dgm:prSet presAssocID="{4C79BFF7-FADA-47AB-8C50-717E0FA827FE}" presName="root2" presStyleCnt="0"/>
      <dgm:spPr/>
    </dgm:pt>
    <dgm:pt modelId="{9EBBB892-784B-4382-8991-7E722938CD59}" type="pres">
      <dgm:prSet presAssocID="{4C79BFF7-FADA-47AB-8C50-717E0FA827FE}" presName="LevelTwoTextNode" presStyleLbl="node2" presStyleIdx="4" presStyleCnt="6" custScaleX="110270" custScaleY="78189" custLinFactNeighborX="-11114" custLinFactNeighborY="-9032">
        <dgm:presLayoutVars>
          <dgm:chPref val="3"/>
        </dgm:presLayoutVars>
      </dgm:prSet>
      <dgm:spPr/>
      <dgm:t>
        <a:bodyPr/>
        <a:lstStyle/>
        <a:p>
          <a:endParaRPr lang="pt-BR"/>
        </a:p>
      </dgm:t>
    </dgm:pt>
    <dgm:pt modelId="{B5D5BF80-814E-473F-B473-33290501BB47}" type="pres">
      <dgm:prSet presAssocID="{4C79BFF7-FADA-47AB-8C50-717E0FA827FE}" presName="level3hierChild" presStyleCnt="0"/>
      <dgm:spPr/>
    </dgm:pt>
    <dgm:pt modelId="{1EAF0FC8-524B-4096-975C-F58F49805B73}" type="pres">
      <dgm:prSet presAssocID="{E7298D69-BC22-4051-8AF0-17EF64FC021F}" presName="conn2-1" presStyleLbl="parChTrans1D3" presStyleIdx="4" presStyleCnt="6" custScaleX="2000000" custScaleY="88135"/>
      <dgm:spPr/>
      <dgm:t>
        <a:bodyPr/>
        <a:lstStyle/>
        <a:p>
          <a:endParaRPr lang="pt-BR"/>
        </a:p>
      </dgm:t>
    </dgm:pt>
    <dgm:pt modelId="{1B749B65-50F5-4B76-BB70-2D384467F417}" type="pres">
      <dgm:prSet presAssocID="{E7298D69-BC22-4051-8AF0-17EF64FC021F}" presName="connTx" presStyleLbl="parChTrans1D3" presStyleIdx="4" presStyleCnt="6"/>
      <dgm:spPr/>
      <dgm:t>
        <a:bodyPr/>
        <a:lstStyle/>
        <a:p>
          <a:endParaRPr lang="pt-BR"/>
        </a:p>
      </dgm:t>
    </dgm:pt>
    <dgm:pt modelId="{FB0A77B1-7276-4E94-B71E-C941FBB8A4CB}" type="pres">
      <dgm:prSet presAssocID="{9276AF30-5CCC-4C6C-A3E6-8CA4C991C0AB}" presName="root2" presStyleCnt="0"/>
      <dgm:spPr/>
    </dgm:pt>
    <dgm:pt modelId="{F6776EA3-5D5B-4A8D-AC2B-02FFEDBD0FA7}" type="pres">
      <dgm:prSet presAssocID="{9276AF30-5CCC-4C6C-A3E6-8CA4C991C0AB}" presName="LevelTwoTextNode" presStyleLbl="node3" presStyleIdx="4" presStyleCnt="6" custScaleX="192642" custScaleY="78189" custLinFactNeighborX="-16334" custLinFactNeighborY="-9757">
        <dgm:presLayoutVars>
          <dgm:chPref val="3"/>
        </dgm:presLayoutVars>
      </dgm:prSet>
      <dgm:spPr/>
      <dgm:t>
        <a:bodyPr/>
        <a:lstStyle/>
        <a:p>
          <a:endParaRPr lang="pt-BR"/>
        </a:p>
      </dgm:t>
    </dgm:pt>
    <dgm:pt modelId="{1CD1EBAD-F089-474B-8D11-766460D95781}" type="pres">
      <dgm:prSet presAssocID="{9276AF30-5CCC-4C6C-A3E6-8CA4C991C0AB}" presName="level3hierChild" presStyleCnt="0"/>
      <dgm:spPr/>
    </dgm:pt>
    <dgm:pt modelId="{77CC9C2F-2308-4838-B4FA-0FC372429F41}" type="pres">
      <dgm:prSet presAssocID="{169C5829-DF4B-491B-ABAE-FE3F1238D4BE}" presName="conn2-1" presStyleLbl="parChTrans1D2" presStyleIdx="5" presStyleCnt="6"/>
      <dgm:spPr/>
      <dgm:t>
        <a:bodyPr/>
        <a:lstStyle/>
        <a:p>
          <a:endParaRPr lang="pt-BR"/>
        </a:p>
      </dgm:t>
    </dgm:pt>
    <dgm:pt modelId="{0139CE2D-186E-4CDF-B8F0-E1486C732F07}" type="pres">
      <dgm:prSet presAssocID="{169C5829-DF4B-491B-ABAE-FE3F1238D4BE}" presName="connTx" presStyleLbl="parChTrans1D2" presStyleIdx="5" presStyleCnt="6"/>
      <dgm:spPr/>
      <dgm:t>
        <a:bodyPr/>
        <a:lstStyle/>
        <a:p>
          <a:endParaRPr lang="pt-BR"/>
        </a:p>
      </dgm:t>
    </dgm:pt>
    <dgm:pt modelId="{C834D6C7-4F49-4BA7-B810-9BEE12E21AB8}" type="pres">
      <dgm:prSet presAssocID="{D9AD753B-A624-42E5-A7F0-986752FF1C91}" presName="root2" presStyleCnt="0"/>
      <dgm:spPr/>
    </dgm:pt>
    <dgm:pt modelId="{BE05E0E7-1E41-4100-BAB7-DD08D968ECBF}" type="pres">
      <dgm:prSet presAssocID="{D9AD753B-A624-42E5-A7F0-986752FF1C91}" presName="LevelTwoTextNode" presStyleLbl="node2" presStyleIdx="5" presStyleCnt="6" custScaleX="109561" custScaleY="55363" custLinFactNeighborX="-10190" custLinFactNeighborY="-12611">
        <dgm:presLayoutVars>
          <dgm:chPref val="3"/>
        </dgm:presLayoutVars>
      </dgm:prSet>
      <dgm:spPr/>
      <dgm:t>
        <a:bodyPr/>
        <a:lstStyle/>
        <a:p>
          <a:endParaRPr lang="pt-BR"/>
        </a:p>
      </dgm:t>
    </dgm:pt>
    <dgm:pt modelId="{4D03E67E-53BE-4C63-A120-E3BF139058E1}" type="pres">
      <dgm:prSet presAssocID="{D9AD753B-A624-42E5-A7F0-986752FF1C91}" presName="level3hierChild" presStyleCnt="0"/>
      <dgm:spPr/>
    </dgm:pt>
    <dgm:pt modelId="{EE31E7FE-7CEB-4643-AC1F-2CBF867FA552}" type="pres">
      <dgm:prSet presAssocID="{FF7BFC98-DAFE-4A3E-B0DB-DCE1DF2AB8B4}" presName="conn2-1" presStyleLbl="parChTrans1D3" presStyleIdx="5" presStyleCnt="6"/>
      <dgm:spPr/>
      <dgm:t>
        <a:bodyPr/>
        <a:lstStyle/>
        <a:p>
          <a:endParaRPr lang="pt-BR"/>
        </a:p>
      </dgm:t>
    </dgm:pt>
    <dgm:pt modelId="{412D26F4-5C93-467A-B77A-EDC2DA719565}" type="pres">
      <dgm:prSet presAssocID="{FF7BFC98-DAFE-4A3E-B0DB-DCE1DF2AB8B4}" presName="connTx" presStyleLbl="parChTrans1D3" presStyleIdx="5" presStyleCnt="6"/>
      <dgm:spPr/>
      <dgm:t>
        <a:bodyPr/>
        <a:lstStyle/>
        <a:p>
          <a:endParaRPr lang="pt-BR"/>
        </a:p>
      </dgm:t>
    </dgm:pt>
    <dgm:pt modelId="{F9B0AB45-B3D8-4BE3-BEFB-036FE4BFD2F5}" type="pres">
      <dgm:prSet presAssocID="{ECC49AB7-1BC5-4C56-BFA8-13A2818B73EB}" presName="root2" presStyleCnt="0"/>
      <dgm:spPr/>
    </dgm:pt>
    <dgm:pt modelId="{7A5732F6-C84C-41D4-9731-78E5F6FFB120}" type="pres">
      <dgm:prSet presAssocID="{ECC49AB7-1BC5-4C56-BFA8-13A2818B73EB}" presName="LevelTwoTextNode" presStyleLbl="node3" presStyleIdx="5" presStyleCnt="6" custScaleX="190958" custScaleY="69418" custLinFactNeighborX="-13561" custLinFactNeighborY="-13628">
        <dgm:presLayoutVars>
          <dgm:chPref val="3"/>
        </dgm:presLayoutVars>
      </dgm:prSet>
      <dgm:spPr/>
      <dgm:t>
        <a:bodyPr/>
        <a:lstStyle/>
        <a:p>
          <a:endParaRPr lang="pt-BR"/>
        </a:p>
      </dgm:t>
    </dgm:pt>
    <dgm:pt modelId="{ADA732B2-4424-4E3F-89BA-1496C5887162}" type="pres">
      <dgm:prSet presAssocID="{ECC49AB7-1BC5-4C56-BFA8-13A2818B73EB}" presName="level3hierChild" presStyleCnt="0"/>
      <dgm:spPr/>
    </dgm:pt>
  </dgm:ptLst>
  <dgm:cxnLst>
    <dgm:cxn modelId="{9D5AD376-6907-4571-91D3-7E1EE30E7C38}" srcId="{2114A945-66F1-42DA-A4B9-2B345B8CEB90}" destId="{1A1C650E-142A-4148-8F06-9A6C2442B11D}" srcOrd="0" destOrd="0" parTransId="{F7609499-50B3-4FA6-910A-B4FD86F22374}" sibTransId="{B124BD93-845A-43AB-B802-20BFB33B2318}"/>
    <dgm:cxn modelId="{3D4814CD-1369-420D-B2EB-9618F5CC4B91}" srcId="{E64C154E-306F-4688-B330-B8889772C5C2}" destId="{2114A945-66F1-42DA-A4B9-2B345B8CEB90}" srcOrd="2" destOrd="0" parTransId="{D0DF0BA0-D2EE-4BF2-A6BF-D7D7DF0601C1}" sibTransId="{8A45140F-FA0E-4398-86AE-89A3A5A52C46}"/>
    <dgm:cxn modelId="{02F2D0DC-34FE-4179-B8F8-A9233D1AC82A}" type="presOf" srcId="{9D2FF7E3-641F-4C5A-BEC9-72CBE372EBAF}" destId="{CBEEFCC2-A62F-4BAE-9B12-E0F9C9B14F59}" srcOrd="0" destOrd="0" presId="urn:microsoft.com/office/officeart/2005/8/layout/hierarchy2"/>
    <dgm:cxn modelId="{F2F76F0C-197D-4199-8E77-598F9C218EB5}" type="presOf" srcId="{7FB2BDC0-68CC-4FB4-A56D-D415755AEBA1}" destId="{CB138FD0-0D3A-4E57-9E46-F6D9969A444E}" srcOrd="0" destOrd="0" presId="urn:microsoft.com/office/officeart/2005/8/layout/hierarchy2"/>
    <dgm:cxn modelId="{2352D9E2-23B9-4A36-8CCB-028895962E7B}" type="presOf" srcId="{7630C8F7-862A-428B-A4D5-9F9C50EC2241}" destId="{B5F6FD1A-13AB-4840-9DE8-17C5A9A8CD6C}" srcOrd="0" destOrd="0" presId="urn:microsoft.com/office/officeart/2005/8/layout/hierarchy2"/>
    <dgm:cxn modelId="{44A147A5-0E2A-4D0B-A4DF-C0DD4136DCCC}" type="presOf" srcId="{7FB2BDC0-68CC-4FB4-A56D-D415755AEBA1}" destId="{B2100236-735B-4815-8F7F-F6F8BC710927}" srcOrd="1" destOrd="0" presId="urn:microsoft.com/office/officeart/2005/8/layout/hierarchy2"/>
    <dgm:cxn modelId="{1068623E-FED6-4553-B2AB-EB57AF258157}" type="presOf" srcId="{169C5829-DF4B-491B-ABAE-FE3F1238D4BE}" destId="{77CC9C2F-2308-4838-B4FA-0FC372429F41}" srcOrd="0" destOrd="0" presId="urn:microsoft.com/office/officeart/2005/8/layout/hierarchy2"/>
    <dgm:cxn modelId="{E1833276-351E-4FC8-AB33-6000D28138F6}" type="presOf" srcId="{D0DF0BA0-D2EE-4BF2-A6BF-D7D7DF0601C1}" destId="{1DB3DBCB-8E96-4437-974D-4743B516CA9C}" srcOrd="0" destOrd="0" presId="urn:microsoft.com/office/officeart/2005/8/layout/hierarchy2"/>
    <dgm:cxn modelId="{0E5B1B75-9DA8-4D7A-8FF6-3528A9A3E377}" type="presOf" srcId="{1FFEA369-5F98-41C9-8A7E-719124B688D2}" destId="{095B61A4-2804-4ED0-92C7-5D7D1A146675}" srcOrd="1" destOrd="0" presId="urn:microsoft.com/office/officeart/2005/8/layout/hierarchy2"/>
    <dgm:cxn modelId="{875A031F-13AE-4714-AA9B-04F7558AF54B}" type="presOf" srcId="{FF7BFC98-DAFE-4A3E-B0DB-DCE1DF2AB8B4}" destId="{EE31E7FE-7CEB-4643-AC1F-2CBF867FA552}" srcOrd="0" destOrd="0" presId="urn:microsoft.com/office/officeart/2005/8/layout/hierarchy2"/>
    <dgm:cxn modelId="{1B725E7C-C165-456A-AE4A-87DB502C3E51}" type="presOf" srcId="{109705DD-6F62-49EC-9FFB-197E15CF1F85}" destId="{E61B62FC-5B62-4638-8FAE-59668A0FDCE9}" srcOrd="0" destOrd="0" presId="urn:microsoft.com/office/officeart/2005/8/layout/hierarchy2"/>
    <dgm:cxn modelId="{5A5809FA-3D62-4817-B71A-B93C1E5D4D2F}" type="presOf" srcId="{191AC6C1-CDAD-4B9C-AA70-048008BDB250}" destId="{8CEF7137-B7AB-468E-BF12-5A580B3842E6}" srcOrd="0" destOrd="0" presId="urn:microsoft.com/office/officeart/2005/8/layout/hierarchy2"/>
    <dgm:cxn modelId="{06F1361B-B354-4D8E-B670-94B43A8F05E4}" type="presOf" srcId="{D9AD753B-A624-42E5-A7F0-986752FF1C91}" destId="{BE05E0E7-1E41-4100-BAB7-DD08D968ECBF}" srcOrd="0" destOrd="0" presId="urn:microsoft.com/office/officeart/2005/8/layout/hierarchy2"/>
    <dgm:cxn modelId="{B856C6EA-7D4E-4207-BB73-48E5D7366BA0}" srcId="{E64C154E-306F-4688-B330-B8889772C5C2}" destId="{EDE058DE-03B7-4C5D-84B6-E245D070AA72}" srcOrd="0" destOrd="0" parTransId="{E64AD6D1-0DD4-418F-8B68-B461F3D030FF}" sibTransId="{7E41160D-AF2B-481C-B7A1-B6DFA7A797A3}"/>
    <dgm:cxn modelId="{577288B8-6001-4C4E-AEBF-71B7459B6ED2}" srcId="{E64C154E-306F-4688-B330-B8889772C5C2}" destId="{65D0BE84-4EA1-4227-8BBC-4D265053DAB8}" srcOrd="1" destOrd="0" parTransId="{7FB2BDC0-68CC-4FB4-A56D-D415755AEBA1}" sibTransId="{458EA7C8-8234-4D2E-9385-94C42B2C2937}"/>
    <dgm:cxn modelId="{6B481F93-C8F9-4E8F-B085-CF0FF7F707E2}" srcId="{109705DD-6F62-49EC-9FFB-197E15CF1F85}" destId="{0F947025-C705-418C-95FE-9E5DD5B6ACAC}" srcOrd="0" destOrd="0" parTransId="{9D2FF7E3-641F-4C5A-BEC9-72CBE372EBAF}" sibTransId="{8053444C-A7C7-46E6-ABB2-F5893E712DCC}"/>
    <dgm:cxn modelId="{0E307A35-CAFC-487B-BAF6-CF84B944C989}" srcId="{E64C154E-306F-4688-B330-B8889772C5C2}" destId="{D9AD753B-A624-42E5-A7F0-986752FF1C91}" srcOrd="5" destOrd="0" parTransId="{169C5829-DF4B-491B-ABAE-FE3F1238D4BE}" sibTransId="{1C3D3C95-406E-4190-9AEA-A0C8E9B020AC}"/>
    <dgm:cxn modelId="{491F3098-4D0A-4102-81F5-812443F4280E}" type="presOf" srcId="{169C5829-DF4B-491B-ABAE-FE3F1238D4BE}" destId="{0139CE2D-186E-4CDF-B8F0-E1486C732F07}" srcOrd="1" destOrd="0" presId="urn:microsoft.com/office/officeart/2005/8/layout/hierarchy2"/>
    <dgm:cxn modelId="{BCC6B797-5590-4E7A-A187-C747A359C6CE}" type="presOf" srcId="{E7298D69-BC22-4051-8AF0-17EF64FC021F}" destId="{1EAF0FC8-524B-4096-975C-F58F49805B73}" srcOrd="0" destOrd="0" presId="urn:microsoft.com/office/officeart/2005/8/layout/hierarchy2"/>
    <dgm:cxn modelId="{AC28AEF3-4B3A-46EF-AC96-21C6A0FA26A0}" srcId="{E64C154E-306F-4688-B330-B8889772C5C2}" destId="{109705DD-6F62-49EC-9FFB-197E15CF1F85}" srcOrd="3" destOrd="0" parTransId="{BC220672-800B-4D2A-BEE2-7CD2B548A877}" sibTransId="{B97056A5-926B-44E3-80F6-B434AB1FE273}"/>
    <dgm:cxn modelId="{F77D1A12-B8D9-4668-A7F1-0BC5DA095C44}" type="presOf" srcId="{4C79BFF7-FADA-47AB-8C50-717E0FA827FE}" destId="{9EBBB892-784B-4382-8991-7E722938CD59}" srcOrd="0" destOrd="0" presId="urn:microsoft.com/office/officeart/2005/8/layout/hierarchy2"/>
    <dgm:cxn modelId="{5069BAD3-0AE8-42E6-827F-C644289D5E78}" type="presOf" srcId="{616D0773-5F04-4D0D-B017-DF74F3211B84}" destId="{797B4D70-E5A8-4F34-8BFA-CEBDD3B6AD43}" srcOrd="0" destOrd="0" presId="urn:microsoft.com/office/officeart/2005/8/layout/hierarchy2"/>
    <dgm:cxn modelId="{E3DB010F-A935-4D4B-8A23-5D61AC20E346}" type="presOf" srcId="{1FFEA369-5F98-41C9-8A7E-719124B688D2}" destId="{1248B4AA-3260-4DAD-9F5B-4D3E529E5C63}" srcOrd="0" destOrd="0" presId="urn:microsoft.com/office/officeart/2005/8/layout/hierarchy2"/>
    <dgm:cxn modelId="{F70A0951-EAB5-4C63-A2D7-61F808921B0F}" type="presOf" srcId="{E64AD6D1-0DD4-418F-8B68-B461F3D030FF}" destId="{71A9A3F0-BA9A-4DEA-B1EA-3CBA28998C2E}" srcOrd="1" destOrd="0" presId="urn:microsoft.com/office/officeart/2005/8/layout/hierarchy2"/>
    <dgm:cxn modelId="{C845874D-125E-48DE-AA95-F4CC32D01E65}" type="presOf" srcId="{F7609499-50B3-4FA6-910A-B4FD86F22374}" destId="{926A66EC-E800-4DCB-A90F-E753F66FE09D}" srcOrd="1" destOrd="0" presId="urn:microsoft.com/office/officeart/2005/8/layout/hierarchy2"/>
    <dgm:cxn modelId="{173D159F-827F-4207-9842-44CB5AD3EBFA}" type="presOf" srcId="{0F947025-C705-418C-95FE-9E5DD5B6ACAC}" destId="{5BD1AFFD-6A01-40B5-B342-C663CC1E919F}" srcOrd="0" destOrd="0" presId="urn:microsoft.com/office/officeart/2005/8/layout/hierarchy2"/>
    <dgm:cxn modelId="{5AFE334B-DF3B-41B3-832C-DCB1606D838C}" type="presOf" srcId="{FF7BFC98-DAFE-4A3E-B0DB-DCE1DF2AB8B4}" destId="{412D26F4-5C93-467A-B77A-EDC2DA719565}" srcOrd="1" destOrd="0" presId="urn:microsoft.com/office/officeart/2005/8/layout/hierarchy2"/>
    <dgm:cxn modelId="{2D2F3E1F-B6DE-4A56-8739-70F0E1101C72}" type="presOf" srcId="{9D2FF7E3-641F-4C5A-BEC9-72CBE372EBAF}" destId="{72572907-2C44-4242-8C86-948900B09200}" srcOrd="1" destOrd="0" presId="urn:microsoft.com/office/officeart/2005/8/layout/hierarchy2"/>
    <dgm:cxn modelId="{CCBF8286-2A41-4607-AD61-FCD1325BABAE}" type="presOf" srcId="{E64C154E-306F-4688-B330-B8889772C5C2}" destId="{699114DF-9C76-4667-BB1C-EC7E27E28BA1}" srcOrd="0" destOrd="0" presId="urn:microsoft.com/office/officeart/2005/8/layout/hierarchy2"/>
    <dgm:cxn modelId="{5CBCD62E-4768-49B4-B8BC-2C7ED7A2BE94}" srcId="{D9AD753B-A624-42E5-A7F0-986752FF1C91}" destId="{ECC49AB7-1BC5-4C56-BFA8-13A2818B73EB}" srcOrd="0" destOrd="0" parTransId="{FF7BFC98-DAFE-4A3E-B0DB-DCE1DF2AB8B4}" sibTransId="{26FE534D-BC43-4C36-9167-147E2B251EF8}"/>
    <dgm:cxn modelId="{FEB3ADF7-727E-4574-8B8D-697DF8856016}" type="presOf" srcId="{D0DF0BA0-D2EE-4BF2-A6BF-D7D7DF0601C1}" destId="{CFC94416-0357-44C0-968C-C867A83E476B}" srcOrd="1" destOrd="0" presId="urn:microsoft.com/office/officeart/2005/8/layout/hierarchy2"/>
    <dgm:cxn modelId="{CD350E9C-6DDA-42C9-B68D-ABF9641370B2}" type="presOf" srcId="{9276AF30-5CCC-4C6C-A3E6-8CA4C991C0AB}" destId="{F6776EA3-5D5B-4A8D-AC2B-02FFEDBD0FA7}" srcOrd="0" destOrd="0" presId="urn:microsoft.com/office/officeart/2005/8/layout/hierarchy2"/>
    <dgm:cxn modelId="{097E1C8F-BE70-43B5-BC13-202F80EF4B8F}" srcId="{65D0BE84-4EA1-4227-8BBC-4D265053DAB8}" destId="{191AC6C1-CDAD-4B9C-AA70-048008BDB250}" srcOrd="0" destOrd="0" parTransId="{43B26793-18DC-49DF-83A4-A3D3A97625BB}" sibTransId="{EDCD4FF3-7649-45B2-8240-A7D1044943F4}"/>
    <dgm:cxn modelId="{995F8E7C-1AA1-4DE6-B905-D5AB7164F506}" type="presOf" srcId="{E7298D69-BC22-4051-8AF0-17EF64FC021F}" destId="{1B749B65-50F5-4B76-BB70-2D384467F417}" srcOrd="1" destOrd="0" presId="urn:microsoft.com/office/officeart/2005/8/layout/hierarchy2"/>
    <dgm:cxn modelId="{76292654-1BA4-4729-B48B-A231C6BA524D}" srcId="{4C79BFF7-FADA-47AB-8C50-717E0FA827FE}" destId="{9276AF30-5CCC-4C6C-A3E6-8CA4C991C0AB}" srcOrd="0" destOrd="0" parTransId="{E7298D69-BC22-4051-8AF0-17EF64FC021F}" sibTransId="{2EE497F1-09E2-41BD-804B-FDCDA736E09D}"/>
    <dgm:cxn modelId="{FEED6A57-131D-4494-97A3-88FEB6BC00F2}" type="presOf" srcId="{AAA68F10-3778-45C7-8224-170E9C82F677}" destId="{055953E2-1756-4AC4-B99C-16153015C642}" srcOrd="0" destOrd="0" presId="urn:microsoft.com/office/officeart/2005/8/layout/hierarchy2"/>
    <dgm:cxn modelId="{71FF0698-A7D7-4C0F-BB12-C844A4FA9734}" type="presOf" srcId="{F7609499-50B3-4FA6-910A-B4FD86F22374}" destId="{1D0ACB8D-AC32-407B-A43A-684DFB067007}" srcOrd="0" destOrd="0" presId="urn:microsoft.com/office/officeart/2005/8/layout/hierarchy2"/>
    <dgm:cxn modelId="{05DE8D75-0338-4DC0-BD8F-D09465C214C3}" type="presOf" srcId="{2114A945-66F1-42DA-A4B9-2B345B8CEB90}" destId="{9442EF78-ACA5-4023-857A-715C9B5CCC54}" srcOrd="0" destOrd="0" presId="urn:microsoft.com/office/officeart/2005/8/layout/hierarchy2"/>
    <dgm:cxn modelId="{56C9F931-F91D-485B-A229-98A4B7A00CFB}" type="presOf" srcId="{ECC49AB7-1BC5-4C56-BFA8-13A2818B73EB}" destId="{7A5732F6-C84C-41D4-9731-78E5F6FFB120}" srcOrd="0" destOrd="0" presId="urn:microsoft.com/office/officeart/2005/8/layout/hierarchy2"/>
    <dgm:cxn modelId="{60F24B83-42CB-46E5-A168-DE7D53C012CF}" type="presOf" srcId="{616D0773-5F04-4D0D-B017-DF74F3211B84}" destId="{45D71C99-FC08-499E-8BD1-1676AA1BF62B}" srcOrd="1" destOrd="0" presId="urn:microsoft.com/office/officeart/2005/8/layout/hierarchy2"/>
    <dgm:cxn modelId="{2AA8F8F9-FEF3-4A53-A5E1-BF692D4E4BD6}" type="presOf" srcId="{BC220672-800B-4D2A-BEE2-7CD2B548A877}" destId="{3AFF334A-8C3D-4434-B9F8-AF31955BB64C}" srcOrd="0" destOrd="0" presId="urn:microsoft.com/office/officeart/2005/8/layout/hierarchy2"/>
    <dgm:cxn modelId="{3F314B31-6926-4DA3-AB9A-D8EC110AE130}" srcId="{E64C154E-306F-4688-B330-B8889772C5C2}" destId="{4C79BFF7-FADA-47AB-8C50-717E0FA827FE}" srcOrd="4" destOrd="0" parTransId="{1FFEA369-5F98-41C9-8A7E-719124B688D2}" sibTransId="{E2E70475-D67D-4E96-A706-42D36750A39E}"/>
    <dgm:cxn modelId="{DA696466-63A2-4D9F-9D71-AB7F64381610}" type="presOf" srcId="{EDE058DE-03B7-4C5D-84B6-E245D070AA72}" destId="{9A887B41-CBA2-48D3-B408-0FBA1B1DBCA1}" srcOrd="0" destOrd="0" presId="urn:microsoft.com/office/officeart/2005/8/layout/hierarchy2"/>
    <dgm:cxn modelId="{62A04702-7018-40E4-8CFE-127A3E27A38E}" type="presOf" srcId="{65D0BE84-4EA1-4227-8BBC-4D265053DAB8}" destId="{D9E69617-5130-4B38-8944-EE6934759EEC}" srcOrd="0" destOrd="0" presId="urn:microsoft.com/office/officeart/2005/8/layout/hierarchy2"/>
    <dgm:cxn modelId="{4A8B7AB7-F497-4232-9D35-FE6C7E07CB35}" type="presOf" srcId="{43B26793-18DC-49DF-83A4-A3D3A97625BB}" destId="{D48CA564-160F-47A2-96A8-87D01FCC528B}" srcOrd="1" destOrd="0" presId="urn:microsoft.com/office/officeart/2005/8/layout/hierarchy2"/>
    <dgm:cxn modelId="{5E55CC13-D13C-40C2-9E33-956EDAC9F9F3}" type="presOf" srcId="{BC220672-800B-4D2A-BEE2-7CD2B548A877}" destId="{5578C564-D817-4073-9684-0C7053F40260}" srcOrd="1" destOrd="0" presId="urn:microsoft.com/office/officeart/2005/8/layout/hierarchy2"/>
    <dgm:cxn modelId="{1DCCC1FA-DFCC-4FFB-9F7B-E2666351F891}" srcId="{7630C8F7-862A-428B-A4D5-9F9C50EC2241}" destId="{E64C154E-306F-4688-B330-B8889772C5C2}" srcOrd="0" destOrd="0" parTransId="{F485B988-3161-445E-8DE9-9B3930EAD019}" sibTransId="{ADBE4BE2-C826-47B9-88C8-97D0528306FB}"/>
    <dgm:cxn modelId="{250087F1-D4D6-4081-A6FF-1211E2FC1E81}" srcId="{EDE058DE-03B7-4C5D-84B6-E245D070AA72}" destId="{AAA68F10-3778-45C7-8224-170E9C82F677}" srcOrd="0" destOrd="0" parTransId="{616D0773-5F04-4D0D-B017-DF74F3211B84}" sibTransId="{C4903899-E10A-4476-A91D-20C39AA6C1C5}"/>
    <dgm:cxn modelId="{63D7931B-D7F6-4698-A309-9C1590BE0794}" type="presOf" srcId="{43B26793-18DC-49DF-83A4-A3D3A97625BB}" destId="{68D6F337-4D94-4E47-9D51-95C7B7EFCBE6}" srcOrd="0" destOrd="0" presId="urn:microsoft.com/office/officeart/2005/8/layout/hierarchy2"/>
    <dgm:cxn modelId="{05AC387A-FD3C-48F0-9BEE-BC592D1A60F5}" type="presOf" srcId="{E64AD6D1-0DD4-418F-8B68-B461F3D030FF}" destId="{8466C5D8-F917-42FC-A5C9-E7427CB1F964}" srcOrd="0" destOrd="0" presId="urn:microsoft.com/office/officeart/2005/8/layout/hierarchy2"/>
    <dgm:cxn modelId="{DF3160DC-760F-4DB7-A99B-AC2116D2CCD3}" type="presOf" srcId="{1A1C650E-142A-4148-8F06-9A6C2442B11D}" destId="{CD617DD8-0E80-4F5E-8EA0-CD64FC2354E6}" srcOrd="0" destOrd="0" presId="urn:microsoft.com/office/officeart/2005/8/layout/hierarchy2"/>
    <dgm:cxn modelId="{F4370FCB-79C4-4CE1-A42A-822890F5A19A}" type="presParOf" srcId="{B5F6FD1A-13AB-4840-9DE8-17C5A9A8CD6C}" destId="{64E832FB-2CB0-41A4-8EE5-4A1863071AFE}" srcOrd="0" destOrd="0" presId="urn:microsoft.com/office/officeart/2005/8/layout/hierarchy2"/>
    <dgm:cxn modelId="{B9EB2006-BAF7-4B9D-B82C-2BC186AC82C4}" type="presParOf" srcId="{64E832FB-2CB0-41A4-8EE5-4A1863071AFE}" destId="{699114DF-9C76-4667-BB1C-EC7E27E28BA1}" srcOrd="0" destOrd="0" presId="urn:microsoft.com/office/officeart/2005/8/layout/hierarchy2"/>
    <dgm:cxn modelId="{287FE14B-CF61-48D3-B991-7CEF94CA83B9}" type="presParOf" srcId="{64E832FB-2CB0-41A4-8EE5-4A1863071AFE}" destId="{2549634D-2031-4B5D-865D-F47F49BCE708}" srcOrd="1" destOrd="0" presId="urn:microsoft.com/office/officeart/2005/8/layout/hierarchy2"/>
    <dgm:cxn modelId="{84B5421C-B741-4F9C-A544-25CD5B954E98}" type="presParOf" srcId="{2549634D-2031-4B5D-865D-F47F49BCE708}" destId="{8466C5D8-F917-42FC-A5C9-E7427CB1F964}" srcOrd="0" destOrd="0" presId="urn:microsoft.com/office/officeart/2005/8/layout/hierarchy2"/>
    <dgm:cxn modelId="{FDA359F1-F065-4419-853E-0B746A5523E5}" type="presParOf" srcId="{8466C5D8-F917-42FC-A5C9-E7427CB1F964}" destId="{71A9A3F0-BA9A-4DEA-B1EA-3CBA28998C2E}" srcOrd="0" destOrd="0" presId="urn:microsoft.com/office/officeart/2005/8/layout/hierarchy2"/>
    <dgm:cxn modelId="{8040BBA4-A576-41CA-A47C-24D8F577F197}" type="presParOf" srcId="{2549634D-2031-4B5D-865D-F47F49BCE708}" destId="{CB38C50C-C8FF-43EE-BC3C-ECE28617423B}" srcOrd="1" destOrd="0" presId="urn:microsoft.com/office/officeart/2005/8/layout/hierarchy2"/>
    <dgm:cxn modelId="{AA2D04C7-5CA2-418C-8319-5D2BB28D36C8}" type="presParOf" srcId="{CB38C50C-C8FF-43EE-BC3C-ECE28617423B}" destId="{9A887B41-CBA2-48D3-B408-0FBA1B1DBCA1}" srcOrd="0" destOrd="0" presId="urn:microsoft.com/office/officeart/2005/8/layout/hierarchy2"/>
    <dgm:cxn modelId="{87F62933-BD38-47E5-B97E-131F092388D5}" type="presParOf" srcId="{CB38C50C-C8FF-43EE-BC3C-ECE28617423B}" destId="{F6253259-86C4-41C8-9EFC-F7BFEA63011E}" srcOrd="1" destOrd="0" presId="urn:microsoft.com/office/officeart/2005/8/layout/hierarchy2"/>
    <dgm:cxn modelId="{558C4968-3A74-49C8-A09B-8720B36E9D21}" type="presParOf" srcId="{F6253259-86C4-41C8-9EFC-F7BFEA63011E}" destId="{797B4D70-E5A8-4F34-8BFA-CEBDD3B6AD43}" srcOrd="0" destOrd="0" presId="urn:microsoft.com/office/officeart/2005/8/layout/hierarchy2"/>
    <dgm:cxn modelId="{EE3DCB73-2AFB-40C0-80A6-A7C4C9ACB7EE}" type="presParOf" srcId="{797B4D70-E5A8-4F34-8BFA-CEBDD3B6AD43}" destId="{45D71C99-FC08-499E-8BD1-1676AA1BF62B}" srcOrd="0" destOrd="0" presId="urn:microsoft.com/office/officeart/2005/8/layout/hierarchy2"/>
    <dgm:cxn modelId="{5B2C0F1E-F7F8-43AB-90D9-6607BB050964}" type="presParOf" srcId="{F6253259-86C4-41C8-9EFC-F7BFEA63011E}" destId="{EE5FC2E8-D957-4819-80FD-ECA8ADC0FF06}" srcOrd="1" destOrd="0" presId="urn:microsoft.com/office/officeart/2005/8/layout/hierarchy2"/>
    <dgm:cxn modelId="{9BB7090D-E0D2-4484-9846-587742EDF06E}" type="presParOf" srcId="{EE5FC2E8-D957-4819-80FD-ECA8ADC0FF06}" destId="{055953E2-1756-4AC4-B99C-16153015C642}" srcOrd="0" destOrd="0" presId="urn:microsoft.com/office/officeart/2005/8/layout/hierarchy2"/>
    <dgm:cxn modelId="{2AC8AB3F-AA24-46BC-B517-F2002816A83E}" type="presParOf" srcId="{EE5FC2E8-D957-4819-80FD-ECA8ADC0FF06}" destId="{7B9E7AC0-A00D-4192-ACFD-3368170EC053}" srcOrd="1" destOrd="0" presId="urn:microsoft.com/office/officeart/2005/8/layout/hierarchy2"/>
    <dgm:cxn modelId="{ADF80EB7-17B5-4727-8FEA-158821595EB2}" type="presParOf" srcId="{2549634D-2031-4B5D-865D-F47F49BCE708}" destId="{CB138FD0-0D3A-4E57-9E46-F6D9969A444E}" srcOrd="2" destOrd="0" presId="urn:microsoft.com/office/officeart/2005/8/layout/hierarchy2"/>
    <dgm:cxn modelId="{B5586B81-2A6C-46C6-9047-B65462A98770}" type="presParOf" srcId="{CB138FD0-0D3A-4E57-9E46-F6D9969A444E}" destId="{B2100236-735B-4815-8F7F-F6F8BC710927}" srcOrd="0" destOrd="0" presId="urn:microsoft.com/office/officeart/2005/8/layout/hierarchy2"/>
    <dgm:cxn modelId="{4B4818D0-84C5-4EDB-A342-689B359CC636}" type="presParOf" srcId="{2549634D-2031-4B5D-865D-F47F49BCE708}" destId="{1F8824FA-46DE-4C8C-8BC9-D23370D195A2}" srcOrd="3" destOrd="0" presId="urn:microsoft.com/office/officeart/2005/8/layout/hierarchy2"/>
    <dgm:cxn modelId="{8D4706B2-D9F7-4DE3-B035-F08B04BD42F1}" type="presParOf" srcId="{1F8824FA-46DE-4C8C-8BC9-D23370D195A2}" destId="{D9E69617-5130-4B38-8944-EE6934759EEC}" srcOrd="0" destOrd="0" presId="urn:microsoft.com/office/officeart/2005/8/layout/hierarchy2"/>
    <dgm:cxn modelId="{EFBF55BE-7D79-40C8-93CC-A40BB94C848E}" type="presParOf" srcId="{1F8824FA-46DE-4C8C-8BC9-D23370D195A2}" destId="{B1C6C8CB-E6C1-47E5-8911-436BC8424DCD}" srcOrd="1" destOrd="0" presId="urn:microsoft.com/office/officeart/2005/8/layout/hierarchy2"/>
    <dgm:cxn modelId="{955BACC1-2FB3-47B0-907E-E382B47911EE}" type="presParOf" srcId="{B1C6C8CB-E6C1-47E5-8911-436BC8424DCD}" destId="{68D6F337-4D94-4E47-9D51-95C7B7EFCBE6}" srcOrd="0" destOrd="0" presId="urn:microsoft.com/office/officeart/2005/8/layout/hierarchy2"/>
    <dgm:cxn modelId="{0DA12DC6-3480-4A65-BBE4-BDEA927E686E}" type="presParOf" srcId="{68D6F337-4D94-4E47-9D51-95C7B7EFCBE6}" destId="{D48CA564-160F-47A2-96A8-87D01FCC528B}" srcOrd="0" destOrd="0" presId="urn:microsoft.com/office/officeart/2005/8/layout/hierarchy2"/>
    <dgm:cxn modelId="{ED33C60A-3ADE-4BE7-A636-A2023E5B5647}" type="presParOf" srcId="{B1C6C8CB-E6C1-47E5-8911-436BC8424DCD}" destId="{651452E5-CCC8-4275-A56E-6172DFA3E001}" srcOrd="1" destOrd="0" presId="urn:microsoft.com/office/officeart/2005/8/layout/hierarchy2"/>
    <dgm:cxn modelId="{F99D8337-0413-4B4D-A025-29B22776186F}" type="presParOf" srcId="{651452E5-CCC8-4275-A56E-6172DFA3E001}" destId="{8CEF7137-B7AB-468E-BF12-5A580B3842E6}" srcOrd="0" destOrd="0" presId="urn:microsoft.com/office/officeart/2005/8/layout/hierarchy2"/>
    <dgm:cxn modelId="{CC502668-150E-44D0-A17F-1695BA76D070}" type="presParOf" srcId="{651452E5-CCC8-4275-A56E-6172DFA3E001}" destId="{A1DA4F1A-FF97-4CBF-8393-DED9DF33653B}" srcOrd="1" destOrd="0" presId="urn:microsoft.com/office/officeart/2005/8/layout/hierarchy2"/>
    <dgm:cxn modelId="{030B85AE-9090-4710-9621-82A0C15D52C2}" type="presParOf" srcId="{2549634D-2031-4B5D-865D-F47F49BCE708}" destId="{1DB3DBCB-8E96-4437-974D-4743B516CA9C}" srcOrd="4" destOrd="0" presId="urn:microsoft.com/office/officeart/2005/8/layout/hierarchy2"/>
    <dgm:cxn modelId="{6018E631-3B6C-461D-BBB7-8A5758E85685}" type="presParOf" srcId="{1DB3DBCB-8E96-4437-974D-4743B516CA9C}" destId="{CFC94416-0357-44C0-968C-C867A83E476B}" srcOrd="0" destOrd="0" presId="urn:microsoft.com/office/officeart/2005/8/layout/hierarchy2"/>
    <dgm:cxn modelId="{35E4AB4D-458E-46C9-9180-1B93906444BD}" type="presParOf" srcId="{2549634D-2031-4B5D-865D-F47F49BCE708}" destId="{61ABCBA7-39EE-41C9-A413-26F600447685}" srcOrd="5" destOrd="0" presId="urn:microsoft.com/office/officeart/2005/8/layout/hierarchy2"/>
    <dgm:cxn modelId="{3791FAB5-FF59-4711-B05C-D74D36E59B6A}" type="presParOf" srcId="{61ABCBA7-39EE-41C9-A413-26F600447685}" destId="{9442EF78-ACA5-4023-857A-715C9B5CCC54}" srcOrd="0" destOrd="0" presId="urn:microsoft.com/office/officeart/2005/8/layout/hierarchy2"/>
    <dgm:cxn modelId="{BD93C78A-F48B-44BE-B7DC-162A196217D9}" type="presParOf" srcId="{61ABCBA7-39EE-41C9-A413-26F600447685}" destId="{38C80601-1E2F-4A9D-A1F6-BF758D86ED99}" srcOrd="1" destOrd="0" presId="urn:microsoft.com/office/officeart/2005/8/layout/hierarchy2"/>
    <dgm:cxn modelId="{07F64DCC-36C7-46CA-833D-9AFBCCFB08A3}" type="presParOf" srcId="{38C80601-1E2F-4A9D-A1F6-BF758D86ED99}" destId="{1D0ACB8D-AC32-407B-A43A-684DFB067007}" srcOrd="0" destOrd="0" presId="urn:microsoft.com/office/officeart/2005/8/layout/hierarchy2"/>
    <dgm:cxn modelId="{A6A8B283-BB3A-4EF9-B5EC-3A418D37A81E}" type="presParOf" srcId="{1D0ACB8D-AC32-407B-A43A-684DFB067007}" destId="{926A66EC-E800-4DCB-A90F-E753F66FE09D}" srcOrd="0" destOrd="0" presId="urn:microsoft.com/office/officeart/2005/8/layout/hierarchy2"/>
    <dgm:cxn modelId="{1027FC2C-073A-436B-B1E4-4088ED7570A9}" type="presParOf" srcId="{38C80601-1E2F-4A9D-A1F6-BF758D86ED99}" destId="{85A5C5E1-3A09-4DAE-86CF-092E7336C7FD}" srcOrd="1" destOrd="0" presId="urn:microsoft.com/office/officeart/2005/8/layout/hierarchy2"/>
    <dgm:cxn modelId="{78AE100E-7972-46AD-BBD0-459CCC02D0F6}" type="presParOf" srcId="{85A5C5E1-3A09-4DAE-86CF-092E7336C7FD}" destId="{CD617DD8-0E80-4F5E-8EA0-CD64FC2354E6}" srcOrd="0" destOrd="0" presId="urn:microsoft.com/office/officeart/2005/8/layout/hierarchy2"/>
    <dgm:cxn modelId="{38901865-0890-4D5E-91DB-C6A0522AA1B1}" type="presParOf" srcId="{85A5C5E1-3A09-4DAE-86CF-092E7336C7FD}" destId="{9424160E-54F8-4CC2-BCCE-B32C9045D720}" srcOrd="1" destOrd="0" presId="urn:microsoft.com/office/officeart/2005/8/layout/hierarchy2"/>
    <dgm:cxn modelId="{AB0B1493-D24C-4ACB-A0B5-DCD027AA4FD9}" type="presParOf" srcId="{2549634D-2031-4B5D-865D-F47F49BCE708}" destId="{3AFF334A-8C3D-4434-B9F8-AF31955BB64C}" srcOrd="6" destOrd="0" presId="urn:microsoft.com/office/officeart/2005/8/layout/hierarchy2"/>
    <dgm:cxn modelId="{B12C3666-E2C7-41D0-BA2C-542C96149610}" type="presParOf" srcId="{3AFF334A-8C3D-4434-B9F8-AF31955BB64C}" destId="{5578C564-D817-4073-9684-0C7053F40260}" srcOrd="0" destOrd="0" presId="urn:microsoft.com/office/officeart/2005/8/layout/hierarchy2"/>
    <dgm:cxn modelId="{D1446FC4-E8B1-4017-9AF0-F169180CD82C}" type="presParOf" srcId="{2549634D-2031-4B5D-865D-F47F49BCE708}" destId="{1412048B-2059-4BA7-B75B-E1729077FB31}" srcOrd="7" destOrd="0" presId="urn:microsoft.com/office/officeart/2005/8/layout/hierarchy2"/>
    <dgm:cxn modelId="{A0620CEE-6E42-4C8C-BA01-BFBFFB1E8BAE}" type="presParOf" srcId="{1412048B-2059-4BA7-B75B-E1729077FB31}" destId="{E61B62FC-5B62-4638-8FAE-59668A0FDCE9}" srcOrd="0" destOrd="0" presId="urn:microsoft.com/office/officeart/2005/8/layout/hierarchy2"/>
    <dgm:cxn modelId="{748501C7-932A-445C-8F3C-CF3B4B456080}" type="presParOf" srcId="{1412048B-2059-4BA7-B75B-E1729077FB31}" destId="{5232503C-8997-44EF-B96B-02517B4A3B90}" srcOrd="1" destOrd="0" presId="urn:microsoft.com/office/officeart/2005/8/layout/hierarchy2"/>
    <dgm:cxn modelId="{97B570BA-3BD5-42B1-BDB5-A57933BE3993}" type="presParOf" srcId="{5232503C-8997-44EF-B96B-02517B4A3B90}" destId="{CBEEFCC2-A62F-4BAE-9B12-E0F9C9B14F59}" srcOrd="0" destOrd="0" presId="urn:microsoft.com/office/officeart/2005/8/layout/hierarchy2"/>
    <dgm:cxn modelId="{EB30D829-EE4F-4E58-8A83-9F386545EB43}" type="presParOf" srcId="{CBEEFCC2-A62F-4BAE-9B12-E0F9C9B14F59}" destId="{72572907-2C44-4242-8C86-948900B09200}" srcOrd="0" destOrd="0" presId="urn:microsoft.com/office/officeart/2005/8/layout/hierarchy2"/>
    <dgm:cxn modelId="{0B98B911-F7BF-45E4-9E25-2915619876DD}" type="presParOf" srcId="{5232503C-8997-44EF-B96B-02517B4A3B90}" destId="{D7762BFD-F3E7-42B9-B409-C52BFCC3E03F}" srcOrd="1" destOrd="0" presId="urn:microsoft.com/office/officeart/2005/8/layout/hierarchy2"/>
    <dgm:cxn modelId="{2F490154-9285-46E5-9C8D-78800AE82A41}" type="presParOf" srcId="{D7762BFD-F3E7-42B9-B409-C52BFCC3E03F}" destId="{5BD1AFFD-6A01-40B5-B342-C663CC1E919F}" srcOrd="0" destOrd="0" presId="urn:microsoft.com/office/officeart/2005/8/layout/hierarchy2"/>
    <dgm:cxn modelId="{1604243C-B3F6-47AE-9E37-F536B956B0FB}" type="presParOf" srcId="{D7762BFD-F3E7-42B9-B409-C52BFCC3E03F}" destId="{7881269C-E868-4C9B-A5EA-A7A03D68809E}" srcOrd="1" destOrd="0" presId="urn:microsoft.com/office/officeart/2005/8/layout/hierarchy2"/>
    <dgm:cxn modelId="{27D39C80-B261-40D8-9C7A-30E94674A353}" type="presParOf" srcId="{2549634D-2031-4B5D-865D-F47F49BCE708}" destId="{1248B4AA-3260-4DAD-9F5B-4D3E529E5C63}" srcOrd="8" destOrd="0" presId="urn:microsoft.com/office/officeart/2005/8/layout/hierarchy2"/>
    <dgm:cxn modelId="{F445FA53-315A-4A7D-9AAF-09B587B94937}" type="presParOf" srcId="{1248B4AA-3260-4DAD-9F5B-4D3E529E5C63}" destId="{095B61A4-2804-4ED0-92C7-5D7D1A146675}" srcOrd="0" destOrd="0" presId="urn:microsoft.com/office/officeart/2005/8/layout/hierarchy2"/>
    <dgm:cxn modelId="{19BC3B6C-FB5C-4A1F-AC73-31936D47B6D6}" type="presParOf" srcId="{2549634D-2031-4B5D-865D-F47F49BCE708}" destId="{F3FE7DDD-99F0-4457-8C37-E7A5D26741BA}" srcOrd="9" destOrd="0" presId="urn:microsoft.com/office/officeart/2005/8/layout/hierarchy2"/>
    <dgm:cxn modelId="{E80D7E96-BF85-44D1-B9C7-74427BC9F54F}" type="presParOf" srcId="{F3FE7DDD-99F0-4457-8C37-E7A5D26741BA}" destId="{9EBBB892-784B-4382-8991-7E722938CD59}" srcOrd="0" destOrd="0" presId="urn:microsoft.com/office/officeart/2005/8/layout/hierarchy2"/>
    <dgm:cxn modelId="{81AE4599-C6E1-40C8-9233-6A34788BF107}" type="presParOf" srcId="{F3FE7DDD-99F0-4457-8C37-E7A5D26741BA}" destId="{B5D5BF80-814E-473F-B473-33290501BB47}" srcOrd="1" destOrd="0" presId="urn:microsoft.com/office/officeart/2005/8/layout/hierarchy2"/>
    <dgm:cxn modelId="{831681E4-C282-48A1-A2F2-3C2822D378D1}" type="presParOf" srcId="{B5D5BF80-814E-473F-B473-33290501BB47}" destId="{1EAF0FC8-524B-4096-975C-F58F49805B73}" srcOrd="0" destOrd="0" presId="urn:microsoft.com/office/officeart/2005/8/layout/hierarchy2"/>
    <dgm:cxn modelId="{1A5F76AE-E7EC-4E29-80EA-B237CEAD2116}" type="presParOf" srcId="{1EAF0FC8-524B-4096-975C-F58F49805B73}" destId="{1B749B65-50F5-4B76-BB70-2D384467F417}" srcOrd="0" destOrd="0" presId="urn:microsoft.com/office/officeart/2005/8/layout/hierarchy2"/>
    <dgm:cxn modelId="{676797E5-C474-4876-B84D-09999B075D6F}" type="presParOf" srcId="{B5D5BF80-814E-473F-B473-33290501BB47}" destId="{FB0A77B1-7276-4E94-B71E-C941FBB8A4CB}" srcOrd="1" destOrd="0" presId="urn:microsoft.com/office/officeart/2005/8/layout/hierarchy2"/>
    <dgm:cxn modelId="{DDFB27D6-3DD5-4BE8-BCAF-B84011943679}" type="presParOf" srcId="{FB0A77B1-7276-4E94-B71E-C941FBB8A4CB}" destId="{F6776EA3-5D5B-4A8D-AC2B-02FFEDBD0FA7}" srcOrd="0" destOrd="0" presId="urn:microsoft.com/office/officeart/2005/8/layout/hierarchy2"/>
    <dgm:cxn modelId="{A2702E28-8B5C-405F-B3EC-0A29C3FA568B}" type="presParOf" srcId="{FB0A77B1-7276-4E94-B71E-C941FBB8A4CB}" destId="{1CD1EBAD-F089-474B-8D11-766460D95781}" srcOrd="1" destOrd="0" presId="urn:microsoft.com/office/officeart/2005/8/layout/hierarchy2"/>
    <dgm:cxn modelId="{3C76D5F5-D8E8-493F-BB5A-C6B4AF2FFD2F}" type="presParOf" srcId="{2549634D-2031-4B5D-865D-F47F49BCE708}" destId="{77CC9C2F-2308-4838-B4FA-0FC372429F41}" srcOrd="10" destOrd="0" presId="urn:microsoft.com/office/officeart/2005/8/layout/hierarchy2"/>
    <dgm:cxn modelId="{02D53F47-54E0-492C-BC08-43D44EBFF5DA}" type="presParOf" srcId="{77CC9C2F-2308-4838-B4FA-0FC372429F41}" destId="{0139CE2D-186E-4CDF-B8F0-E1486C732F07}" srcOrd="0" destOrd="0" presId="urn:microsoft.com/office/officeart/2005/8/layout/hierarchy2"/>
    <dgm:cxn modelId="{8AD652B1-B90F-4E6D-8B18-3294A25C3125}" type="presParOf" srcId="{2549634D-2031-4B5D-865D-F47F49BCE708}" destId="{C834D6C7-4F49-4BA7-B810-9BEE12E21AB8}" srcOrd="11" destOrd="0" presId="urn:microsoft.com/office/officeart/2005/8/layout/hierarchy2"/>
    <dgm:cxn modelId="{DDE2D9FA-754F-4305-8CE4-236D86F9D04A}" type="presParOf" srcId="{C834D6C7-4F49-4BA7-B810-9BEE12E21AB8}" destId="{BE05E0E7-1E41-4100-BAB7-DD08D968ECBF}" srcOrd="0" destOrd="0" presId="urn:microsoft.com/office/officeart/2005/8/layout/hierarchy2"/>
    <dgm:cxn modelId="{E52EC656-5FEB-4A66-A7A9-04059F42195A}" type="presParOf" srcId="{C834D6C7-4F49-4BA7-B810-9BEE12E21AB8}" destId="{4D03E67E-53BE-4C63-A120-E3BF139058E1}" srcOrd="1" destOrd="0" presId="urn:microsoft.com/office/officeart/2005/8/layout/hierarchy2"/>
    <dgm:cxn modelId="{5F17ED4D-E67B-4E84-9D4D-01D734E721E0}" type="presParOf" srcId="{4D03E67E-53BE-4C63-A120-E3BF139058E1}" destId="{EE31E7FE-7CEB-4643-AC1F-2CBF867FA552}" srcOrd="0" destOrd="0" presId="urn:microsoft.com/office/officeart/2005/8/layout/hierarchy2"/>
    <dgm:cxn modelId="{780E28AD-7E18-49AA-8510-0E7438DEFA15}" type="presParOf" srcId="{EE31E7FE-7CEB-4643-AC1F-2CBF867FA552}" destId="{412D26F4-5C93-467A-B77A-EDC2DA719565}" srcOrd="0" destOrd="0" presId="urn:microsoft.com/office/officeart/2005/8/layout/hierarchy2"/>
    <dgm:cxn modelId="{0C543A89-21CC-4FEB-90B3-2008461C548C}" type="presParOf" srcId="{4D03E67E-53BE-4C63-A120-E3BF139058E1}" destId="{F9B0AB45-B3D8-4BE3-BEFB-036FE4BFD2F5}" srcOrd="1" destOrd="0" presId="urn:microsoft.com/office/officeart/2005/8/layout/hierarchy2"/>
    <dgm:cxn modelId="{9D3B794C-393F-4B43-96C4-A6AF07DDAA52}" type="presParOf" srcId="{F9B0AB45-B3D8-4BE3-BEFB-036FE4BFD2F5}" destId="{7A5732F6-C84C-41D4-9731-78E5F6FFB120}" srcOrd="0" destOrd="0" presId="urn:microsoft.com/office/officeart/2005/8/layout/hierarchy2"/>
    <dgm:cxn modelId="{41535160-682F-4922-8B21-5D2E381D35C4}" type="presParOf" srcId="{F9B0AB45-B3D8-4BE3-BEFB-036FE4BFD2F5}" destId="{ADA732B2-4424-4E3F-89BA-1496C588716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8220DB-5CB8-4B35-868C-D86B57B27E4A}">
      <dsp:nvSpPr>
        <dsp:cNvPr id="0" name=""/>
        <dsp:cNvSpPr/>
      </dsp:nvSpPr>
      <dsp:spPr>
        <a:xfrm>
          <a:off x="88398" y="0"/>
          <a:ext cx="6159995"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autônomo</a:t>
          </a:r>
          <a:endParaRPr lang="en-US" sz="2800" kern="1200" dirty="0"/>
        </a:p>
      </dsp:txBody>
      <dsp:txXfrm>
        <a:off x="108484" y="20086"/>
        <a:ext cx="5361490" cy="645628"/>
      </dsp:txXfrm>
    </dsp:sp>
    <dsp:sp modelId="{B15B5C48-EF19-4D0E-BC82-699767DD4E39}">
      <dsp:nvSpPr>
        <dsp:cNvPr id="0" name=""/>
        <dsp:cNvSpPr/>
      </dsp:nvSpPr>
      <dsp:spPr>
        <a:xfrm>
          <a:off x="473202" y="78105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eventual </a:t>
          </a:r>
          <a:endParaRPr lang="en-US" sz="2800" kern="1200" dirty="0"/>
        </a:p>
      </dsp:txBody>
      <dsp:txXfrm>
        <a:off x="493288" y="801136"/>
        <a:ext cx="5377647" cy="645628"/>
      </dsp:txXfrm>
    </dsp:sp>
    <dsp:sp modelId="{B1E905BC-9616-426E-BD36-A614CB57A603}">
      <dsp:nvSpPr>
        <dsp:cNvPr id="0" name=""/>
        <dsp:cNvSpPr/>
      </dsp:nvSpPr>
      <dsp:spPr>
        <a:xfrm>
          <a:off x="946404" y="156210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voluntário</a:t>
          </a:r>
          <a:endParaRPr lang="en-US" sz="2800" kern="1200" dirty="0"/>
        </a:p>
      </dsp:txBody>
      <dsp:txXfrm>
        <a:off x="966490" y="1582186"/>
        <a:ext cx="5377648" cy="645627"/>
      </dsp:txXfrm>
    </dsp:sp>
    <dsp:sp modelId="{B2B8D2C3-822E-41AA-B94B-F9939E796EFB}">
      <dsp:nvSpPr>
        <dsp:cNvPr id="0" name=""/>
        <dsp:cNvSpPr/>
      </dsp:nvSpPr>
      <dsp:spPr>
        <a:xfrm>
          <a:off x="1419605" y="2343149"/>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Sócio cooperado</a:t>
          </a:r>
          <a:endParaRPr lang="en-US" sz="2800" kern="1200" dirty="0"/>
        </a:p>
      </dsp:txBody>
      <dsp:txXfrm>
        <a:off x="1439691" y="2363235"/>
        <a:ext cx="5377648" cy="645628"/>
      </dsp:txXfrm>
    </dsp:sp>
    <dsp:sp modelId="{671C25A4-DD72-4219-8855-3B8EADA9CC62}">
      <dsp:nvSpPr>
        <dsp:cNvPr id="0" name=""/>
        <dsp:cNvSpPr/>
      </dsp:nvSpPr>
      <dsp:spPr>
        <a:xfrm>
          <a:off x="1752574" y="3124200"/>
          <a:ext cx="6336792" cy="68580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pt-BR" sz="2800" kern="1200" dirty="0" smtClean="0"/>
            <a:t>Trabalhador Avulso e Portuário </a:t>
          </a:r>
          <a:endParaRPr lang="en-US" sz="2800" kern="1200" dirty="0"/>
        </a:p>
      </dsp:txBody>
      <dsp:txXfrm>
        <a:off x="1772660" y="3144286"/>
        <a:ext cx="5377647" cy="645627"/>
      </dsp:txXfrm>
    </dsp:sp>
    <dsp:sp modelId="{CC6C3182-F106-4CCB-A909-7DF955A7216A}">
      <dsp:nvSpPr>
        <dsp:cNvPr id="0" name=""/>
        <dsp:cNvSpPr/>
      </dsp:nvSpPr>
      <dsp:spPr>
        <a:xfrm>
          <a:off x="5776842" y="523526"/>
          <a:ext cx="445770" cy="445778"/>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5877140" y="523526"/>
        <a:ext cx="245174" cy="335450"/>
      </dsp:txXfrm>
    </dsp:sp>
    <dsp:sp modelId="{D5B66DB8-610D-45E9-A476-992763173C6F}">
      <dsp:nvSpPr>
        <dsp:cNvPr id="0" name=""/>
        <dsp:cNvSpPr/>
      </dsp:nvSpPr>
      <dsp:spPr>
        <a:xfrm>
          <a:off x="6364224" y="128206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464522" y="1282065"/>
        <a:ext cx="245174" cy="335442"/>
      </dsp:txXfrm>
    </dsp:sp>
    <dsp:sp modelId="{0807069E-8F3A-43C2-8639-CA5BA6F0AD91}">
      <dsp:nvSpPr>
        <dsp:cNvPr id="0" name=""/>
        <dsp:cNvSpPr/>
      </dsp:nvSpPr>
      <dsp:spPr>
        <a:xfrm>
          <a:off x="6837426" y="205168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a:p>
      </dsp:txBody>
      <dsp:txXfrm>
        <a:off x="6937724" y="2051685"/>
        <a:ext cx="245174" cy="335442"/>
      </dsp:txXfrm>
    </dsp:sp>
    <dsp:sp modelId="{D7E70601-424A-402E-BA79-DB0CF344007C}">
      <dsp:nvSpPr>
        <dsp:cNvPr id="0" name=""/>
        <dsp:cNvSpPr/>
      </dsp:nvSpPr>
      <dsp:spPr>
        <a:xfrm>
          <a:off x="7310627" y="2840355"/>
          <a:ext cx="445770" cy="445770"/>
        </a:xfrm>
        <a:prstGeom prst="downArrow">
          <a:avLst>
            <a:gd name="adj1" fmla="val 55000"/>
            <a:gd name="adj2" fmla="val 45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7410925" y="2840355"/>
        <a:ext cx="245174" cy="3354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8D5CA1-9EDD-481B-B4D4-0DA4BAE204FC}">
      <dsp:nvSpPr>
        <dsp:cNvPr id="0" name=""/>
        <dsp:cNvSpPr/>
      </dsp:nvSpPr>
      <dsp:spPr>
        <a:xfrm>
          <a:off x="2541328" y="1187"/>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aluno</a:t>
          </a:r>
          <a:endParaRPr lang="en-US" sz="3900" kern="1200" dirty="0">
            <a:solidFill>
              <a:schemeClr val="bg1"/>
            </a:solidFill>
          </a:endParaRPr>
        </a:p>
      </dsp:txBody>
      <dsp:txXfrm>
        <a:off x="2583438" y="43297"/>
        <a:ext cx="2791289" cy="1353534"/>
      </dsp:txXfrm>
    </dsp:sp>
    <dsp:sp modelId="{3BA6E845-0B2F-476B-A98E-34DEF835443A}">
      <dsp:nvSpPr>
        <dsp:cNvPr id="0" name=""/>
        <dsp:cNvSpPr/>
      </dsp:nvSpPr>
      <dsp:spPr>
        <a:xfrm rot="3600000">
          <a:off x="4417450" y="2523352"/>
          <a:ext cx="1496054" cy="50321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solidFill>
              <a:schemeClr val="bg1"/>
            </a:solidFill>
          </a:endParaRPr>
        </a:p>
      </dsp:txBody>
      <dsp:txXfrm>
        <a:off x="4568414" y="2623995"/>
        <a:ext cx="1194126" cy="301928"/>
      </dsp:txXfrm>
    </dsp:sp>
    <dsp:sp modelId="{E1C459FF-6B3E-44D3-AE8B-F1C1F0CA5874}">
      <dsp:nvSpPr>
        <dsp:cNvPr id="0" name=""/>
        <dsp:cNvSpPr/>
      </dsp:nvSpPr>
      <dsp:spPr>
        <a:xfrm>
          <a:off x="4914117" y="4110978"/>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instituição de ensino</a:t>
          </a:r>
          <a:endParaRPr lang="en-US" sz="3900" kern="1200" dirty="0">
            <a:solidFill>
              <a:schemeClr val="bg1"/>
            </a:solidFill>
          </a:endParaRPr>
        </a:p>
      </dsp:txBody>
      <dsp:txXfrm>
        <a:off x="4956227" y="4153088"/>
        <a:ext cx="2791289" cy="1353534"/>
      </dsp:txXfrm>
    </dsp:sp>
    <dsp:sp modelId="{34A97C0D-D088-4A8F-AB52-F15F3ACB7B77}">
      <dsp:nvSpPr>
        <dsp:cNvPr id="0" name=""/>
        <dsp:cNvSpPr/>
      </dsp:nvSpPr>
      <dsp:spPr>
        <a:xfrm rot="10800000">
          <a:off x="3231055" y="4428753"/>
          <a:ext cx="1496054" cy="80220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err="1" smtClean="0">
              <a:solidFill>
                <a:schemeClr val="bg1"/>
              </a:solidFill>
            </a:rPr>
            <a:t>Projeto</a:t>
          </a:r>
          <a:r>
            <a:rPr lang="en-US" sz="1200" b="1" kern="1200" dirty="0" smtClean="0">
              <a:solidFill>
                <a:schemeClr val="bg1"/>
              </a:solidFill>
            </a:rPr>
            <a:t> pedagógico</a:t>
          </a:r>
          <a:endParaRPr lang="en-US" sz="1200" b="1" kern="1200" dirty="0">
            <a:solidFill>
              <a:schemeClr val="bg1"/>
            </a:solidFill>
          </a:endParaRPr>
        </a:p>
      </dsp:txBody>
      <dsp:txXfrm rot="10800000">
        <a:off x="3471716" y="4589194"/>
        <a:ext cx="1014732" cy="481321"/>
      </dsp:txXfrm>
    </dsp:sp>
    <dsp:sp modelId="{A24129EC-3CC5-40AD-BCEF-62FD7516F60D}">
      <dsp:nvSpPr>
        <dsp:cNvPr id="0" name=""/>
        <dsp:cNvSpPr/>
      </dsp:nvSpPr>
      <dsp:spPr>
        <a:xfrm>
          <a:off x="168539" y="4110978"/>
          <a:ext cx="2875509" cy="143775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pt-BR" sz="3900" kern="1200" dirty="0" smtClean="0">
              <a:solidFill>
                <a:schemeClr val="bg1"/>
              </a:solidFill>
            </a:rPr>
            <a:t>empresa</a:t>
          </a:r>
          <a:endParaRPr lang="en-US" sz="3900" kern="1200" dirty="0">
            <a:solidFill>
              <a:schemeClr val="bg1"/>
            </a:solidFill>
          </a:endParaRPr>
        </a:p>
      </dsp:txBody>
      <dsp:txXfrm>
        <a:off x="210649" y="4153088"/>
        <a:ext cx="2791289" cy="1353534"/>
      </dsp:txXfrm>
    </dsp:sp>
    <dsp:sp modelId="{C1994C80-38AA-44D8-BB57-1ACD0C5AD2AB}">
      <dsp:nvSpPr>
        <dsp:cNvPr id="0" name=""/>
        <dsp:cNvSpPr/>
      </dsp:nvSpPr>
      <dsp:spPr>
        <a:xfrm rot="18000000">
          <a:off x="2044661" y="2523352"/>
          <a:ext cx="1496054" cy="50321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solidFill>
              <a:schemeClr val="bg1"/>
            </a:solidFill>
          </a:endParaRPr>
        </a:p>
      </dsp:txBody>
      <dsp:txXfrm>
        <a:off x="2195625" y="2623995"/>
        <a:ext cx="1194126" cy="3019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BAFD5-E57B-4199-99E5-0562BE756F31}">
      <dsp:nvSpPr>
        <dsp:cNvPr id="0" name=""/>
        <dsp:cNvSpPr/>
      </dsp:nvSpPr>
      <dsp:spPr>
        <a:xfrm>
          <a:off x="251820" y="175469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TRABALHO </a:t>
          </a:r>
        </a:p>
        <a:p>
          <a:pPr lvl="0" algn="ctr" defTabSz="711200">
            <a:lnSpc>
              <a:spcPct val="90000"/>
            </a:lnSpc>
            <a:spcBef>
              <a:spcPct val="0"/>
            </a:spcBef>
            <a:spcAft>
              <a:spcPct val="35000"/>
            </a:spcAft>
          </a:pPr>
          <a:r>
            <a:rPr lang="pt-BR" sz="1600" kern="1200" dirty="0" smtClean="0"/>
            <a:t>(EMPREGO)</a:t>
          </a:r>
          <a:endParaRPr lang="pt-BR" sz="1600" kern="1200" dirty="0"/>
        </a:p>
      </dsp:txBody>
      <dsp:txXfrm>
        <a:off x="281594" y="1784468"/>
        <a:ext cx="1973598" cy="957025"/>
      </dsp:txXfrm>
    </dsp:sp>
    <dsp:sp modelId="{5875A2ED-C147-48FF-AC50-2FF8034A8923}">
      <dsp:nvSpPr>
        <dsp:cNvPr id="0" name=""/>
        <dsp:cNvSpPr/>
      </dsp:nvSpPr>
      <dsp:spPr>
        <a:xfrm rot="17692822">
          <a:off x="1725100" y="1365971"/>
          <a:ext cx="1932993" cy="40429"/>
        </a:xfrm>
        <a:custGeom>
          <a:avLst/>
          <a:gdLst/>
          <a:ahLst/>
          <a:cxnLst/>
          <a:rect l="0" t="0" r="0" b="0"/>
          <a:pathLst>
            <a:path>
              <a:moveTo>
                <a:pt x="0" y="20214"/>
              </a:moveTo>
              <a:lnTo>
                <a:pt x="1932993"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kern="1200"/>
        </a:p>
      </dsp:txBody>
      <dsp:txXfrm>
        <a:off x="2643272" y="1337861"/>
        <a:ext cx="96649" cy="96649"/>
      </dsp:txXfrm>
    </dsp:sp>
    <dsp:sp modelId="{6F62DBDC-C2BB-4F34-8067-44BA12AEFE8C}">
      <dsp:nvSpPr>
        <dsp:cNvPr id="0" name=""/>
        <dsp:cNvSpPr/>
      </dsp:nvSpPr>
      <dsp:spPr>
        <a:xfrm>
          <a:off x="3098226" y="110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INDETERMININADO </a:t>
          </a:r>
          <a:endParaRPr lang="pt-BR" sz="1600" kern="1200" dirty="0"/>
        </a:p>
      </dsp:txBody>
      <dsp:txXfrm>
        <a:off x="3128000" y="30878"/>
        <a:ext cx="1973598" cy="957025"/>
      </dsp:txXfrm>
    </dsp:sp>
    <dsp:sp modelId="{DE5DD123-2171-4B02-8C75-34DAFCBD760B}">
      <dsp:nvSpPr>
        <dsp:cNvPr id="0" name=""/>
        <dsp:cNvSpPr/>
      </dsp:nvSpPr>
      <dsp:spPr>
        <a:xfrm>
          <a:off x="5131373" y="489176"/>
          <a:ext cx="813258" cy="40429"/>
        </a:xfrm>
        <a:custGeom>
          <a:avLst/>
          <a:gdLst/>
          <a:ahLst/>
          <a:cxnLst/>
          <a:rect l="0" t="0" r="0" b="0"/>
          <a:pathLst>
            <a:path>
              <a:moveTo>
                <a:pt x="0" y="20214"/>
              </a:moveTo>
              <a:lnTo>
                <a:pt x="813258" y="2021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517671" y="489060"/>
        <a:ext cx="40662" cy="40662"/>
      </dsp:txXfrm>
    </dsp:sp>
    <dsp:sp modelId="{FA15A814-777D-44CE-8709-0214F0FC8DF0}">
      <dsp:nvSpPr>
        <dsp:cNvPr id="0" name=""/>
        <dsp:cNvSpPr/>
      </dsp:nvSpPr>
      <dsp:spPr>
        <a:xfrm>
          <a:off x="5944632" y="110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REGRA GERAL </a:t>
          </a:r>
          <a:endParaRPr lang="pt-BR" sz="1600" kern="1200" dirty="0"/>
        </a:p>
      </dsp:txBody>
      <dsp:txXfrm>
        <a:off x="5974406" y="30878"/>
        <a:ext cx="1973598" cy="957025"/>
      </dsp:txXfrm>
    </dsp:sp>
    <dsp:sp modelId="{093BCE49-BDA1-47C9-81C4-40BF87920C7D}">
      <dsp:nvSpPr>
        <dsp:cNvPr id="0" name=""/>
        <dsp:cNvSpPr/>
      </dsp:nvSpPr>
      <dsp:spPr>
        <a:xfrm rot="19457599">
          <a:off x="2190831" y="1950501"/>
          <a:ext cx="1001531" cy="40429"/>
        </a:xfrm>
        <a:custGeom>
          <a:avLst/>
          <a:gdLst/>
          <a:ahLst/>
          <a:cxnLst/>
          <a:rect l="0" t="0" r="0" b="0"/>
          <a:pathLst>
            <a:path>
              <a:moveTo>
                <a:pt x="0" y="20214"/>
              </a:moveTo>
              <a:lnTo>
                <a:pt x="1001531"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666558" y="1945677"/>
        <a:ext cx="50076" cy="50076"/>
      </dsp:txXfrm>
    </dsp:sp>
    <dsp:sp modelId="{6679996A-EDB9-4FD2-B097-05DB9C19CF4B}">
      <dsp:nvSpPr>
        <dsp:cNvPr id="0" name=""/>
        <dsp:cNvSpPr/>
      </dsp:nvSpPr>
      <dsp:spPr>
        <a:xfrm>
          <a:off x="3098226" y="117016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DETERMINADO</a:t>
          </a:r>
          <a:endParaRPr lang="pt-BR" sz="1600" kern="1200" dirty="0"/>
        </a:p>
      </dsp:txBody>
      <dsp:txXfrm>
        <a:off x="3128000" y="1199938"/>
        <a:ext cx="1973598" cy="957025"/>
      </dsp:txXfrm>
    </dsp:sp>
    <dsp:sp modelId="{97117BAF-EB70-4CBF-80A7-2F3D73F941F0}">
      <dsp:nvSpPr>
        <dsp:cNvPr id="0" name=""/>
        <dsp:cNvSpPr/>
      </dsp:nvSpPr>
      <dsp:spPr>
        <a:xfrm rot="2142401">
          <a:off x="2190831" y="2535031"/>
          <a:ext cx="1001531" cy="40429"/>
        </a:xfrm>
        <a:custGeom>
          <a:avLst/>
          <a:gdLst/>
          <a:ahLst/>
          <a:cxnLst/>
          <a:rect l="0" t="0" r="0" b="0"/>
          <a:pathLst>
            <a:path>
              <a:moveTo>
                <a:pt x="0" y="20214"/>
              </a:moveTo>
              <a:lnTo>
                <a:pt x="1001531"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666558" y="2530207"/>
        <a:ext cx="50076" cy="50076"/>
      </dsp:txXfrm>
    </dsp:sp>
    <dsp:sp modelId="{CE59B020-F254-4AB4-9F68-C89E9936C636}">
      <dsp:nvSpPr>
        <dsp:cNvPr id="0" name=""/>
        <dsp:cNvSpPr/>
      </dsp:nvSpPr>
      <dsp:spPr>
        <a:xfrm>
          <a:off x="3098226" y="2339224"/>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TEMPORÁRIO </a:t>
          </a:r>
          <a:endParaRPr lang="pt-BR" sz="1600" kern="1200" dirty="0"/>
        </a:p>
      </dsp:txBody>
      <dsp:txXfrm>
        <a:off x="3128000" y="2368998"/>
        <a:ext cx="1973598" cy="957025"/>
      </dsp:txXfrm>
    </dsp:sp>
    <dsp:sp modelId="{8E699939-929F-40B1-9A80-6B024420A8EA}">
      <dsp:nvSpPr>
        <dsp:cNvPr id="0" name=""/>
        <dsp:cNvSpPr/>
      </dsp:nvSpPr>
      <dsp:spPr>
        <a:xfrm rot="3907178">
          <a:off x="1725100" y="3119560"/>
          <a:ext cx="1932993" cy="40429"/>
        </a:xfrm>
        <a:custGeom>
          <a:avLst/>
          <a:gdLst/>
          <a:ahLst/>
          <a:cxnLst/>
          <a:rect l="0" t="0" r="0" b="0"/>
          <a:pathLst>
            <a:path>
              <a:moveTo>
                <a:pt x="0" y="20214"/>
              </a:moveTo>
              <a:lnTo>
                <a:pt x="1932993" y="20214"/>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pt-BR" sz="700" kern="1200"/>
        </a:p>
      </dsp:txBody>
      <dsp:txXfrm>
        <a:off x="2643272" y="3091450"/>
        <a:ext cx="96649" cy="96649"/>
      </dsp:txXfrm>
    </dsp:sp>
    <dsp:sp modelId="{464493BB-42EA-4B3A-8908-D4DD28A79B25}">
      <dsp:nvSpPr>
        <dsp:cNvPr id="0" name=""/>
        <dsp:cNvSpPr/>
      </dsp:nvSpPr>
      <dsp:spPr>
        <a:xfrm>
          <a:off x="3098226" y="3508283"/>
          <a:ext cx="2033146" cy="101657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pt-BR" sz="1600" kern="1200" dirty="0" smtClean="0"/>
            <a:t>INTERMITENTE</a:t>
          </a:r>
          <a:endParaRPr lang="pt-BR" sz="1600" kern="1200" dirty="0"/>
        </a:p>
      </dsp:txBody>
      <dsp:txXfrm>
        <a:off x="3128000" y="3538057"/>
        <a:ext cx="1973598" cy="9570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1685A-EEC8-43BD-9D0A-D86A0D4C8BD2}">
      <dsp:nvSpPr>
        <dsp:cNvPr id="0" name=""/>
        <dsp:cNvSpPr/>
      </dsp:nvSpPr>
      <dsp:spPr>
        <a:xfrm>
          <a:off x="3887688" y="335404"/>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Tomador de serviços</a:t>
          </a:r>
          <a:endParaRPr lang="pt-BR" sz="2100" kern="1200" dirty="0"/>
        </a:p>
      </dsp:txBody>
      <dsp:txXfrm>
        <a:off x="3887688" y="335404"/>
        <a:ext cx="1703884" cy="1703884"/>
      </dsp:txXfrm>
    </dsp:sp>
    <dsp:sp modelId="{BE1F39D2-02C8-4537-941C-C4487D51AC41}">
      <dsp:nvSpPr>
        <dsp:cNvPr id="0" name=""/>
        <dsp:cNvSpPr/>
      </dsp:nvSpPr>
      <dsp:spPr>
        <a:xfrm>
          <a:off x="1287416" y="-1169"/>
          <a:ext cx="4034174" cy="4034174"/>
        </a:xfrm>
        <a:prstGeom prst="circularArrow">
          <a:avLst>
            <a:gd name="adj1" fmla="val 8236"/>
            <a:gd name="adj2" fmla="val 575062"/>
            <a:gd name="adj3" fmla="val 2968685"/>
            <a:gd name="adj4" fmla="val 48486"/>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B82922-F55C-4C95-AEDD-0BD5B21CFF2C}">
      <dsp:nvSpPr>
        <dsp:cNvPr id="0" name=""/>
        <dsp:cNvSpPr/>
      </dsp:nvSpPr>
      <dsp:spPr>
        <a:xfrm>
          <a:off x="2452561" y="2821116"/>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PJ prestadora de serviços</a:t>
          </a:r>
          <a:endParaRPr lang="pt-BR" sz="2100" kern="1200" dirty="0"/>
        </a:p>
      </dsp:txBody>
      <dsp:txXfrm>
        <a:off x="2452561" y="2821116"/>
        <a:ext cx="1703884" cy="1703884"/>
      </dsp:txXfrm>
    </dsp:sp>
    <dsp:sp modelId="{91389C9A-A8DF-4C4F-A682-E2A2F993BDE6}">
      <dsp:nvSpPr>
        <dsp:cNvPr id="0" name=""/>
        <dsp:cNvSpPr/>
      </dsp:nvSpPr>
      <dsp:spPr>
        <a:xfrm>
          <a:off x="1287416" y="-1169"/>
          <a:ext cx="4034174" cy="4034174"/>
        </a:xfrm>
        <a:prstGeom prst="circularArrow">
          <a:avLst>
            <a:gd name="adj1" fmla="val 8236"/>
            <a:gd name="adj2" fmla="val 575062"/>
            <a:gd name="adj3" fmla="val 10176452"/>
            <a:gd name="adj4" fmla="val 7256253"/>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B47DD1-3DC8-4817-B048-B5B8AEC5E93D}">
      <dsp:nvSpPr>
        <dsp:cNvPr id="0" name=""/>
        <dsp:cNvSpPr/>
      </dsp:nvSpPr>
      <dsp:spPr>
        <a:xfrm>
          <a:off x="1017434" y="335404"/>
          <a:ext cx="1703884" cy="1703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pt-BR" sz="2100" kern="1200" dirty="0" smtClean="0"/>
            <a:t>Empregado da prestadora / trabalha para a tomadora</a:t>
          </a:r>
          <a:endParaRPr lang="pt-BR" sz="2100" kern="1200" dirty="0"/>
        </a:p>
      </dsp:txBody>
      <dsp:txXfrm>
        <a:off x="1017434" y="335404"/>
        <a:ext cx="1703884" cy="1703884"/>
      </dsp:txXfrm>
    </dsp:sp>
    <dsp:sp modelId="{DDE691C9-6B8D-4A6E-8F5C-54B64C702E4B}">
      <dsp:nvSpPr>
        <dsp:cNvPr id="0" name=""/>
        <dsp:cNvSpPr/>
      </dsp:nvSpPr>
      <dsp:spPr>
        <a:xfrm>
          <a:off x="1287416" y="-1169"/>
          <a:ext cx="4034174" cy="4034174"/>
        </a:xfrm>
        <a:prstGeom prst="circularArrow">
          <a:avLst>
            <a:gd name="adj1" fmla="val 8236"/>
            <a:gd name="adj2" fmla="val 575062"/>
            <a:gd name="adj3" fmla="val 16861233"/>
            <a:gd name="adj4" fmla="val 14963705"/>
            <a:gd name="adj5" fmla="val 960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114DF-9C76-4667-BB1C-EC7E27E28BA1}">
      <dsp:nvSpPr>
        <dsp:cNvPr id="0" name=""/>
        <dsp:cNvSpPr/>
      </dsp:nvSpPr>
      <dsp:spPr>
        <a:xfrm>
          <a:off x="0" y="2586850"/>
          <a:ext cx="235260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TERCEIRIZAÇÃO</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5424" y="2612274"/>
        <a:ext cx="2301753" cy="817197"/>
      </dsp:txXfrm>
    </dsp:sp>
    <dsp:sp modelId="{8466C5D8-F917-42FC-A5C9-E7427CB1F964}">
      <dsp:nvSpPr>
        <dsp:cNvPr id="0" name=""/>
        <dsp:cNvSpPr/>
      </dsp:nvSpPr>
      <dsp:spPr>
        <a:xfrm rot="17084418">
          <a:off x="1364599" y="1720254"/>
          <a:ext cx="2650355" cy="38106"/>
        </a:xfrm>
        <a:custGeom>
          <a:avLst/>
          <a:gdLst/>
          <a:ahLst/>
          <a:cxnLst/>
          <a:rect l="0" t="0" r="0" b="0"/>
          <a:pathLst>
            <a:path>
              <a:moveTo>
                <a:pt x="0" y="19053"/>
              </a:moveTo>
              <a:lnTo>
                <a:pt x="2650355"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364599" y="1680910"/>
        <a:ext cx="2650355" cy="116794"/>
      </dsp:txXfrm>
    </dsp:sp>
    <dsp:sp modelId="{9A887B41-CBA2-48D3-B408-0FBA1B1DBCA1}">
      <dsp:nvSpPr>
        <dsp:cNvPr id="0" name=""/>
        <dsp:cNvSpPr/>
      </dsp:nvSpPr>
      <dsp:spPr>
        <a:xfrm>
          <a:off x="3026953" y="23720"/>
          <a:ext cx="2338680"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lumMod val="95000"/>
                  <a:lumOff val="5000"/>
                </a:schemeClr>
              </a:solidFill>
              <a:latin typeface="Arial" panose="020B0604020202020204" pitchFamily="34" charset="0"/>
              <a:cs typeface="Arial" panose="020B0604020202020204" pitchFamily="34" charset="0"/>
            </a:rPr>
            <a:t>PERMANENTE</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49144"/>
        <a:ext cx="2287832" cy="817197"/>
      </dsp:txXfrm>
    </dsp:sp>
    <dsp:sp modelId="{797B4D70-E5A8-4F34-8BFA-CEBDD3B6AD43}">
      <dsp:nvSpPr>
        <dsp:cNvPr id="0" name=""/>
        <dsp:cNvSpPr/>
      </dsp:nvSpPr>
      <dsp:spPr>
        <a:xfrm rot="21504035">
          <a:off x="5365468" y="426829"/>
          <a:ext cx="849847" cy="38106"/>
        </a:xfrm>
        <a:custGeom>
          <a:avLst/>
          <a:gdLst/>
          <a:ahLst/>
          <a:cxnLst/>
          <a:rect l="0" t="0" r="0" b="0"/>
          <a:pathLst>
            <a:path>
              <a:moveTo>
                <a:pt x="0" y="19053"/>
              </a:moveTo>
              <a:lnTo>
                <a:pt x="849847"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365468" y="427157"/>
        <a:ext cx="849847" cy="37450"/>
      </dsp:txXfrm>
    </dsp:sp>
    <dsp:sp modelId="{055953E2-1756-4AC4-B99C-16153015C642}">
      <dsp:nvSpPr>
        <dsp:cNvPr id="0" name=""/>
        <dsp:cNvSpPr/>
      </dsp:nvSpPr>
      <dsp:spPr>
        <a:xfrm>
          <a:off x="6215150" y="0"/>
          <a:ext cx="4303648"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pt-BR" sz="12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533400">
            <a:lnSpc>
              <a:spcPct val="90000"/>
            </a:lnSpc>
            <a:spcBef>
              <a:spcPct val="0"/>
            </a:spcBef>
            <a:spcAft>
              <a:spcPct val="35000"/>
            </a:spcAft>
          </a:pPr>
          <a:endParaRPr lang="pt-BR" sz="12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533400">
            <a:lnSpc>
              <a:spcPct val="90000"/>
            </a:lnSpc>
            <a:spcBef>
              <a:spcPct val="0"/>
            </a:spcBef>
            <a:spcAft>
              <a:spcPct val="35000"/>
            </a:spcAft>
          </a:pP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QUE PODE SER CONTRATADA DE FORMA CONTÍNUA, PARA NECESSIDADE</a:t>
          </a:r>
        </a:p>
        <a:p>
          <a:pPr lvl="0" algn="ctr" defTabSz="533400">
            <a:lnSpc>
              <a:spcPct val="90000"/>
            </a:lnSpc>
            <a:spcBef>
              <a:spcPct val="0"/>
            </a:spcBef>
            <a:spcAft>
              <a:spcPct val="35000"/>
            </a:spcAft>
          </a:pP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PERMANENTE DA EMPRESA, COMO É O CASO DOS VIGILANTES.</a:t>
          </a:r>
        </a:p>
        <a:p>
          <a:pPr lvl="0" algn="ctr" defTabSz="53340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40574" y="25424"/>
        <a:ext cx="4252800" cy="817197"/>
      </dsp:txXfrm>
    </dsp:sp>
    <dsp:sp modelId="{CB138FD0-0D3A-4E57-9E46-F6D9969A444E}">
      <dsp:nvSpPr>
        <dsp:cNvPr id="0" name=""/>
        <dsp:cNvSpPr/>
      </dsp:nvSpPr>
      <dsp:spPr>
        <a:xfrm rot="17620678">
          <a:off x="1840592" y="2218224"/>
          <a:ext cx="1711248" cy="38106"/>
        </a:xfrm>
        <a:custGeom>
          <a:avLst/>
          <a:gdLst/>
          <a:ahLst/>
          <a:cxnLst/>
          <a:rect l="0" t="0" r="0" b="0"/>
          <a:pathLst>
            <a:path>
              <a:moveTo>
                <a:pt x="0" y="19053"/>
              </a:moveTo>
              <a:lnTo>
                <a:pt x="1711248"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840592" y="2199572"/>
        <a:ext cx="1711248" cy="75410"/>
      </dsp:txXfrm>
    </dsp:sp>
    <dsp:sp modelId="{D9E69617-5130-4B38-8944-EE6934759EEC}">
      <dsp:nvSpPr>
        <dsp:cNvPr id="0" name=""/>
        <dsp:cNvSpPr/>
      </dsp:nvSpPr>
      <dsp:spPr>
        <a:xfrm>
          <a:off x="3039831" y="1019660"/>
          <a:ext cx="2375493"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solidFill>
                <a:schemeClr val="bg1">
                  <a:lumMod val="95000"/>
                  <a:lumOff val="5000"/>
                </a:schemeClr>
              </a:solidFill>
              <a:latin typeface="Arial" panose="020B0604020202020204" pitchFamily="34" charset="0"/>
              <a:cs typeface="Arial" panose="020B0604020202020204" pitchFamily="34" charset="0"/>
            </a:rPr>
            <a:t>TEMPOR</a:t>
          </a: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ÁRIA</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65255" y="1045084"/>
        <a:ext cx="2324645" cy="817197"/>
      </dsp:txXfrm>
    </dsp:sp>
    <dsp:sp modelId="{68D6F337-4D94-4E47-9D51-95C7B7EFCBE6}">
      <dsp:nvSpPr>
        <dsp:cNvPr id="0" name=""/>
        <dsp:cNvSpPr/>
      </dsp:nvSpPr>
      <dsp:spPr>
        <a:xfrm rot="54593">
          <a:off x="5415274" y="1441068"/>
          <a:ext cx="810984" cy="38106"/>
        </a:xfrm>
        <a:custGeom>
          <a:avLst/>
          <a:gdLst/>
          <a:ahLst/>
          <a:cxnLst/>
          <a:rect l="0" t="0" r="0" b="0"/>
          <a:pathLst>
            <a:path>
              <a:moveTo>
                <a:pt x="0" y="19053"/>
              </a:moveTo>
              <a:lnTo>
                <a:pt x="810984"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15274" y="1442252"/>
        <a:ext cx="810984" cy="35738"/>
      </dsp:txXfrm>
    </dsp:sp>
    <dsp:sp modelId="{8CEF7137-B7AB-468E-BF12-5A580B3842E6}">
      <dsp:nvSpPr>
        <dsp:cNvPr id="0" name=""/>
        <dsp:cNvSpPr/>
      </dsp:nvSpPr>
      <dsp:spPr>
        <a:xfrm>
          <a:off x="6226207" y="1032538"/>
          <a:ext cx="4293279"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endParaRPr lang="pt-BR" sz="1500" b="1" kern="1200" dirty="0" smtClean="0">
            <a:solidFill>
              <a:schemeClr val="bg1">
                <a:lumMod val="95000"/>
                <a:lumOff val="5000"/>
              </a:schemeClr>
            </a:solidFill>
            <a:latin typeface="Arial" panose="020B0604020202020204" pitchFamily="34" charset="0"/>
            <a:cs typeface="Arial" panose="020B0604020202020204" pitchFamily="34" charset="0"/>
          </a:endParaRPr>
        </a:p>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É  AQUELA ADOTADA POR CURTO PERÍODO, PARA ATENDER DEMANDA EVENTUAL</a:t>
          </a:r>
        </a:p>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51631" y="1057962"/>
        <a:ext cx="4242431" cy="817197"/>
      </dsp:txXfrm>
    </dsp:sp>
    <dsp:sp modelId="{1DB3DBCB-8E96-4437-974D-4743B516CA9C}">
      <dsp:nvSpPr>
        <dsp:cNvPr id="0" name=""/>
        <dsp:cNvSpPr/>
      </dsp:nvSpPr>
      <dsp:spPr>
        <a:xfrm rot="19183869">
          <a:off x="2247881" y="2716188"/>
          <a:ext cx="883793" cy="38106"/>
        </a:xfrm>
        <a:custGeom>
          <a:avLst/>
          <a:gdLst/>
          <a:ahLst/>
          <a:cxnLst/>
          <a:rect l="0" t="0" r="0" b="0"/>
          <a:pathLst>
            <a:path>
              <a:moveTo>
                <a:pt x="0" y="19053"/>
              </a:moveTo>
              <a:lnTo>
                <a:pt x="883793"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247881" y="2715768"/>
        <a:ext cx="883793" cy="38946"/>
      </dsp:txXfrm>
    </dsp:sp>
    <dsp:sp modelId="{9442EF78-ACA5-4023-857A-715C9B5CCC54}">
      <dsp:nvSpPr>
        <dsp:cNvPr id="0" name=""/>
        <dsp:cNvSpPr/>
      </dsp:nvSpPr>
      <dsp:spPr>
        <a:xfrm>
          <a:off x="3026953" y="2015588"/>
          <a:ext cx="2422787"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ATIVIDADE FIM</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2041012"/>
        <a:ext cx="2371939" cy="817197"/>
      </dsp:txXfrm>
    </dsp:sp>
    <dsp:sp modelId="{1D0ACB8D-AC32-407B-A43A-684DFB067007}">
      <dsp:nvSpPr>
        <dsp:cNvPr id="0" name=""/>
        <dsp:cNvSpPr/>
      </dsp:nvSpPr>
      <dsp:spPr>
        <a:xfrm rot="55521">
          <a:off x="5449689" y="2437002"/>
          <a:ext cx="798108" cy="38106"/>
        </a:xfrm>
        <a:custGeom>
          <a:avLst/>
          <a:gdLst/>
          <a:ahLst/>
          <a:cxnLst/>
          <a:rect l="0" t="0" r="0" b="0"/>
          <a:pathLst>
            <a:path>
              <a:moveTo>
                <a:pt x="0" y="19053"/>
              </a:moveTo>
              <a:lnTo>
                <a:pt x="798108"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49689" y="2438470"/>
        <a:ext cx="798108" cy="35170"/>
      </dsp:txXfrm>
    </dsp:sp>
    <dsp:sp modelId="{CD617DD8-0E80-4F5E-8EA0-CD64FC2354E6}">
      <dsp:nvSpPr>
        <dsp:cNvPr id="0" name=""/>
        <dsp:cNvSpPr/>
      </dsp:nvSpPr>
      <dsp:spPr>
        <a:xfrm>
          <a:off x="6247745" y="2028477"/>
          <a:ext cx="4303648"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ESTA LIGADA A ATIVIDADE PRINCIPAL</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73169" y="2053901"/>
        <a:ext cx="4252800" cy="817197"/>
      </dsp:txXfrm>
    </dsp:sp>
    <dsp:sp modelId="{3AFF334A-8C3D-4434-B9F8-AF31955BB64C}">
      <dsp:nvSpPr>
        <dsp:cNvPr id="0" name=""/>
        <dsp:cNvSpPr/>
      </dsp:nvSpPr>
      <dsp:spPr>
        <a:xfrm rot="1978662">
          <a:off x="2287843" y="3220597"/>
          <a:ext cx="803869" cy="38106"/>
        </a:xfrm>
        <a:custGeom>
          <a:avLst/>
          <a:gdLst/>
          <a:ahLst/>
          <a:cxnLst/>
          <a:rect l="0" t="0" r="0" b="0"/>
          <a:pathLst>
            <a:path>
              <a:moveTo>
                <a:pt x="0" y="19053"/>
              </a:moveTo>
              <a:lnTo>
                <a:pt x="803869"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2287843" y="3221938"/>
        <a:ext cx="803869" cy="35424"/>
      </dsp:txXfrm>
    </dsp:sp>
    <dsp:sp modelId="{E61B62FC-5B62-4638-8FAE-59668A0FDCE9}">
      <dsp:nvSpPr>
        <dsp:cNvPr id="0" name=""/>
        <dsp:cNvSpPr/>
      </dsp:nvSpPr>
      <dsp:spPr>
        <a:xfrm>
          <a:off x="3026953" y="3024406"/>
          <a:ext cx="2446435"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ATIVIDADE MEIO</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52377" y="3049830"/>
        <a:ext cx="2395587" cy="817197"/>
      </dsp:txXfrm>
    </dsp:sp>
    <dsp:sp modelId="{CBEEFCC2-A62F-4BAE-9B12-E0F9C9B14F59}">
      <dsp:nvSpPr>
        <dsp:cNvPr id="0" name=""/>
        <dsp:cNvSpPr/>
      </dsp:nvSpPr>
      <dsp:spPr>
        <a:xfrm rot="21543617">
          <a:off x="5473335" y="3432936"/>
          <a:ext cx="785231" cy="38106"/>
        </a:xfrm>
        <a:custGeom>
          <a:avLst/>
          <a:gdLst/>
          <a:ahLst/>
          <a:cxnLst/>
          <a:rect l="0" t="0" r="0" b="0"/>
          <a:pathLst>
            <a:path>
              <a:moveTo>
                <a:pt x="0" y="19053"/>
              </a:moveTo>
              <a:lnTo>
                <a:pt x="785231"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473335" y="3434688"/>
        <a:ext cx="785231" cy="34603"/>
      </dsp:txXfrm>
    </dsp:sp>
    <dsp:sp modelId="{5BD1AFFD-6A01-40B5-B342-C663CC1E919F}">
      <dsp:nvSpPr>
        <dsp:cNvPr id="0" name=""/>
        <dsp:cNvSpPr/>
      </dsp:nvSpPr>
      <dsp:spPr>
        <a:xfrm>
          <a:off x="6258514" y="3011528"/>
          <a:ext cx="4277003"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t-BR" sz="1300" b="1" kern="1200" dirty="0" smtClean="0">
              <a:solidFill>
                <a:schemeClr val="bg1">
                  <a:lumMod val="95000"/>
                  <a:lumOff val="5000"/>
                </a:schemeClr>
              </a:solidFill>
              <a:latin typeface="Arial" panose="020B0604020202020204" pitchFamily="34" charset="0"/>
              <a:cs typeface="Arial" panose="020B0604020202020204" pitchFamily="34" charset="0"/>
            </a:rPr>
            <a:t>PERMITE TERCEIRIZAR QUALQUER ATIVIDADE</a:t>
          </a:r>
        </a:p>
      </dsp:txBody>
      <dsp:txXfrm>
        <a:off x="6283938" y="3036952"/>
        <a:ext cx="4226155" cy="817197"/>
      </dsp:txXfrm>
    </dsp:sp>
    <dsp:sp modelId="{1248B4AA-3260-4DAD-9F5B-4D3E529E5C63}">
      <dsp:nvSpPr>
        <dsp:cNvPr id="0" name=""/>
        <dsp:cNvSpPr/>
      </dsp:nvSpPr>
      <dsp:spPr>
        <a:xfrm rot="3857728">
          <a:off x="1895578" y="3729031"/>
          <a:ext cx="1614155" cy="38106"/>
        </a:xfrm>
        <a:custGeom>
          <a:avLst/>
          <a:gdLst/>
          <a:ahLst/>
          <a:cxnLst/>
          <a:rect l="0" t="0" r="0" b="0"/>
          <a:pathLst>
            <a:path>
              <a:moveTo>
                <a:pt x="0" y="19053"/>
              </a:moveTo>
              <a:lnTo>
                <a:pt x="1614155" y="19053"/>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1895578" y="3712518"/>
        <a:ext cx="1614155" cy="71131"/>
      </dsp:txXfrm>
    </dsp:sp>
    <dsp:sp modelId="{9EBBB892-784B-4382-8991-7E722938CD59}">
      <dsp:nvSpPr>
        <dsp:cNvPr id="0" name=""/>
        <dsp:cNvSpPr/>
      </dsp:nvSpPr>
      <dsp:spPr>
        <a:xfrm>
          <a:off x="3052709" y="4041272"/>
          <a:ext cx="244841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OBRIGATÓRIA</a:t>
          </a:r>
        </a:p>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(A LEI IMPÕE)  </a:t>
          </a:r>
        </a:p>
      </dsp:txBody>
      <dsp:txXfrm>
        <a:off x="3078133" y="4066696"/>
        <a:ext cx="2397563" cy="817197"/>
      </dsp:txXfrm>
    </dsp:sp>
    <dsp:sp modelId="{1EAF0FC8-524B-4096-975C-F58F49805B73}">
      <dsp:nvSpPr>
        <dsp:cNvPr id="0" name=""/>
        <dsp:cNvSpPr/>
      </dsp:nvSpPr>
      <dsp:spPr>
        <a:xfrm rot="21564171">
          <a:off x="5501100" y="4452218"/>
          <a:ext cx="772289" cy="38106"/>
        </a:xfrm>
        <a:custGeom>
          <a:avLst/>
          <a:gdLst/>
          <a:ahLst/>
          <a:cxnLst/>
          <a:rect l="0" t="0" r="0" b="0"/>
          <a:pathLst>
            <a:path>
              <a:moveTo>
                <a:pt x="0" y="19053"/>
              </a:moveTo>
              <a:lnTo>
                <a:pt x="772289" y="19053"/>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5501100" y="4454254"/>
        <a:ext cx="772289" cy="34032"/>
      </dsp:txXfrm>
    </dsp:sp>
    <dsp:sp modelId="{F6776EA3-5D5B-4A8D-AC2B-02FFEDBD0FA7}">
      <dsp:nvSpPr>
        <dsp:cNvPr id="0" name=""/>
        <dsp:cNvSpPr/>
      </dsp:nvSpPr>
      <dsp:spPr>
        <a:xfrm>
          <a:off x="6273368" y="4033224"/>
          <a:ext cx="4277381" cy="868045"/>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pt-BR" sz="1200" b="1" kern="1200" dirty="0" err="1" smtClean="0">
              <a:solidFill>
                <a:schemeClr val="bg1">
                  <a:lumMod val="95000"/>
                  <a:lumOff val="5000"/>
                </a:schemeClr>
              </a:solidFill>
              <a:latin typeface="Arial" panose="020B0604020202020204" pitchFamily="34" charset="0"/>
              <a:cs typeface="Arial" panose="020B0604020202020204" pitchFamily="34" charset="0"/>
            </a:rPr>
            <a:t>Ex</a:t>
          </a:r>
          <a:r>
            <a:rPr lang="pt-BR" sz="1200" b="1" kern="1200" dirty="0" smtClean="0">
              <a:solidFill>
                <a:schemeClr val="bg1">
                  <a:lumMod val="95000"/>
                  <a:lumOff val="5000"/>
                </a:schemeClr>
              </a:solidFill>
              <a:latin typeface="Arial" panose="020B0604020202020204" pitchFamily="34" charset="0"/>
              <a:cs typeface="Arial" panose="020B0604020202020204" pitchFamily="34" charset="0"/>
            </a:rPr>
            <a:t>  VIGILANTE ARMADO O TOMADOR NÃO PODE CONTRATÁ-LO DIRETAEMTNE (SEMPRE POR INTERMÉDIO DE UMA EMPRESA ESPECIALIZADA EM VIGILÂNCIA, AUTORIZADA A FUNCIONAR COMO TAL PELO ÓRGÃO COMPETENTE</a:t>
          </a:r>
          <a:endParaRPr lang="pt-BR" sz="12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298792" y="4058648"/>
        <a:ext cx="4226533" cy="817197"/>
      </dsp:txXfrm>
    </dsp:sp>
    <dsp:sp modelId="{77CC9C2F-2308-4838-B4FA-0FC372429F41}">
      <dsp:nvSpPr>
        <dsp:cNvPr id="0" name=""/>
        <dsp:cNvSpPr/>
      </dsp:nvSpPr>
      <dsp:spPr>
        <a:xfrm rot="4397452">
          <a:off x="1459711" y="4204368"/>
          <a:ext cx="2506404" cy="33585"/>
        </a:xfrm>
        <a:custGeom>
          <a:avLst/>
          <a:gdLst/>
          <a:ahLst/>
          <a:cxnLst/>
          <a:rect l="0" t="0" r="0" b="0"/>
          <a:pathLst>
            <a:path>
              <a:moveTo>
                <a:pt x="0" y="16792"/>
              </a:moveTo>
              <a:lnTo>
                <a:pt x="2506404" y="16792"/>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pt-BR" sz="900" kern="1200"/>
        </a:p>
      </dsp:txBody>
      <dsp:txXfrm>
        <a:off x="2650253" y="4158500"/>
        <a:ext cx="125320" cy="125320"/>
      </dsp:txXfrm>
    </dsp:sp>
    <dsp:sp modelId="{BE05E0E7-1E41-4100-BAB7-DD08D968ECBF}">
      <dsp:nvSpPr>
        <dsp:cNvPr id="0" name=""/>
        <dsp:cNvSpPr/>
      </dsp:nvSpPr>
      <dsp:spPr>
        <a:xfrm>
          <a:off x="3073226" y="5114131"/>
          <a:ext cx="2432668" cy="614634"/>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pt-BR" sz="1500" b="1" kern="1200" dirty="0" smtClean="0">
              <a:solidFill>
                <a:schemeClr val="bg1">
                  <a:lumMod val="95000"/>
                  <a:lumOff val="5000"/>
                </a:schemeClr>
              </a:solidFill>
              <a:latin typeface="Arial" panose="020B0604020202020204" pitchFamily="34" charset="0"/>
              <a:cs typeface="Arial" panose="020B0604020202020204" pitchFamily="34" charset="0"/>
            </a:rPr>
            <a:t>VOLUNTÁRIA</a:t>
          </a:r>
          <a:endParaRPr lang="pt-BR" sz="15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3091228" y="5132133"/>
        <a:ext cx="2396664" cy="578630"/>
      </dsp:txXfrm>
    </dsp:sp>
    <dsp:sp modelId="{EE31E7FE-7CEB-4643-AC1F-2CBF867FA552}">
      <dsp:nvSpPr>
        <dsp:cNvPr id="0" name=""/>
        <dsp:cNvSpPr/>
      </dsp:nvSpPr>
      <dsp:spPr>
        <a:xfrm rot="21552279">
          <a:off x="5505855" y="5399010"/>
          <a:ext cx="813380" cy="33585"/>
        </a:xfrm>
        <a:custGeom>
          <a:avLst/>
          <a:gdLst/>
          <a:ahLst/>
          <a:cxnLst/>
          <a:rect l="0" t="0" r="0" b="0"/>
          <a:pathLst>
            <a:path>
              <a:moveTo>
                <a:pt x="0" y="16792"/>
              </a:moveTo>
              <a:lnTo>
                <a:pt x="813380" y="16792"/>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5892211" y="5395469"/>
        <a:ext cx="40669" cy="40669"/>
      </dsp:txXfrm>
    </dsp:sp>
    <dsp:sp modelId="{7A5732F6-C84C-41D4-9731-78E5F6FFB120}">
      <dsp:nvSpPr>
        <dsp:cNvPr id="0" name=""/>
        <dsp:cNvSpPr/>
      </dsp:nvSpPr>
      <dsp:spPr>
        <a:xfrm>
          <a:off x="6319197" y="5024822"/>
          <a:ext cx="4239989" cy="770671"/>
        </a:xfrm>
        <a:prstGeom prst="roundRect">
          <a:avLst>
            <a:gd name="adj" fmla="val 10000"/>
          </a:avLst>
        </a:prstGeom>
        <a:solidFill>
          <a:schemeClr val="accent3">
            <a:lumMod val="60000"/>
            <a:lumOff val="4000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pt-BR" sz="1300" b="1" kern="1200" dirty="0" smtClean="0">
              <a:solidFill>
                <a:schemeClr val="bg1">
                  <a:lumMod val="95000"/>
                  <a:lumOff val="5000"/>
                </a:schemeClr>
              </a:solidFill>
              <a:latin typeface="Arial" panose="020B0604020202020204" pitchFamily="34" charset="0"/>
              <a:cs typeface="Arial" panose="020B0604020202020204" pitchFamily="34" charset="0"/>
            </a:rPr>
            <a:t>SUBCONTRATAÇÕES ESPONTÂNEAS</a:t>
          </a:r>
          <a:endParaRPr lang="pt-BR" sz="1300" b="1" kern="1200" dirty="0">
            <a:solidFill>
              <a:schemeClr val="bg1">
                <a:lumMod val="95000"/>
                <a:lumOff val="5000"/>
              </a:schemeClr>
            </a:solidFill>
            <a:latin typeface="Arial" panose="020B0604020202020204" pitchFamily="34" charset="0"/>
            <a:cs typeface="Arial" panose="020B0604020202020204" pitchFamily="34" charset="0"/>
          </a:endParaRPr>
        </a:p>
      </dsp:txBody>
      <dsp:txXfrm>
        <a:off x="6341769" y="5047394"/>
        <a:ext cx="4194845" cy="72552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Arredondar Retângulo em um Canto Diagonal 3"/>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8" name="Título 7"/>
          <p:cNvSpPr>
            <a:spLocks noGrp="1"/>
          </p:cNvSpPr>
          <p:nvPr>
            <p:ph type="ctrTitle"/>
          </p:nvPr>
        </p:nvSpPr>
        <p:spPr>
          <a:xfrm>
            <a:off x="618979" y="381001"/>
            <a:ext cx="10972800" cy="2209800"/>
          </a:xfrm>
        </p:spPr>
        <p:txBody>
          <a:bodyPr lIns="45720" rIns="228600"/>
          <a:lstStyle>
            <a:lvl1pPr marL="0" algn="r">
              <a:defRPr sz="4800"/>
            </a:lvl1pPr>
            <a:extLst/>
          </a:lstStyle>
          <a:p>
            <a:r>
              <a:rPr lang="pt-BR" smtClean="0"/>
              <a:t>Clique para editar o estilo do título mestre</a:t>
            </a:r>
            <a:endParaRPr lang="en-US"/>
          </a:p>
        </p:txBody>
      </p:sp>
      <p:sp>
        <p:nvSpPr>
          <p:cNvPr id="9" name="Subtítulo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t-BR" smtClean="0"/>
              <a:t>Clique para editar o estilo do subtítulo mestre</a:t>
            </a:r>
            <a:endParaRPr lang="en-US"/>
          </a:p>
        </p:txBody>
      </p:sp>
      <p:sp>
        <p:nvSpPr>
          <p:cNvPr id="5" name="Espaço Reservado para Data 9"/>
          <p:cNvSpPr>
            <a:spLocks noGrp="1"/>
          </p:cNvSpPr>
          <p:nvPr>
            <p:ph type="dt" sz="half" idx="10"/>
          </p:nvPr>
        </p:nvSpPr>
        <p:spPr>
          <a:xfrm>
            <a:off x="7416801" y="6508750"/>
            <a:ext cx="4002617" cy="274638"/>
          </a:xfrm>
        </p:spPr>
        <p:txBody>
          <a:bodyPr vert="horz" rtlCol="0"/>
          <a:lstStyle>
            <a:lvl1pPr>
              <a:defRPr/>
            </a:lvl1pPr>
            <a:extLst/>
          </a:lstStyle>
          <a:p>
            <a:pPr>
              <a:defRPr/>
            </a:pPr>
            <a:fld id="{F7B29F0E-8247-4F21-B278-AD1B3306018D}"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Número de Slide 10"/>
          <p:cNvSpPr>
            <a:spLocks noGrp="1"/>
          </p:cNvSpPr>
          <p:nvPr>
            <p:ph type="sldNum" sz="quarter" idx="11"/>
          </p:nvPr>
        </p:nvSpPr>
        <p:spPr>
          <a:xfrm>
            <a:off x="11518900" y="6508750"/>
            <a:ext cx="618067" cy="274638"/>
          </a:xfrm>
        </p:spPr>
        <p:txBody>
          <a:bodyPr vert="horz" rtlCol="0"/>
          <a:lstStyle>
            <a:lvl1pPr>
              <a:defRPr>
                <a:solidFill>
                  <a:schemeClr val="tx2">
                    <a:shade val="90000"/>
                  </a:schemeClr>
                </a:solidFill>
              </a:defRPr>
            </a:lvl1pPr>
            <a:extLst/>
          </a:lstStyle>
          <a:p>
            <a:pPr>
              <a:defRPr/>
            </a:pPr>
            <a:fld id="{CBAA044D-C04E-4AF1-B897-8EC23EC75E1B}"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11"/>
          <p:cNvSpPr>
            <a:spLocks noGrp="1"/>
          </p:cNvSpPr>
          <p:nvPr>
            <p:ph type="ftr" sz="quarter" idx="12"/>
          </p:nvPr>
        </p:nvSpPr>
        <p:spPr>
          <a:xfrm>
            <a:off x="2133600" y="6508750"/>
            <a:ext cx="5209117" cy="274638"/>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429456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5" name="Espaço Reservado para Data 13"/>
          <p:cNvSpPr>
            <a:spLocks noGrp="1"/>
          </p:cNvSpPr>
          <p:nvPr>
            <p:ph type="dt" sz="half" idx="11"/>
          </p:nvPr>
        </p:nvSpPr>
        <p:spPr/>
        <p:txBody>
          <a:bodyPr/>
          <a:lstStyle>
            <a:lvl1pPr>
              <a:defRPr/>
            </a:lvl1pPr>
          </a:lstStyle>
          <a:p>
            <a:pPr>
              <a:defRPr/>
            </a:pPr>
            <a:fld id="{88907843-3652-43E2-99A9-027763BEA028}"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Número de Slide 22"/>
          <p:cNvSpPr>
            <a:spLocks noGrp="1"/>
          </p:cNvSpPr>
          <p:nvPr>
            <p:ph type="sldNum" sz="quarter" idx="12"/>
          </p:nvPr>
        </p:nvSpPr>
        <p:spPr/>
        <p:txBody>
          <a:bodyPr/>
          <a:lstStyle>
            <a:lvl1pPr>
              <a:defRPr/>
            </a:lvl1pPr>
          </a:lstStyle>
          <a:p>
            <a:pPr>
              <a:defRPr/>
            </a:pPr>
            <a:fld id="{F494FEBC-EF6E-4F51-8C26-A366F3D0D138}"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28989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lvl1pPr algn="l">
              <a:defRPr/>
            </a:lvl1pPr>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609600" y="274639"/>
            <a:ext cx="8026400" cy="5851525"/>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5" name="Espaço Reservado para Data 13"/>
          <p:cNvSpPr>
            <a:spLocks noGrp="1"/>
          </p:cNvSpPr>
          <p:nvPr>
            <p:ph type="dt" sz="half" idx="11"/>
          </p:nvPr>
        </p:nvSpPr>
        <p:spPr/>
        <p:txBody>
          <a:bodyPr/>
          <a:lstStyle>
            <a:lvl1pPr>
              <a:defRPr/>
            </a:lvl1pPr>
          </a:lstStyle>
          <a:p>
            <a:pPr>
              <a:defRPr/>
            </a:pPr>
            <a:fld id="{8DF429FE-F443-4550-8FD1-7F16858DE396}"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Número de Slide 22"/>
          <p:cNvSpPr>
            <a:spLocks noGrp="1"/>
          </p:cNvSpPr>
          <p:nvPr>
            <p:ph type="sldNum" sz="quarter" idx="12"/>
          </p:nvPr>
        </p:nvSpPr>
        <p:spPr/>
        <p:txBody>
          <a:bodyPr/>
          <a:lstStyle>
            <a:lvl1pPr>
              <a:defRPr/>
            </a:lvl1pPr>
          </a:lstStyle>
          <a:p>
            <a:pPr>
              <a:defRPr/>
            </a:pPr>
            <a:fld id="{E9D51115-2868-4D04-BF09-2E23A540EE10}"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63588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 name="Retângulo 3"/>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3"/>
          <p:cNvSpPr>
            <a:spLocks noGrp="1"/>
          </p:cNvSpPr>
          <p:nvPr>
            <p:ph type="dt" sz="half" idx="10"/>
          </p:nvPr>
        </p:nvSpPr>
        <p:spPr/>
        <p:txBody>
          <a:bodyPr/>
          <a:lstStyle>
            <a:lvl1pPr>
              <a:defRPr/>
            </a:lvl1pPr>
            <a:extLst/>
          </a:lstStyle>
          <a:p>
            <a:pPr>
              <a:defRPr/>
            </a:pPr>
            <a:fld id="{068DBE1C-CE1A-4244-BF0C-06D1C0D35346}"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Rodapé 4"/>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7" name="Espaço Reservado para Número de Slide 5"/>
          <p:cNvSpPr>
            <a:spLocks noGrp="1"/>
          </p:cNvSpPr>
          <p:nvPr>
            <p:ph type="sldNum" sz="quarter" idx="12"/>
          </p:nvPr>
        </p:nvSpPr>
        <p:spPr/>
        <p:txBody>
          <a:bodyPr/>
          <a:lstStyle>
            <a:lvl1pPr>
              <a:defRPr/>
            </a:lvl1pPr>
            <a:extLst/>
          </a:lstStyle>
          <a:p>
            <a:pPr>
              <a:defRPr/>
            </a:pPr>
            <a:fld id="{30482CFE-5DB6-450E-9AB7-C29EC34ECBF1}"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33144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4" name="Retângulo 3"/>
          <p:cNvSpPr/>
          <p:nvPr/>
        </p:nvSpPr>
        <p:spPr>
          <a:xfrm>
            <a:off x="1333501" y="3267076"/>
            <a:ext cx="98763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963084" y="3287713"/>
            <a:ext cx="103632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t-BR" smtClean="0"/>
              <a:t>Clique para editar os estilos do texto mestre</a:t>
            </a:r>
          </a:p>
        </p:txBody>
      </p:sp>
      <p:sp>
        <p:nvSpPr>
          <p:cNvPr id="5" name="Espaço Reservado para Data 7"/>
          <p:cNvSpPr>
            <a:spLocks noGrp="1"/>
          </p:cNvSpPr>
          <p:nvPr>
            <p:ph type="dt" sz="half" idx="10"/>
          </p:nvPr>
        </p:nvSpPr>
        <p:spPr>
          <a:xfrm>
            <a:off x="7416801" y="6513514"/>
            <a:ext cx="4002617" cy="274637"/>
          </a:xfrm>
        </p:spPr>
        <p:txBody>
          <a:bodyPr vert="horz" rtlCol="0"/>
          <a:lstStyle>
            <a:lvl1pPr>
              <a:defRPr/>
            </a:lvl1pPr>
            <a:extLst/>
          </a:lstStyle>
          <a:p>
            <a:pPr>
              <a:defRPr/>
            </a:pPr>
            <a:fld id="{79D11DD1-747A-495C-84CE-9B679149A362}"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Número de Slide 8"/>
          <p:cNvSpPr>
            <a:spLocks noGrp="1"/>
          </p:cNvSpPr>
          <p:nvPr>
            <p:ph type="sldNum" sz="quarter" idx="11"/>
          </p:nvPr>
        </p:nvSpPr>
        <p:spPr>
          <a:xfrm>
            <a:off x="11518900" y="6513514"/>
            <a:ext cx="618067" cy="274637"/>
          </a:xfrm>
        </p:spPr>
        <p:txBody>
          <a:bodyPr vert="horz" rtlCol="0"/>
          <a:lstStyle>
            <a:lvl1pPr>
              <a:defRPr>
                <a:solidFill>
                  <a:schemeClr val="tx2">
                    <a:shade val="90000"/>
                  </a:schemeClr>
                </a:solidFill>
              </a:defRPr>
            </a:lvl1pPr>
            <a:extLst/>
          </a:lstStyle>
          <a:p>
            <a:pPr>
              <a:defRPr/>
            </a:pPr>
            <a:fld id="{91997662-0FFD-4416-81D2-66F2F410F555}"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9"/>
          <p:cNvSpPr>
            <a:spLocks noGrp="1"/>
          </p:cNvSpPr>
          <p:nvPr>
            <p:ph type="ftr" sz="quarter" idx="12"/>
          </p:nvPr>
        </p:nvSpPr>
        <p:spPr>
          <a:xfrm>
            <a:off x="2133600" y="6513514"/>
            <a:ext cx="5209117" cy="274637"/>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21071777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Retângulo 4"/>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4"/>
          <p:cNvSpPr>
            <a:spLocks noGrp="1"/>
          </p:cNvSpPr>
          <p:nvPr>
            <p:ph type="dt" sz="half" idx="10"/>
          </p:nvPr>
        </p:nvSpPr>
        <p:spPr/>
        <p:txBody>
          <a:bodyPr/>
          <a:lstStyle>
            <a:lvl1pPr>
              <a:defRPr/>
            </a:lvl1pPr>
            <a:extLst/>
          </a:lstStyle>
          <a:p>
            <a:pPr>
              <a:defRPr/>
            </a:pPr>
            <a:fld id="{68C0E5A6-75F0-43D5-9136-A50D8992D944}"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7" name="Espaço Reservado para Rodapé 5"/>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8" name="Espaço Reservado para Número de Slide 6"/>
          <p:cNvSpPr>
            <a:spLocks noGrp="1"/>
          </p:cNvSpPr>
          <p:nvPr>
            <p:ph type="sldNum" sz="quarter" idx="12"/>
          </p:nvPr>
        </p:nvSpPr>
        <p:spPr>
          <a:xfrm>
            <a:off x="11521018" y="6515100"/>
            <a:ext cx="620183" cy="273050"/>
          </a:xfrm>
        </p:spPr>
        <p:txBody>
          <a:bodyPr/>
          <a:lstStyle>
            <a:lvl1pPr>
              <a:defRPr/>
            </a:lvl1pPr>
            <a:extLst/>
          </a:lstStyle>
          <a:p>
            <a:pPr>
              <a:defRPr/>
            </a:pPr>
            <a:fld id="{5EA4C638-D227-47F0-925B-6D285EB91F84}"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17320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7" name="Retângulo 6"/>
          <p:cNvSpPr/>
          <p:nvPr/>
        </p:nvSpPr>
        <p:spPr>
          <a:xfrm>
            <a:off x="823385" y="2165351"/>
            <a:ext cx="4997449"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sz="1800">
              <a:solidFill>
                <a:prstClr val="white"/>
              </a:solidFill>
            </a:endParaRPr>
          </a:p>
        </p:txBody>
      </p:sp>
      <p:sp>
        <p:nvSpPr>
          <p:cNvPr id="8" name="Retângulo 7"/>
          <p:cNvSpPr/>
          <p:nvPr/>
        </p:nvSpPr>
        <p:spPr>
          <a:xfrm>
            <a:off x="6400801" y="2165351"/>
            <a:ext cx="499956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a:defRPr/>
            </a:pPr>
            <a:endParaRPr lang="en-US" sz="1800">
              <a:solidFill>
                <a:prstClr val="white"/>
              </a:solidFill>
            </a:endParaRPr>
          </a:p>
        </p:txBody>
      </p:sp>
      <p:sp>
        <p:nvSpPr>
          <p:cNvPr id="2" name="Título 1"/>
          <p:cNvSpPr>
            <a:spLocks noGrp="1"/>
          </p:cNvSpPr>
          <p:nvPr>
            <p:ph type="title"/>
          </p:nvPr>
        </p:nvSpPr>
        <p:spPr>
          <a:xfrm>
            <a:off x="609600" y="251948"/>
            <a:ext cx="10972800" cy="1143000"/>
          </a:xfrm>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4" name="Espaço Reservado para Texto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pt-BR" smtClean="0"/>
              <a:t>Clique para editar os estilos do texto mestre</a:t>
            </a:r>
          </a:p>
        </p:txBody>
      </p:sp>
      <p:sp>
        <p:nvSpPr>
          <p:cNvPr id="5" name="Espaço Reservado para Conteúdo 4"/>
          <p:cNvSpPr>
            <a:spLocks noGrp="1"/>
          </p:cNvSpPr>
          <p:nvPr>
            <p:ph sz="quarter" idx="2"/>
          </p:nvPr>
        </p:nvSpPr>
        <p:spPr>
          <a:xfrm>
            <a:off x="609600" y="2362201"/>
            <a:ext cx="5386917" cy="3941763"/>
          </a:xfrm>
        </p:spPr>
        <p:txBody>
          <a:bodyPr/>
          <a:lstStyle>
            <a:lvl1pPr>
              <a:defRPr sz="22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Conteúdo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9" name="Espaço Reservado para Data 6"/>
          <p:cNvSpPr>
            <a:spLocks noGrp="1"/>
          </p:cNvSpPr>
          <p:nvPr>
            <p:ph type="dt" sz="half" idx="10"/>
          </p:nvPr>
        </p:nvSpPr>
        <p:spPr/>
        <p:txBody>
          <a:bodyPr/>
          <a:lstStyle>
            <a:lvl1pPr>
              <a:defRPr/>
            </a:lvl1pPr>
            <a:extLst/>
          </a:lstStyle>
          <a:p>
            <a:pPr>
              <a:defRPr/>
            </a:pPr>
            <a:fld id="{024D267A-E05E-4C81-94DE-63761DF811DB}"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10" name="Espaço Reservado para Rodapé 7"/>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11" name="Espaço Reservado para Número de Slide 8"/>
          <p:cNvSpPr>
            <a:spLocks noGrp="1"/>
          </p:cNvSpPr>
          <p:nvPr>
            <p:ph type="sldNum" sz="quarter" idx="12"/>
          </p:nvPr>
        </p:nvSpPr>
        <p:spPr>
          <a:xfrm>
            <a:off x="11521018" y="6515100"/>
            <a:ext cx="620183" cy="273050"/>
          </a:xfrm>
        </p:spPr>
        <p:txBody>
          <a:bodyPr/>
          <a:lstStyle>
            <a:lvl1pPr>
              <a:defRPr/>
            </a:lvl1pPr>
            <a:extLst/>
          </a:lstStyle>
          <a:p>
            <a:pPr>
              <a:defRPr/>
            </a:pPr>
            <a:fld id="{F24CB412-78E1-4BF3-8570-40B9A43E4FA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495445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Retângulo 2"/>
          <p:cNvSpPr/>
          <p:nvPr/>
        </p:nvSpPr>
        <p:spPr>
          <a:xfrm>
            <a:off x="785284" y="1423989"/>
            <a:ext cx="10668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609600" y="253218"/>
            <a:ext cx="10972800" cy="1143000"/>
          </a:xfrm>
        </p:spPr>
        <p:txBody>
          <a:bodyPr/>
          <a:lstStyle>
            <a:extLst/>
          </a:lstStyle>
          <a:p>
            <a:r>
              <a:rPr lang="pt-BR" smtClean="0"/>
              <a:t>Clique para editar o estilo do título mestre</a:t>
            </a:r>
            <a:endParaRPr lang="en-US"/>
          </a:p>
        </p:txBody>
      </p:sp>
      <p:sp>
        <p:nvSpPr>
          <p:cNvPr id="4" name="Espaço Reservado para Data 2"/>
          <p:cNvSpPr>
            <a:spLocks noGrp="1"/>
          </p:cNvSpPr>
          <p:nvPr>
            <p:ph type="dt" sz="half" idx="10"/>
          </p:nvPr>
        </p:nvSpPr>
        <p:spPr/>
        <p:txBody>
          <a:bodyPr/>
          <a:lstStyle>
            <a:lvl1pPr>
              <a:defRPr/>
            </a:lvl1pPr>
            <a:extLst/>
          </a:lstStyle>
          <a:p>
            <a:pPr>
              <a:defRPr/>
            </a:pPr>
            <a:fld id="{A2EA991C-783E-4AEF-ACD1-36057B3C379F}"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3"/>
          <p:cNvSpPr>
            <a:spLocks noGrp="1"/>
          </p:cNvSpPr>
          <p:nvPr>
            <p:ph type="ftr" sz="quarter" idx="11"/>
          </p:nvPr>
        </p:nvSpPr>
        <p:spPr/>
        <p:txBody>
          <a:bodyPr/>
          <a:lstStyle>
            <a:lvl1pPr>
              <a:defRPr/>
            </a:lvl1pPr>
            <a:extLst/>
          </a:lstStyle>
          <a:p>
            <a:pPr>
              <a:defRPr/>
            </a:pPr>
            <a:r>
              <a:rPr lang="pt-BR">
                <a:solidFill>
                  <a:srgbClr val="676A55">
                    <a:tint val="60000"/>
                    <a:satMod val="155000"/>
                  </a:srgbClr>
                </a:solidFill>
              </a:rPr>
              <a:t>Prof. Ma.Danielly Borguezan </a:t>
            </a:r>
          </a:p>
        </p:txBody>
      </p:sp>
      <p:sp>
        <p:nvSpPr>
          <p:cNvPr id="6" name="Espaço Reservado para Número de Slide 4"/>
          <p:cNvSpPr>
            <a:spLocks noGrp="1"/>
          </p:cNvSpPr>
          <p:nvPr>
            <p:ph type="sldNum" sz="quarter" idx="12"/>
          </p:nvPr>
        </p:nvSpPr>
        <p:spPr/>
        <p:txBody>
          <a:bodyPr/>
          <a:lstStyle>
            <a:lvl1pPr>
              <a:defRPr/>
            </a:lvl1pPr>
            <a:extLst/>
          </a:lstStyle>
          <a:p>
            <a:pPr>
              <a:defRPr/>
            </a:pPr>
            <a:fld id="{1724853C-DF44-4BB4-9CC0-3A8919AB10A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1716414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2"/>
          <p:cNvSpPr>
            <a:spLocks noGrp="1"/>
          </p:cNvSpPr>
          <p:nvPr>
            <p:ph type="ftr" sz="quarter" idx="10"/>
          </p:nvPr>
        </p:nvSpPr>
        <p:spPr/>
        <p:txBody>
          <a:bodyPr/>
          <a:lstStyle>
            <a:lvl1pPr>
              <a:defRPr/>
            </a:lvl1pPr>
          </a:lstStyle>
          <a:p>
            <a:pPr>
              <a:defRPr/>
            </a:pPr>
            <a:r>
              <a:rPr lang="pt-BR">
                <a:solidFill>
                  <a:srgbClr val="676A55">
                    <a:tint val="60000"/>
                    <a:satMod val="155000"/>
                  </a:srgbClr>
                </a:solidFill>
              </a:rPr>
              <a:t>Prof. Ma.Danielly Borguezan </a:t>
            </a:r>
          </a:p>
        </p:txBody>
      </p:sp>
      <p:sp>
        <p:nvSpPr>
          <p:cNvPr id="3" name="Espaço Reservado para Data 13"/>
          <p:cNvSpPr>
            <a:spLocks noGrp="1"/>
          </p:cNvSpPr>
          <p:nvPr>
            <p:ph type="dt" sz="half" idx="11"/>
          </p:nvPr>
        </p:nvSpPr>
        <p:spPr/>
        <p:txBody>
          <a:bodyPr/>
          <a:lstStyle>
            <a:lvl1pPr>
              <a:defRPr/>
            </a:lvl1pPr>
          </a:lstStyle>
          <a:p>
            <a:pPr>
              <a:defRPr/>
            </a:pPr>
            <a:fld id="{7AAF8B79-0653-49C7-998F-62CC4E31A7C8}"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4" name="Espaço Reservado para Número de Slide 22"/>
          <p:cNvSpPr>
            <a:spLocks noGrp="1"/>
          </p:cNvSpPr>
          <p:nvPr>
            <p:ph type="sldNum" sz="quarter" idx="12"/>
          </p:nvPr>
        </p:nvSpPr>
        <p:spPr/>
        <p:txBody>
          <a:bodyPr/>
          <a:lstStyle>
            <a:lvl1pPr>
              <a:defRPr/>
            </a:lvl1pPr>
          </a:lstStyle>
          <a:p>
            <a:pPr>
              <a:defRPr/>
            </a:pPr>
            <a:fld id="{94A23424-BE59-4B1E-B674-561C23386585}" type="slidenum">
              <a:rPr lang="pt-BR">
                <a:solidFill>
                  <a:srgbClr val="EAEBDE">
                    <a:shade val="90000"/>
                  </a:srgbClr>
                </a:solidFill>
              </a:rPr>
              <a:pPr>
                <a:defRPr/>
              </a:pPr>
              <a:t>‹nº›</a:t>
            </a:fld>
            <a:endParaRPr lang="pt-BR">
              <a:solidFill>
                <a:srgbClr val="EAEBDE">
                  <a:shade val="90000"/>
                </a:srgbClr>
              </a:solidFill>
            </a:endParaRPr>
          </a:p>
        </p:txBody>
      </p:sp>
    </p:spTree>
    <p:extLst>
      <p:ext uri="{BB962C8B-B14F-4D97-AF65-F5344CB8AC3E}">
        <p14:creationId xmlns:p14="http://schemas.microsoft.com/office/powerpoint/2010/main" val="204975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5" name="Retângulo 4"/>
          <p:cNvSpPr/>
          <p:nvPr/>
        </p:nvSpPr>
        <p:spPr>
          <a:xfrm>
            <a:off x="6743700" y="1057276"/>
            <a:ext cx="4997451"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2" name="Título 1"/>
          <p:cNvSpPr>
            <a:spLocks noGrp="1"/>
          </p:cNvSpPr>
          <p:nvPr>
            <p:ph type="title"/>
          </p:nvPr>
        </p:nvSpPr>
        <p:spPr>
          <a:xfrm>
            <a:off x="6617515" y="304800"/>
            <a:ext cx="5242560" cy="762000"/>
          </a:xfrm>
        </p:spPr>
        <p:txBody>
          <a:bodyPr/>
          <a:lstStyle>
            <a:lvl1pPr marL="0" algn="r">
              <a:buNone/>
              <a:defRPr sz="2000" b="1"/>
            </a:lvl1pPr>
            <a:extLst/>
          </a:lstStyle>
          <a:p>
            <a:r>
              <a:rPr lang="pt-BR" smtClean="0"/>
              <a:t>Clique para editar o estilo do título mestre</a:t>
            </a:r>
            <a:endParaRPr lang="en-US"/>
          </a:p>
        </p:txBody>
      </p:sp>
      <p:sp>
        <p:nvSpPr>
          <p:cNvPr id="3" name="Espaço Reservado para Texto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pt-BR" smtClean="0"/>
              <a:t>Clique para editar os estilos do texto mestre</a:t>
            </a:r>
          </a:p>
        </p:txBody>
      </p:sp>
      <p:sp>
        <p:nvSpPr>
          <p:cNvPr id="4" name="Espaço Reservado para Conteúdo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8"/>
          <p:cNvSpPr>
            <a:spLocks noGrp="1"/>
          </p:cNvSpPr>
          <p:nvPr>
            <p:ph type="dt" sz="half" idx="10"/>
          </p:nvPr>
        </p:nvSpPr>
        <p:spPr>
          <a:xfrm>
            <a:off x="7416801" y="6513514"/>
            <a:ext cx="4002617" cy="274637"/>
          </a:xfrm>
        </p:spPr>
        <p:txBody>
          <a:bodyPr vert="horz" rtlCol="0"/>
          <a:lstStyle>
            <a:lvl1pPr>
              <a:defRPr/>
            </a:lvl1pPr>
            <a:extLst/>
          </a:lstStyle>
          <a:p>
            <a:pPr>
              <a:defRPr/>
            </a:pPr>
            <a:fld id="{F8E7F623-D8AB-4D39-B018-4CBE22CAC6EE}"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7" name="Espaço Reservado para Número de Slide 9"/>
          <p:cNvSpPr>
            <a:spLocks noGrp="1"/>
          </p:cNvSpPr>
          <p:nvPr>
            <p:ph type="sldNum" sz="quarter" idx="11"/>
          </p:nvPr>
        </p:nvSpPr>
        <p:spPr>
          <a:xfrm>
            <a:off x="11518900" y="6513514"/>
            <a:ext cx="618067" cy="274637"/>
          </a:xfrm>
        </p:spPr>
        <p:txBody>
          <a:bodyPr vert="horz" rtlCol="0"/>
          <a:lstStyle>
            <a:lvl1pPr>
              <a:defRPr>
                <a:solidFill>
                  <a:schemeClr val="tx2">
                    <a:shade val="90000"/>
                  </a:schemeClr>
                </a:solidFill>
              </a:defRPr>
            </a:lvl1pPr>
            <a:extLst/>
          </a:lstStyle>
          <a:p>
            <a:pPr>
              <a:defRPr/>
            </a:pPr>
            <a:fld id="{B7EC1E75-8565-49B2-B81A-63F3EBCD5346}" type="slidenum">
              <a:rPr lang="pt-BR">
                <a:solidFill>
                  <a:srgbClr val="EAEBDE">
                    <a:shade val="90000"/>
                  </a:srgbClr>
                </a:solidFill>
              </a:rPr>
              <a:pPr>
                <a:defRPr/>
              </a:pPr>
              <a:t>‹nº›</a:t>
            </a:fld>
            <a:endParaRPr lang="pt-BR">
              <a:solidFill>
                <a:srgbClr val="EAEBDE">
                  <a:shade val="90000"/>
                </a:srgbClr>
              </a:solidFill>
            </a:endParaRPr>
          </a:p>
        </p:txBody>
      </p:sp>
      <p:sp>
        <p:nvSpPr>
          <p:cNvPr id="8" name="Espaço Reservado para Rodapé 10"/>
          <p:cNvSpPr>
            <a:spLocks noGrp="1"/>
          </p:cNvSpPr>
          <p:nvPr>
            <p:ph type="ftr" sz="quarter" idx="12"/>
          </p:nvPr>
        </p:nvSpPr>
        <p:spPr>
          <a:xfrm>
            <a:off x="2133600" y="6513514"/>
            <a:ext cx="5209117" cy="274637"/>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331023636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053924" y="4724400"/>
            <a:ext cx="7315200" cy="664536"/>
          </a:xfrm>
        </p:spPr>
        <p:txBody>
          <a:bodyPr/>
          <a:lstStyle>
            <a:lvl1pPr marL="0" algn="r">
              <a:buNone/>
              <a:defRPr sz="2000" b="1"/>
            </a:lvl1pPr>
            <a:extLst/>
          </a:lstStyle>
          <a:p>
            <a:r>
              <a:rPr lang="pt-BR" smtClean="0"/>
              <a:t>Clique para editar o estilo do título mestre</a:t>
            </a:r>
            <a:endParaRPr lang="en-US"/>
          </a:p>
        </p:txBody>
      </p:sp>
      <p:sp>
        <p:nvSpPr>
          <p:cNvPr id="4" name="Espaço Reservado para Texto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pt-BR" smtClean="0"/>
              <a:t>Clique para editar os estilos do texto mestre</a:t>
            </a:r>
          </a:p>
        </p:txBody>
      </p:sp>
      <p:sp>
        <p:nvSpPr>
          <p:cNvPr id="13" name="Espaço Reservado para Imagem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pt-BR" noProof="0" smtClean="0"/>
              <a:t>Clique no ícone para adicionar uma imagem</a:t>
            </a:r>
            <a:endParaRPr lang="en-US" noProof="0" dirty="0"/>
          </a:p>
        </p:txBody>
      </p:sp>
      <p:sp>
        <p:nvSpPr>
          <p:cNvPr id="5" name="Espaço Reservado para Data 7"/>
          <p:cNvSpPr>
            <a:spLocks noGrp="1"/>
          </p:cNvSpPr>
          <p:nvPr>
            <p:ph type="dt" sz="half" idx="10"/>
          </p:nvPr>
        </p:nvSpPr>
        <p:spPr>
          <a:xfrm>
            <a:off x="7416801" y="6508750"/>
            <a:ext cx="4002617" cy="274638"/>
          </a:xfrm>
        </p:spPr>
        <p:txBody>
          <a:bodyPr vert="horz" rtlCol="0"/>
          <a:lstStyle>
            <a:lvl1pPr>
              <a:defRPr/>
            </a:lvl1pPr>
            <a:extLst/>
          </a:lstStyle>
          <a:p>
            <a:pPr>
              <a:defRPr/>
            </a:pPr>
            <a:fld id="{318A7802-3AD3-4C58-9D8D-8B93DC9EAA87}"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6" name="Espaço Reservado para Número de Slide 8"/>
          <p:cNvSpPr>
            <a:spLocks noGrp="1"/>
          </p:cNvSpPr>
          <p:nvPr>
            <p:ph type="sldNum" sz="quarter" idx="11"/>
          </p:nvPr>
        </p:nvSpPr>
        <p:spPr>
          <a:xfrm>
            <a:off x="11518900" y="6508750"/>
            <a:ext cx="618067" cy="274638"/>
          </a:xfrm>
        </p:spPr>
        <p:txBody>
          <a:bodyPr vert="horz" rtlCol="0"/>
          <a:lstStyle>
            <a:lvl1pPr>
              <a:defRPr>
                <a:solidFill>
                  <a:schemeClr val="tx2">
                    <a:shade val="90000"/>
                  </a:schemeClr>
                </a:solidFill>
              </a:defRPr>
            </a:lvl1pPr>
            <a:extLst/>
          </a:lstStyle>
          <a:p>
            <a:pPr>
              <a:defRPr/>
            </a:pPr>
            <a:fld id="{0B0E5EED-2F5B-4D4B-B39B-ED4C2D36A7D4}" type="slidenum">
              <a:rPr lang="pt-BR">
                <a:solidFill>
                  <a:srgbClr val="EAEBDE">
                    <a:shade val="90000"/>
                  </a:srgbClr>
                </a:solidFill>
              </a:rPr>
              <a:pPr>
                <a:defRPr/>
              </a:pPr>
              <a:t>‹nº›</a:t>
            </a:fld>
            <a:endParaRPr lang="pt-BR">
              <a:solidFill>
                <a:srgbClr val="EAEBDE">
                  <a:shade val="90000"/>
                </a:srgbClr>
              </a:solidFill>
            </a:endParaRPr>
          </a:p>
        </p:txBody>
      </p:sp>
      <p:sp>
        <p:nvSpPr>
          <p:cNvPr id="7" name="Espaço Reservado para Rodapé 9"/>
          <p:cNvSpPr>
            <a:spLocks noGrp="1"/>
          </p:cNvSpPr>
          <p:nvPr>
            <p:ph type="ftr" sz="quarter" idx="12"/>
          </p:nvPr>
        </p:nvSpPr>
        <p:spPr>
          <a:xfrm>
            <a:off x="2133600" y="6508750"/>
            <a:ext cx="5209117" cy="274638"/>
          </a:xfrm>
        </p:spPr>
        <p:txBody>
          <a:bodyPr vert="horz" rtlCol="0"/>
          <a:lstStyle>
            <a:lvl1pPr>
              <a:defRPr/>
            </a:lvl1pPr>
            <a:extLst/>
          </a:lstStyle>
          <a:p>
            <a:pPr>
              <a:defRPr/>
            </a:pPr>
            <a:r>
              <a:rPr lang="pt-BR">
                <a:solidFill>
                  <a:srgbClr val="676A55">
                    <a:tint val="60000"/>
                    <a:satMod val="155000"/>
                  </a:srgbClr>
                </a:solidFill>
              </a:rPr>
              <a:t>Prof. Ma.Danielly Borguezan </a:t>
            </a:r>
          </a:p>
        </p:txBody>
      </p:sp>
    </p:spTree>
    <p:extLst>
      <p:ext uri="{BB962C8B-B14F-4D97-AF65-F5344CB8AC3E}">
        <p14:creationId xmlns:p14="http://schemas.microsoft.com/office/powerpoint/2010/main" val="267240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edondar Retângulo em um Canto Diagonal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sz="1800">
              <a:solidFill>
                <a:prstClr val="white"/>
              </a:solidFill>
            </a:endParaRPr>
          </a:p>
        </p:txBody>
      </p:sp>
      <p:sp>
        <p:nvSpPr>
          <p:cNvPr id="3" name="Espaço Reservado para Rodapé 2"/>
          <p:cNvSpPr>
            <a:spLocks noGrp="1"/>
          </p:cNvSpPr>
          <p:nvPr>
            <p:ph type="ftr" sz="quarter" idx="3"/>
          </p:nvPr>
        </p:nvSpPr>
        <p:spPr>
          <a:xfrm>
            <a:off x="1727200" y="6400800"/>
            <a:ext cx="5615517"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r>
              <a:rPr lang="pt-BR">
                <a:solidFill>
                  <a:srgbClr val="676A55">
                    <a:tint val="60000"/>
                    <a:satMod val="155000"/>
                  </a:srgbClr>
                </a:solidFill>
              </a:rPr>
              <a:t>Prof. Ma.Danielly Borguezan </a:t>
            </a:r>
          </a:p>
        </p:txBody>
      </p:sp>
      <p:sp>
        <p:nvSpPr>
          <p:cNvPr id="14" name="Espaço Reservado para Data 13"/>
          <p:cNvSpPr>
            <a:spLocks noGrp="1"/>
          </p:cNvSpPr>
          <p:nvPr>
            <p:ph type="dt" sz="half" idx="2"/>
          </p:nvPr>
        </p:nvSpPr>
        <p:spPr>
          <a:xfrm>
            <a:off x="7416801" y="6400800"/>
            <a:ext cx="4002617"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6381A04E-19A7-4AE9-A45D-1617E0FC9228}"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23" name="Espaço Reservado para Número de Slide 22"/>
          <p:cNvSpPr>
            <a:spLocks noGrp="1"/>
          </p:cNvSpPr>
          <p:nvPr>
            <p:ph type="sldNum" sz="quarter" idx="4"/>
          </p:nvPr>
        </p:nvSpPr>
        <p:spPr>
          <a:xfrm>
            <a:off x="11518900" y="6515100"/>
            <a:ext cx="618067"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cs typeface="+mn-cs"/>
              </a:defRPr>
            </a:lvl1pPr>
            <a:extLst/>
          </a:lstStyle>
          <a:p>
            <a:pPr>
              <a:defRPr/>
            </a:pPr>
            <a:fld id="{30884F22-0217-4D8C-80C6-F8F71DF0AD71}" type="slidenum">
              <a:rPr lang="pt-BR">
                <a:solidFill>
                  <a:srgbClr val="EAEBDE">
                    <a:shade val="90000"/>
                  </a:srgbClr>
                </a:solidFill>
              </a:rPr>
              <a:pPr>
                <a:defRPr/>
              </a:pPr>
              <a:t>‹nº›</a:t>
            </a:fld>
            <a:endParaRPr lang="pt-BR">
              <a:solidFill>
                <a:srgbClr val="EAEBDE">
                  <a:shade val="90000"/>
                </a:srgbClr>
              </a:solidFill>
            </a:endParaRPr>
          </a:p>
        </p:txBody>
      </p:sp>
      <p:sp>
        <p:nvSpPr>
          <p:cNvPr id="22" name="Espaço Reservado para Título 21"/>
          <p:cNvSpPr>
            <a:spLocks noGrp="1"/>
          </p:cNvSpPr>
          <p:nvPr>
            <p:ph type="title"/>
          </p:nvPr>
        </p:nvSpPr>
        <p:spPr>
          <a:xfrm>
            <a:off x="609600" y="254000"/>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pt-BR" smtClean="0"/>
              <a:t>Clique para editar o estilo do título mestre</a:t>
            </a:r>
            <a:endParaRPr lang="en-US"/>
          </a:p>
        </p:txBody>
      </p:sp>
      <p:sp>
        <p:nvSpPr>
          <p:cNvPr id="1033" name="Espaço Reservado para Texto 12"/>
          <p:cNvSpPr>
            <a:spLocks noGrp="1"/>
          </p:cNvSpPr>
          <p:nvPr>
            <p:ph type="body" idx="1"/>
          </p:nvPr>
        </p:nvSpPr>
        <p:spPr bwMode="auto">
          <a:xfrm>
            <a:off x="609600" y="16462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Tree>
    <p:extLst>
      <p:ext uri="{BB962C8B-B14F-4D97-AF65-F5344CB8AC3E}">
        <p14:creationId xmlns:p14="http://schemas.microsoft.com/office/powerpoint/2010/main" val="1677900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hyperlink" Target="http://www.normaslegais.com.br/cms/usuarios/spaw/empty/www.guiatrabalhista.com.br/imagens/Trab_Temp_Emp.GIF"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integrada.minhabiblioteca.com.br/#/books/9788553611027/cfi/0!/4/2@100:0.0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54864" indent="0" eaLnBrk="1" fontAlgn="auto" hangingPunct="1">
              <a:spcAft>
                <a:spcPts val="0"/>
              </a:spcAft>
              <a:defRPr/>
            </a:pPr>
            <a:r>
              <a:rPr lang="en-US" dirty="0" err="1" smtClean="0"/>
              <a:t>Contratos</a:t>
            </a:r>
            <a:r>
              <a:rPr lang="en-US" dirty="0" smtClean="0"/>
              <a:t> </a:t>
            </a:r>
            <a:r>
              <a:rPr lang="en-US" dirty="0" err="1" smtClean="0"/>
              <a:t>Especiais</a:t>
            </a:r>
            <a:r>
              <a:rPr lang="en-US" dirty="0" smtClean="0"/>
              <a:t> </a:t>
            </a:r>
            <a:br>
              <a:rPr lang="en-US" dirty="0" smtClean="0"/>
            </a:br>
            <a:r>
              <a:rPr lang="en-US" dirty="0" smtClean="0"/>
              <a:t>de Trabalho</a:t>
            </a:r>
            <a:endParaRPr lang="pt-BR" dirty="0"/>
          </a:p>
        </p:txBody>
      </p:sp>
      <p:sp>
        <p:nvSpPr>
          <p:cNvPr id="4" name="Espaço Reservado para Data 3"/>
          <p:cNvSpPr>
            <a:spLocks noGrp="1"/>
          </p:cNvSpPr>
          <p:nvPr>
            <p:ph type="dt" sz="quarter" idx="10"/>
          </p:nvPr>
        </p:nvSpPr>
        <p:spPr/>
        <p:txBody>
          <a:bodyPr/>
          <a:lstStyle/>
          <a:p>
            <a:pPr>
              <a:defRPr/>
            </a:pPr>
            <a:fld id="{EBD2FB01-8F73-40E7-B9C8-19E78EF21BD2}"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Número de Slide 4"/>
          <p:cNvSpPr>
            <a:spLocks noGrp="1"/>
          </p:cNvSpPr>
          <p:nvPr>
            <p:ph type="sldNum" sz="quarter" idx="11"/>
          </p:nvPr>
        </p:nvSpPr>
        <p:spPr/>
        <p:txBody>
          <a:bodyPr/>
          <a:lstStyle/>
          <a:p>
            <a:pPr>
              <a:defRPr/>
            </a:pPr>
            <a:fld id="{92B100D6-2A43-47B6-9320-7591110B1066}" type="slidenum">
              <a:rPr lang="en-US">
                <a:solidFill>
                  <a:srgbClr val="EAEBDE">
                    <a:shade val="90000"/>
                  </a:srgbClr>
                </a:solidFill>
              </a:rPr>
              <a:pPr>
                <a:defRPr/>
              </a:pPr>
              <a:t>1</a:t>
            </a:fld>
            <a:endParaRPr lang="en-US">
              <a:solidFill>
                <a:srgbClr val="EAEBDE">
                  <a:shade val="90000"/>
                </a:srgbClr>
              </a:solidFill>
            </a:endParaRPr>
          </a:p>
        </p:txBody>
      </p:sp>
      <p:sp>
        <p:nvSpPr>
          <p:cNvPr id="6" name="Espaço Reservado para Rodapé 5"/>
          <p:cNvSpPr>
            <a:spLocks noGrp="1"/>
          </p:cNvSpPr>
          <p:nvPr>
            <p:ph type="ftr" sz="quarter" idx="12"/>
          </p:nvPr>
        </p:nvSpPr>
        <p:spPr/>
        <p:txBody>
          <a:bodyPr/>
          <a:lstStyle/>
          <a:p>
            <a:pPr>
              <a:defRPr/>
            </a:pPr>
            <a:r>
              <a:rPr lang="en-US">
                <a:solidFill>
                  <a:srgbClr val="676A55">
                    <a:tint val="60000"/>
                    <a:satMod val="155000"/>
                  </a:srgbClr>
                </a:solidFill>
              </a:rPr>
              <a:t>Prof. Ma.Danielly Borguezan </a:t>
            </a:r>
          </a:p>
        </p:txBody>
      </p:sp>
      <p:pic>
        <p:nvPicPr>
          <p:cNvPr id="10246" name="Picture 31" descr="penas"/>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284860"/>
            <a:ext cx="106680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5382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Espaço Reservado para Conteúdo 2"/>
          <p:cNvSpPr>
            <a:spLocks noGrp="1"/>
          </p:cNvSpPr>
          <p:nvPr>
            <p:ph idx="1"/>
          </p:nvPr>
        </p:nvSpPr>
        <p:spPr/>
        <p:txBody>
          <a:bodyPr/>
          <a:lstStyle/>
          <a:p>
            <a:pPr algn="just" eaLnBrk="1" hangingPunct="1"/>
            <a:r>
              <a:rPr lang="pt-BR" sz="2800" dirty="0"/>
              <a:t>É aquele que se desenvolve por conta própria, sem subordinação, ou seja, o trabalhador autônomo exerce suas atividades com independência, não se subordinando às ordens e ao controle do tomador dos serviços. </a:t>
            </a:r>
          </a:p>
          <a:p>
            <a:pPr algn="just" eaLnBrk="1" hangingPunct="1"/>
            <a:endParaRPr lang="pt-BR" sz="2800" dirty="0"/>
          </a:p>
          <a:p>
            <a:pPr algn="just" eaLnBrk="1" hangingPunct="1"/>
            <a:r>
              <a:rPr lang="pt-BR" sz="2800" dirty="0"/>
              <a:t>O trabalho é executado de forma habitual, para destinatários (tomadores de serviço) distintos.</a:t>
            </a:r>
          </a:p>
          <a:p>
            <a:pPr algn="just" eaLnBrk="1" hangingPunct="1"/>
            <a:endParaRPr lang="pt-BR" sz="2800" dirty="0"/>
          </a:p>
          <a:p>
            <a:pPr algn="just" eaLnBrk="1" hangingPunct="1"/>
            <a:r>
              <a:rPr lang="pt-BR" sz="2800" dirty="0"/>
              <a:t>Médicos, advogados, contadores.</a:t>
            </a:r>
          </a:p>
        </p:txBody>
      </p:sp>
      <p:sp>
        <p:nvSpPr>
          <p:cNvPr id="4" name="Espaço Reservado para Data 3"/>
          <p:cNvSpPr>
            <a:spLocks noGrp="1"/>
          </p:cNvSpPr>
          <p:nvPr>
            <p:ph type="dt" sz="quarter" idx="10"/>
          </p:nvPr>
        </p:nvSpPr>
        <p:spPr/>
        <p:txBody>
          <a:bodyPr/>
          <a:lstStyle/>
          <a:p>
            <a:pPr>
              <a:defRPr/>
            </a:pPr>
            <a:fld id="{5DE206B9-BD89-4069-9D98-D16A03843BD9}"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059E2B8-CBED-431B-A77D-8E1CE54C96D7}" type="slidenum">
              <a:rPr lang="en-US">
                <a:solidFill>
                  <a:srgbClr val="EAEBDE">
                    <a:shade val="90000"/>
                  </a:srgbClr>
                </a:solidFill>
              </a:rPr>
              <a:pPr>
                <a:defRPr/>
              </a:pPr>
              <a:t>10</a:t>
            </a:fld>
            <a:endParaRPr lang="en-US">
              <a:solidFill>
                <a:srgbClr val="EAEBDE">
                  <a:shade val="90000"/>
                </a:srgbClr>
              </a:solidFill>
            </a:endParaRPr>
          </a:p>
        </p:txBody>
      </p:sp>
      <p:sp>
        <p:nvSpPr>
          <p:cNvPr id="3" name="Título 2"/>
          <p:cNvSpPr>
            <a:spLocks noGrp="1"/>
          </p:cNvSpPr>
          <p:nvPr>
            <p:ph type="title"/>
          </p:nvPr>
        </p:nvSpPr>
        <p:spPr>
          <a:xfrm>
            <a:off x="1981200" y="548680"/>
            <a:ext cx="8229600" cy="848320"/>
          </a:xfrm>
        </p:spPr>
        <p:txBody>
          <a:bodyPr>
            <a:normAutofit/>
          </a:bodyPr>
          <a:lstStyle/>
          <a:p>
            <a:pPr algn="ctr"/>
            <a:r>
              <a:rPr lang="pt-BR" sz="4400" dirty="0">
                <a:solidFill>
                  <a:srgbClr val="FFFF00"/>
                </a:solidFill>
              </a:rPr>
              <a:t>TRABALHADOR AUTÔNOMO </a:t>
            </a:r>
          </a:p>
        </p:txBody>
      </p:sp>
      <p:pic>
        <p:nvPicPr>
          <p:cNvPr id="7" name="Imagem 6"/>
          <p:cNvPicPr>
            <a:picLocks noChangeAspect="1"/>
          </p:cNvPicPr>
          <p:nvPr/>
        </p:nvPicPr>
        <p:blipFill>
          <a:blip r:embed="rId2"/>
          <a:stretch>
            <a:fillRect/>
          </a:stretch>
        </p:blipFill>
        <p:spPr>
          <a:xfrm>
            <a:off x="2104780" y="1376190"/>
            <a:ext cx="7955970" cy="109738"/>
          </a:xfrm>
          <a:prstGeom prst="rect">
            <a:avLst/>
          </a:prstGeom>
        </p:spPr>
      </p:pic>
    </p:spTree>
    <p:extLst>
      <p:ext uri="{BB962C8B-B14F-4D97-AF65-F5344CB8AC3E}">
        <p14:creationId xmlns:p14="http://schemas.microsoft.com/office/powerpoint/2010/main" val="144469584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Espaço Reservado para Conteúdo 2"/>
          <p:cNvSpPr>
            <a:spLocks noGrp="1"/>
          </p:cNvSpPr>
          <p:nvPr>
            <p:ph idx="1"/>
          </p:nvPr>
        </p:nvSpPr>
        <p:spPr/>
        <p:txBody>
          <a:bodyPr/>
          <a:lstStyle/>
          <a:p>
            <a:pPr algn="just" eaLnBrk="1" hangingPunct="1"/>
            <a:r>
              <a:rPr lang="pt-BR" sz="3000" dirty="0"/>
              <a:t>É contratado geralmente por uma ocasião especial. </a:t>
            </a:r>
          </a:p>
          <a:p>
            <a:pPr marL="0" indent="0" algn="just" eaLnBrk="1" hangingPunct="1">
              <a:buNone/>
            </a:pPr>
            <a:endParaRPr lang="pt-BR" sz="3000" dirty="0"/>
          </a:p>
          <a:p>
            <a:pPr algn="just" eaLnBrk="1" hangingPunct="1"/>
            <a:r>
              <a:rPr lang="pt-BR" sz="3000" dirty="0"/>
              <a:t>O trabalhador eventual presta serviços de curta duração para vários tomadores de serviço, sem habitualidade ou continuidade.</a:t>
            </a:r>
          </a:p>
          <a:p>
            <a:pPr marL="0" indent="0" algn="just" eaLnBrk="1" hangingPunct="1">
              <a:buNone/>
            </a:pPr>
            <a:endParaRPr lang="pt-BR" sz="3000" dirty="0"/>
          </a:p>
          <a:p>
            <a:pPr algn="just" eaLnBrk="1" hangingPunct="1"/>
            <a:r>
              <a:rPr lang="pt-BR" sz="3000" dirty="0" err="1"/>
              <a:t>Ex</a:t>
            </a:r>
            <a:r>
              <a:rPr lang="pt-BR" sz="3000" dirty="0"/>
              <a:t>: pintor, pedreiro, jardineiro (tem direito ao preço avençado no contrato e a multa pelo inadimplemento do pacto)</a:t>
            </a:r>
            <a:endParaRPr lang="en-US" sz="3000" b="1" u="sng" dirty="0"/>
          </a:p>
          <a:p>
            <a:pPr algn="just" eaLnBrk="1" hangingPunct="1"/>
            <a:endParaRPr lang="pt-BR" dirty="0" smtClean="0"/>
          </a:p>
        </p:txBody>
      </p:sp>
      <p:sp>
        <p:nvSpPr>
          <p:cNvPr id="4" name="Espaço Reservado para Data 3"/>
          <p:cNvSpPr>
            <a:spLocks noGrp="1"/>
          </p:cNvSpPr>
          <p:nvPr>
            <p:ph type="dt" sz="quarter" idx="10"/>
          </p:nvPr>
        </p:nvSpPr>
        <p:spPr/>
        <p:txBody>
          <a:bodyPr/>
          <a:lstStyle/>
          <a:p>
            <a:pPr>
              <a:defRPr/>
            </a:pPr>
            <a:fld id="{9BAC73BB-CCB5-4374-8746-8CA87DEE3B1A}"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C326E93-E4BA-43FB-B4A8-B43EC282D736}" type="slidenum">
              <a:rPr lang="en-US">
                <a:solidFill>
                  <a:srgbClr val="EAEBDE">
                    <a:shade val="90000"/>
                  </a:srgbClr>
                </a:solidFill>
              </a:rPr>
              <a:pPr>
                <a:defRPr/>
              </a:pPr>
              <a:t>11</a:t>
            </a:fld>
            <a:endParaRPr lang="en-US">
              <a:solidFill>
                <a:srgbClr val="EAEBDE">
                  <a:shade val="90000"/>
                </a:srgbClr>
              </a:solidFill>
            </a:endParaRPr>
          </a:p>
        </p:txBody>
      </p:sp>
      <p:pic>
        <p:nvPicPr>
          <p:cNvPr id="25607" name="Picture 23"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35561" y="1377950"/>
            <a:ext cx="7953002" cy="107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2"/>
          <p:cNvSpPr>
            <a:spLocks noGrp="1"/>
          </p:cNvSpPr>
          <p:nvPr>
            <p:ph type="title"/>
          </p:nvPr>
        </p:nvSpPr>
        <p:spPr/>
        <p:txBody>
          <a:bodyPr>
            <a:normAutofit/>
          </a:bodyPr>
          <a:lstStyle/>
          <a:p>
            <a:pPr algn="ctr"/>
            <a:r>
              <a:rPr lang="pt-BR" sz="4400" dirty="0">
                <a:solidFill>
                  <a:srgbClr val="FFFF00"/>
                </a:solidFill>
              </a:rPr>
              <a:t>TRABALHADOR  EVENTUAL </a:t>
            </a:r>
          </a:p>
        </p:txBody>
      </p:sp>
    </p:spTree>
    <p:extLst>
      <p:ext uri="{BB962C8B-B14F-4D97-AF65-F5344CB8AC3E}">
        <p14:creationId xmlns:p14="http://schemas.microsoft.com/office/powerpoint/2010/main" val="386251485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Espaço Reservado para Conteúdo 2"/>
          <p:cNvSpPr>
            <a:spLocks noGrp="1"/>
          </p:cNvSpPr>
          <p:nvPr>
            <p:ph idx="1"/>
          </p:nvPr>
        </p:nvSpPr>
        <p:spPr/>
        <p:txBody>
          <a:bodyPr/>
          <a:lstStyle/>
          <a:p>
            <a:pPr algn="just" eaLnBrk="1" hangingPunct="1"/>
            <a:endParaRPr lang="pt-BR" dirty="0" smtClean="0"/>
          </a:p>
          <a:p>
            <a:pPr algn="just" eaLnBrk="1" hangingPunct="1"/>
            <a:endParaRPr lang="pt-BR" dirty="0"/>
          </a:p>
          <a:p>
            <a:pPr algn="just" eaLnBrk="1" hangingPunct="1"/>
            <a:r>
              <a:rPr lang="pt-BR" dirty="0" smtClean="0"/>
              <a:t>É aquele que presta serviço sem fim lucrativos para uma entidade ou empregador. (Lei 9608/98)</a:t>
            </a:r>
          </a:p>
          <a:p>
            <a:pPr algn="just" eaLnBrk="1" hangingPunct="1">
              <a:buFont typeface="Wingdings 2" pitchFamily="18" charset="2"/>
              <a:buNone/>
            </a:pPr>
            <a:endParaRPr lang="pt-BR" dirty="0" smtClean="0"/>
          </a:p>
        </p:txBody>
      </p:sp>
      <p:sp>
        <p:nvSpPr>
          <p:cNvPr id="4" name="Espaço Reservado para Data 3"/>
          <p:cNvSpPr>
            <a:spLocks noGrp="1"/>
          </p:cNvSpPr>
          <p:nvPr>
            <p:ph type="dt" sz="quarter" idx="10"/>
          </p:nvPr>
        </p:nvSpPr>
        <p:spPr/>
        <p:txBody>
          <a:bodyPr/>
          <a:lstStyle/>
          <a:p>
            <a:pPr>
              <a:defRPr/>
            </a:pPr>
            <a:fld id="{CE56E709-BE71-467F-BCDE-4876578313BB}"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A2F898EB-9CD0-4CFE-B711-42345702E587}" type="slidenum">
              <a:rPr lang="en-US">
                <a:solidFill>
                  <a:srgbClr val="EAEBDE">
                    <a:shade val="90000"/>
                  </a:srgbClr>
                </a:solidFill>
              </a:rPr>
              <a:pPr>
                <a:defRPr/>
              </a:pPr>
              <a:t>12</a:t>
            </a:fld>
            <a:endParaRPr lang="en-US">
              <a:solidFill>
                <a:srgbClr val="EAEBDE">
                  <a:shade val="90000"/>
                </a:srgbClr>
              </a:solidFill>
            </a:endParaRPr>
          </a:p>
        </p:txBody>
      </p:sp>
      <p:pic>
        <p:nvPicPr>
          <p:cNvPr id="3" name="Imagem 2"/>
          <p:cNvPicPr>
            <a:picLocks noChangeAspect="1"/>
          </p:cNvPicPr>
          <p:nvPr/>
        </p:nvPicPr>
        <p:blipFill>
          <a:blip r:embed="rId2"/>
          <a:stretch>
            <a:fillRect/>
          </a:stretch>
        </p:blipFill>
        <p:spPr>
          <a:xfrm>
            <a:off x="2236841" y="1527614"/>
            <a:ext cx="7955970" cy="109738"/>
          </a:xfrm>
          <a:prstGeom prst="rect">
            <a:avLst/>
          </a:prstGeom>
        </p:spPr>
      </p:pic>
      <p:sp>
        <p:nvSpPr>
          <p:cNvPr id="2" name="Título 1"/>
          <p:cNvSpPr>
            <a:spLocks noGrp="1"/>
          </p:cNvSpPr>
          <p:nvPr>
            <p:ph type="title"/>
          </p:nvPr>
        </p:nvSpPr>
        <p:spPr/>
        <p:txBody>
          <a:bodyPr>
            <a:normAutofit/>
          </a:bodyPr>
          <a:lstStyle/>
          <a:p>
            <a:r>
              <a:rPr lang="pt-BR" sz="4400" dirty="0">
                <a:solidFill>
                  <a:srgbClr val="FFFF00"/>
                </a:solidFill>
              </a:rPr>
              <a:t>TRABALHADOR  VOLUNTÁRIO </a:t>
            </a:r>
          </a:p>
        </p:txBody>
      </p:sp>
    </p:spTree>
    <p:extLst>
      <p:ext uri="{BB962C8B-B14F-4D97-AF65-F5344CB8AC3E}">
        <p14:creationId xmlns:p14="http://schemas.microsoft.com/office/powerpoint/2010/main" val="3109019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400" dirty="0">
                <a:solidFill>
                  <a:srgbClr val="FFFF00"/>
                </a:solidFill>
              </a:rPr>
              <a:t>SÓCIO</a:t>
            </a:r>
          </a:p>
        </p:txBody>
      </p:sp>
      <p:sp>
        <p:nvSpPr>
          <p:cNvPr id="3" name="Espaço Reservado para Conteúdo 2"/>
          <p:cNvSpPr>
            <a:spLocks noGrp="1"/>
          </p:cNvSpPr>
          <p:nvPr>
            <p:ph idx="1"/>
          </p:nvPr>
        </p:nvSpPr>
        <p:spPr/>
        <p:txBody>
          <a:bodyPr/>
          <a:lstStyle/>
          <a:p>
            <a:pPr algn="just"/>
            <a:endParaRPr lang="pt-BR" dirty="0" smtClean="0"/>
          </a:p>
          <a:p>
            <a:pPr algn="just"/>
            <a:endParaRPr lang="pt-BR" dirty="0"/>
          </a:p>
          <a:p>
            <a:pPr algn="just"/>
            <a:r>
              <a:rPr lang="pt-BR" dirty="0" smtClean="0"/>
              <a:t>Não </a:t>
            </a:r>
            <a:r>
              <a:rPr lang="pt-BR" dirty="0"/>
              <a:t>há vínculo entre os sócios cooperados e nem entre o tomador de serviços. </a:t>
            </a:r>
          </a:p>
          <a:p>
            <a:endParaRPr lang="pt-BR"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13</a:t>
            </a:fld>
            <a:endParaRPr lang="pt-BR">
              <a:solidFill>
                <a:srgbClr val="EAEBDE">
                  <a:shade val="90000"/>
                </a:srgbClr>
              </a:solidFill>
            </a:endParaRPr>
          </a:p>
        </p:txBody>
      </p:sp>
      <p:pic>
        <p:nvPicPr>
          <p:cNvPr id="7" name="Imagem 6"/>
          <p:cNvPicPr>
            <a:picLocks noChangeAspect="1"/>
          </p:cNvPicPr>
          <p:nvPr/>
        </p:nvPicPr>
        <p:blipFill>
          <a:blip r:embed="rId2"/>
          <a:stretch>
            <a:fillRect/>
          </a:stretch>
        </p:blipFill>
        <p:spPr>
          <a:xfrm>
            <a:off x="2168338" y="1411881"/>
            <a:ext cx="7955970" cy="109738"/>
          </a:xfrm>
          <a:prstGeom prst="rect">
            <a:avLst/>
          </a:prstGeom>
        </p:spPr>
      </p:pic>
    </p:spTree>
    <p:extLst>
      <p:ext uri="{BB962C8B-B14F-4D97-AF65-F5344CB8AC3E}">
        <p14:creationId xmlns:p14="http://schemas.microsoft.com/office/powerpoint/2010/main" val="2995264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Espaço Reservado para Conteúdo 2"/>
          <p:cNvSpPr>
            <a:spLocks noGrp="1"/>
          </p:cNvSpPr>
          <p:nvPr>
            <p:ph idx="1"/>
          </p:nvPr>
        </p:nvSpPr>
        <p:spPr/>
        <p:txBody>
          <a:bodyPr/>
          <a:lstStyle/>
          <a:p>
            <a:pPr algn="just" eaLnBrk="1" hangingPunct="1"/>
            <a:endParaRPr lang="pt-BR" sz="2000" dirty="0"/>
          </a:p>
          <a:p>
            <a:pPr algn="just" eaLnBrk="1" hangingPunct="1"/>
            <a:r>
              <a:rPr lang="pt-BR" sz="2000" dirty="0"/>
              <a:t>Por muito tempo, embora fosse possível o exercício de trabalho avulso em diversas atividades específicas, em nosso país tratava-­se de uma modalidade de trabalho executada tipicamente nos portos. </a:t>
            </a:r>
          </a:p>
          <a:p>
            <a:pPr algn="just" eaLnBrk="1" hangingPunct="1"/>
            <a:endParaRPr lang="pt-BR" sz="2000" dirty="0"/>
          </a:p>
          <a:p>
            <a:pPr algn="just" eaLnBrk="1" hangingPunct="1"/>
            <a:r>
              <a:rPr lang="pt-BR" sz="2000" dirty="0"/>
              <a:t>No entanto, a partir da promulgação da Lei n. 12.023/2009, pas­sou a haver regulamentação para a atividade urbana ou rural de movimentação de carga. A contratação é feita mediante interme­diação obrigatória do sindicato da categoria, por meio de acordo ou convenção coletiva de trabalho, não havendo vínculo de emprego entre o tomador dos servi­ços e os trabalhadores, e nem entre estes e o sindicato (art. 1o).</a:t>
            </a:r>
          </a:p>
        </p:txBody>
      </p:sp>
      <p:sp>
        <p:nvSpPr>
          <p:cNvPr id="4" name="Espaço Reservado para Data 3"/>
          <p:cNvSpPr>
            <a:spLocks noGrp="1"/>
          </p:cNvSpPr>
          <p:nvPr>
            <p:ph type="dt" sz="quarter" idx="10"/>
          </p:nvPr>
        </p:nvSpPr>
        <p:spPr/>
        <p:txBody>
          <a:bodyPr/>
          <a:lstStyle/>
          <a:p>
            <a:pPr>
              <a:defRPr/>
            </a:pPr>
            <a:fld id="{F418D04A-2E59-4F78-8EB8-5C84A47AE913}"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9546F3B5-3A08-48A8-B242-86AD0C348C08}" type="slidenum">
              <a:rPr lang="en-US">
                <a:solidFill>
                  <a:srgbClr val="EAEBDE">
                    <a:shade val="90000"/>
                  </a:srgbClr>
                </a:solidFill>
              </a:rPr>
              <a:pPr>
                <a:defRPr/>
              </a:pPr>
              <a:t>14</a:t>
            </a:fld>
            <a:endParaRPr lang="en-US">
              <a:solidFill>
                <a:srgbClr val="EAEBDE">
                  <a:shade val="90000"/>
                </a:srgbClr>
              </a:solidFill>
            </a:endParaRPr>
          </a:p>
        </p:txBody>
      </p:sp>
      <p:sp>
        <p:nvSpPr>
          <p:cNvPr id="3" name="Título 2"/>
          <p:cNvSpPr>
            <a:spLocks noGrp="1"/>
          </p:cNvSpPr>
          <p:nvPr>
            <p:ph type="title"/>
          </p:nvPr>
        </p:nvSpPr>
        <p:spPr>
          <a:xfrm>
            <a:off x="2157812" y="731838"/>
            <a:ext cx="8229600" cy="1143000"/>
          </a:xfrm>
        </p:spPr>
        <p:txBody>
          <a:bodyPr>
            <a:noAutofit/>
          </a:bodyPr>
          <a:lstStyle/>
          <a:p>
            <a:pPr algn="ctr"/>
            <a:r>
              <a:rPr lang="pt-BR" sz="4400" dirty="0">
                <a:solidFill>
                  <a:srgbClr val="FFFF00"/>
                </a:solidFill>
              </a:rPr>
              <a:t/>
            </a:r>
            <a:br>
              <a:rPr lang="pt-BR" sz="4400" dirty="0">
                <a:solidFill>
                  <a:srgbClr val="FFFF00"/>
                </a:solidFill>
              </a:rPr>
            </a:br>
            <a:r>
              <a:rPr lang="pt-BR" sz="4400" dirty="0">
                <a:solidFill>
                  <a:srgbClr val="FFFF00"/>
                </a:solidFill>
              </a:rPr>
              <a:t>TRABALHADOR AVULSO</a:t>
            </a:r>
            <a:br>
              <a:rPr lang="pt-BR" sz="4400" dirty="0">
                <a:solidFill>
                  <a:srgbClr val="FFFF00"/>
                </a:solidFill>
              </a:rPr>
            </a:br>
            <a:endParaRPr lang="pt-BR" sz="4400" dirty="0">
              <a:solidFill>
                <a:srgbClr val="FFFF00"/>
              </a:solidFill>
            </a:endParaRPr>
          </a:p>
        </p:txBody>
      </p:sp>
      <p:pic>
        <p:nvPicPr>
          <p:cNvPr id="7" name="Imagem 6"/>
          <p:cNvPicPr>
            <a:picLocks noChangeAspect="1"/>
          </p:cNvPicPr>
          <p:nvPr/>
        </p:nvPicPr>
        <p:blipFill>
          <a:blip r:embed="rId2"/>
          <a:stretch>
            <a:fillRect/>
          </a:stretch>
        </p:blipFill>
        <p:spPr>
          <a:xfrm>
            <a:off x="2180696" y="1307900"/>
            <a:ext cx="7955970" cy="109738"/>
          </a:xfrm>
          <a:prstGeom prst="rect">
            <a:avLst/>
          </a:prstGeom>
        </p:spPr>
      </p:pic>
    </p:spTree>
    <p:extLst>
      <p:ext uri="{BB962C8B-B14F-4D97-AF65-F5344CB8AC3E}">
        <p14:creationId xmlns:p14="http://schemas.microsoft.com/office/powerpoint/2010/main" val="12760736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400" dirty="0">
                <a:solidFill>
                  <a:srgbClr val="FFFF00"/>
                </a:solidFill>
              </a:rPr>
              <a:t>TRABALHADOR PORTUÁRIO</a:t>
            </a:r>
          </a:p>
        </p:txBody>
      </p:sp>
      <p:sp>
        <p:nvSpPr>
          <p:cNvPr id="3" name="Espaço Reservado para Conteúdo 2"/>
          <p:cNvSpPr>
            <a:spLocks noGrp="1"/>
          </p:cNvSpPr>
          <p:nvPr>
            <p:ph idx="1"/>
          </p:nvPr>
        </p:nvSpPr>
        <p:spPr/>
        <p:txBody>
          <a:bodyPr/>
          <a:lstStyle/>
          <a:p>
            <a:pPr algn="just"/>
            <a:endParaRPr lang="pt-BR" sz="2800" dirty="0"/>
          </a:p>
          <a:p>
            <a:pPr algn="just"/>
            <a:r>
              <a:rPr lang="pt-BR" sz="2800" dirty="0"/>
              <a:t>Nesta modalidade os tomadores de serviço são basicamente os navios, as empresas importadoras e exportadoras e os operadores portuários em geral. Os trabalhadores avulsos portuários são, como re­gra, trabalhadores portuários de capatazia, estiva, conferência de carga, conserto de carga, bloco e vigilância de embarcações.</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15</a:t>
            </a:fld>
            <a:endParaRPr lang="pt-BR">
              <a:solidFill>
                <a:srgbClr val="EAEBDE">
                  <a:shade val="90000"/>
                </a:srgbClr>
              </a:solidFill>
            </a:endParaRPr>
          </a:p>
        </p:txBody>
      </p:sp>
      <p:pic>
        <p:nvPicPr>
          <p:cNvPr id="7" name="Imagem 6"/>
          <p:cNvPicPr>
            <a:picLocks noChangeAspect="1"/>
          </p:cNvPicPr>
          <p:nvPr/>
        </p:nvPicPr>
        <p:blipFill>
          <a:blip r:embed="rId2"/>
          <a:stretch>
            <a:fillRect/>
          </a:stretch>
        </p:blipFill>
        <p:spPr>
          <a:xfrm>
            <a:off x="2207205" y="1367331"/>
            <a:ext cx="7955970" cy="109738"/>
          </a:xfrm>
          <a:prstGeom prst="rect">
            <a:avLst/>
          </a:prstGeom>
        </p:spPr>
      </p:pic>
    </p:spTree>
    <p:extLst>
      <p:ext uri="{BB962C8B-B14F-4D97-AF65-F5344CB8AC3E}">
        <p14:creationId xmlns:p14="http://schemas.microsoft.com/office/powerpoint/2010/main" val="1658909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p:cNvSpPr>
            <a:spLocks noGrp="1"/>
          </p:cNvSpPr>
          <p:nvPr>
            <p:ph type="body" idx="1"/>
          </p:nvPr>
        </p:nvSpPr>
        <p:spPr>
          <a:xfrm>
            <a:off x="1981200" y="533401"/>
            <a:ext cx="4040188" cy="639763"/>
          </a:xfrm>
          <a:solidFill>
            <a:schemeClr val="accent5">
              <a:lumMod val="60000"/>
              <a:lumOff val="40000"/>
            </a:schemeClr>
          </a:solidFill>
          <a:ln>
            <a:solidFill>
              <a:schemeClr val="accent1">
                <a:lumMod val="60000"/>
                <a:lumOff val="40000"/>
              </a:schemeClr>
            </a:solidFill>
          </a:ln>
        </p:spPr>
        <p:txBody>
          <a:bodyPr/>
          <a:lstStyle/>
          <a:p>
            <a:pPr algn="ctr" eaLnBrk="1" fontAlgn="auto" hangingPunct="1">
              <a:spcAft>
                <a:spcPts val="0"/>
              </a:spcAft>
              <a:defRPr/>
            </a:pPr>
            <a:r>
              <a:rPr lang="en-US" dirty="0" err="1" smtClean="0">
                <a:solidFill>
                  <a:schemeClr val="bg1"/>
                </a:solidFill>
              </a:rPr>
              <a:t>Avulso</a:t>
            </a:r>
            <a:r>
              <a:rPr lang="en-US" dirty="0" smtClean="0">
                <a:solidFill>
                  <a:schemeClr val="bg1"/>
                </a:solidFill>
              </a:rPr>
              <a:t>  </a:t>
            </a:r>
            <a:r>
              <a:rPr lang="en-US" dirty="0" err="1" smtClean="0">
                <a:solidFill>
                  <a:schemeClr val="bg1"/>
                </a:solidFill>
              </a:rPr>
              <a:t>portuário</a:t>
            </a:r>
            <a:r>
              <a:rPr lang="en-US" dirty="0" smtClean="0">
                <a:solidFill>
                  <a:schemeClr val="bg1"/>
                </a:solidFill>
              </a:rPr>
              <a:t> </a:t>
            </a:r>
            <a:endParaRPr lang="pt-BR" dirty="0">
              <a:solidFill>
                <a:schemeClr val="bg1"/>
              </a:solidFill>
            </a:endParaRPr>
          </a:p>
        </p:txBody>
      </p:sp>
      <p:sp>
        <p:nvSpPr>
          <p:cNvPr id="4" name="Espaço Reservado para Texto 3"/>
          <p:cNvSpPr>
            <a:spLocks noGrp="1"/>
          </p:cNvSpPr>
          <p:nvPr>
            <p:ph type="body" sz="half" idx="3"/>
          </p:nvPr>
        </p:nvSpPr>
        <p:spPr>
          <a:xfrm>
            <a:off x="6248401" y="533401"/>
            <a:ext cx="4041775" cy="639763"/>
          </a:xfrm>
          <a:solidFill>
            <a:schemeClr val="accent5">
              <a:lumMod val="60000"/>
              <a:lumOff val="40000"/>
            </a:schemeClr>
          </a:solidFill>
          <a:ln>
            <a:solidFill>
              <a:schemeClr val="accent1">
                <a:lumMod val="60000"/>
                <a:lumOff val="40000"/>
              </a:schemeClr>
            </a:solidFill>
          </a:ln>
        </p:spPr>
        <p:txBody>
          <a:bodyPr/>
          <a:lstStyle/>
          <a:p>
            <a:pPr algn="ctr" eaLnBrk="1" fontAlgn="auto" hangingPunct="1">
              <a:spcAft>
                <a:spcPts val="0"/>
              </a:spcAft>
              <a:defRPr/>
            </a:pPr>
            <a:r>
              <a:rPr lang="en-US" dirty="0" err="1" smtClean="0">
                <a:solidFill>
                  <a:schemeClr val="bg1"/>
                </a:solidFill>
              </a:rPr>
              <a:t>Avulso</a:t>
            </a:r>
            <a:r>
              <a:rPr lang="en-US" dirty="0" smtClean="0">
                <a:solidFill>
                  <a:schemeClr val="bg1"/>
                </a:solidFill>
              </a:rPr>
              <a:t>  </a:t>
            </a:r>
            <a:r>
              <a:rPr lang="en-US" dirty="0" err="1" smtClean="0">
                <a:solidFill>
                  <a:schemeClr val="bg1"/>
                </a:solidFill>
              </a:rPr>
              <a:t>não</a:t>
            </a:r>
            <a:r>
              <a:rPr lang="en-US" dirty="0" smtClean="0">
                <a:solidFill>
                  <a:schemeClr val="bg1"/>
                </a:solidFill>
              </a:rPr>
              <a:t> </a:t>
            </a:r>
            <a:r>
              <a:rPr lang="en-US" dirty="0" err="1" smtClean="0">
                <a:solidFill>
                  <a:schemeClr val="bg1"/>
                </a:solidFill>
              </a:rPr>
              <a:t>portuário</a:t>
            </a:r>
            <a:endParaRPr lang="pt-BR" dirty="0">
              <a:solidFill>
                <a:schemeClr val="bg1"/>
              </a:solidFill>
            </a:endParaRPr>
          </a:p>
        </p:txBody>
      </p:sp>
      <p:sp>
        <p:nvSpPr>
          <p:cNvPr id="5" name="Espaço Reservado para Conteúdo 4"/>
          <p:cNvSpPr>
            <a:spLocks noGrp="1"/>
          </p:cNvSpPr>
          <p:nvPr>
            <p:ph sz="quarter" idx="2"/>
          </p:nvPr>
        </p:nvSpPr>
        <p:spPr>
          <a:xfrm>
            <a:off x="1981200" y="1447801"/>
            <a:ext cx="4040188" cy="4856163"/>
          </a:xfrm>
          <a:ln>
            <a:solidFill>
              <a:schemeClr val="accent1">
                <a:lumMod val="60000"/>
                <a:lumOff val="40000"/>
              </a:schemeClr>
            </a:solidFill>
          </a:ln>
        </p:spPr>
        <p:txBody>
          <a:bodyPr>
            <a:normAutofit/>
          </a:bodyPr>
          <a:lstStyle/>
          <a:p>
            <a:pPr algn="just" eaLnBrk="1" fontAlgn="auto" hangingPunct="1">
              <a:spcBef>
                <a:spcPts val="0"/>
              </a:spcBef>
              <a:spcAft>
                <a:spcPts val="0"/>
              </a:spcAft>
              <a:buFont typeface="Wingdings 2"/>
              <a:buChar char=""/>
              <a:defRPr/>
            </a:pPr>
            <a:r>
              <a:rPr lang="en-US" dirty="0" smtClean="0"/>
              <a:t>Lei 8.630/93</a:t>
            </a:r>
          </a:p>
          <a:p>
            <a:pPr algn="just" eaLnBrk="1" fontAlgn="auto" hangingPunct="1">
              <a:spcBef>
                <a:spcPts val="0"/>
              </a:spcBef>
              <a:spcAft>
                <a:spcPts val="0"/>
              </a:spcAft>
              <a:buNone/>
              <a:defRPr/>
            </a:pPr>
            <a:endParaRPr lang="en-US" dirty="0" smtClean="0"/>
          </a:p>
          <a:p>
            <a:pPr algn="just" eaLnBrk="1" fontAlgn="auto" hangingPunct="1">
              <a:spcBef>
                <a:spcPts val="0"/>
              </a:spcBef>
              <a:spcAft>
                <a:spcPts val="0"/>
              </a:spcAft>
              <a:buFont typeface="Wingdings 2"/>
              <a:buChar char=""/>
              <a:defRPr/>
            </a:pPr>
            <a:r>
              <a:rPr lang="en-US" dirty="0" smtClean="0"/>
              <a:t>OGMO (</a:t>
            </a:r>
            <a:r>
              <a:rPr lang="en-US" dirty="0" err="1" smtClean="0"/>
              <a:t>Órgão</a:t>
            </a:r>
            <a:r>
              <a:rPr lang="en-US" dirty="0" smtClean="0"/>
              <a:t> </a:t>
            </a:r>
            <a:r>
              <a:rPr lang="en-US" dirty="0" err="1" smtClean="0"/>
              <a:t>Gestor</a:t>
            </a:r>
            <a:r>
              <a:rPr lang="en-US" dirty="0" smtClean="0"/>
              <a:t> de </a:t>
            </a:r>
            <a:r>
              <a:rPr lang="en-US" dirty="0" err="1" smtClean="0"/>
              <a:t>Mão</a:t>
            </a:r>
            <a:r>
              <a:rPr lang="en-US" dirty="0" smtClean="0"/>
              <a:t> de </a:t>
            </a:r>
            <a:r>
              <a:rPr lang="en-US" dirty="0" err="1" smtClean="0"/>
              <a:t>Obra</a:t>
            </a:r>
            <a:r>
              <a:rPr lang="en-US" dirty="0" smtClean="0"/>
              <a:t>)</a:t>
            </a:r>
          </a:p>
          <a:p>
            <a:pPr algn="just" eaLnBrk="1" fontAlgn="auto" hangingPunct="1">
              <a:spcBef>
                <a:spcPts val="0"/>
              </a:spcBef>
              <a:spcAft>
                <a:spcPts val="0"/>
              </a:spcAft>
              <a:buFont typeface="Wingdings 2"/>
              <a:buChar char=""/>
              <a:defRPr/>
            </a:pPr>
            <a:r>
              <a:rPr lang="en-US" dirty="0" err="1" smtClean="0"/>
              <a:t>Trabalha</a:t>
            </a:r>
            <a:r>
              <a:rPr lang="en-US" dirty="0" smtClean="0"/>
              <a:t> </a:t>
            </a:r>
            <a:r>
              <a:rPr lang="en-US" dirty="0" err="1" smtClean="0"/>
              <a:t>na</a:t>
            </a:r>
            <a:r>
              <a:rPr lang="en-US" dirty="0" smtClean="0"/>
              <a:t> </a:t>
            </a:r>
            <a:r>
              <a:rPr lang="en-US" dirty="0" err="1" smtClean="0"/>
              <a:t>orla</a:t>
            </a:r>
            <a:r>
              <a:rPr lang="en-US" dirty="0" smtClean="0"/>
              <a:t> (pluvial, </a:t>
            </a:r>
            <a:r>
              <a:rPr lang="en-US" dirty="0" err="1" smtClean="0"/>
              <a:t>lacustre</a:t>
            </a:r>
            <a:r>
              <a:rPr lang="en-US" dirty="0" smtClean="0"/>
              <a:t> </a:t>
            </a:r>
            <a:r>
              <a:rPr lang="en-US" dirty="0" err="1" smtClean="0"/>
              <a:t>ou</a:t>
            </a:r>
            <a:r>
              <a:rPr lang="en-US" dirty="0" smtClean="0"/>
              <a:t> </a:t>
            </a:r>
            <a:r>
              <a:rPr lang="en-US" dirty="0" err="1" smtClean="0"/>
              <a:t>marítima</a:t>
            </a:r>
            <a:r>
              <a:rPr lang="en-US" dirty="0" smtClean="0"/>
              <a:t>)</a:t>
            </a:r>
          </a:p>
          <a:p>
            <a:pPr algn="just" eaLnBrk="1" fontAlgn="auto" hangingPunct="1">
              <a:spcBef>
                <a:spcPts val="0"/>
              </a:spcBef>
              <a:spcAft>
                <a:spcPts val="0"/>
              </a:spcAft>
              <a:buFont typeface="Wingdings 2"/>
              <a:buChar char=""/>
              <a:defRPr/>
            </a:pPr>
            <a:endParaRPr lang="en-US" dirty="0" smtClean="0"/>
          </a:p>
          <a:p>
            <a:pPr algn="just" eaLnBrk="1" fontAlgn="auto" hangingPunct="1">
              <a:spcBef>
                <a:spcPts val="0"/>
              </a:spcBef>
              <a:spcAft>
                <a:spcPts val="0"/>
              </a:spcAft>
              <a:buFont typeface="Wingdings 2"/>
              <a:buChar char=""/>
              <a:defRPr/>
            </a:pPr>
            <a:r>
              <a:rPr lang="en-US" dirty="0" err="1" smtClean="0"/>
              <a:t>Atividades</a:t>
            </a:r>
            <a:r>
              <a:rPr lang="en-US" dirty="0" smtClean="0"/>
              <a:t>:</a:t>
            </a:r>
          </a:p>
          <a:p>
            <a:pPr algn="just" eaLnBrk="1" fontAlgn="auto" hangingPunct="1">
              <a:spcBef>
                <a:spcPts val="0"/>
              </a:spcBef>
              <a:spcAft>
                <a:spcPts val="0"/>
              </a:spcAft>
              <a:buNone/>
              <a:defRPr/>
            </a:pPr>
            <a:r>
              <a:rPr lang="en-US" dirty="0" smtClean="0"/>
              <a:t> </a:t>
            </a:r>
          </a:p>
          <a:p>
            <a:pPr algn="just" eaLnBrk="1" fontAlgn="auto" hangingPunct="1">
              <a:spcBef>
                <a:spcPts val="0"/>
              </a:spcBef>
              <a:spcAft>
                <a:spcPts val="0"/>
              </a:spcAft>
              <a:buFontTx/>
              <a:buChar char="-"/>
              <a:defRPr/>
            </a:pPr>
            <a:r>
              <a:rPr lang="en-US" dirty="0" err="1" smtClean="0"/>
              <a:t>Consertador</a:t>
            </a:r>
            <a:r>
              <a:rPr lang="en-US" dirty="0" smtClean="0"/>
              <a:t>  de </a:t>
            </a:r>
            <a:r>
              <a:rPr lang="en-US" dirty="0" err="1" smtClean="0"/>
              <a:t>carga</a:t>
            </a:r>
            <a:endParaRPr lang="en-US" dirty="0" smtClean="0"/>
          </a:p>
          <a:p>
            <a:pPr algn="just" eaLnBrk="1" fontAlgn="auto" hangingPunct="1">
              <a:spcBef>
                <a:spcPts val="0"/>
              </a:spcBef>
              <a:spcAft>
                <a:spcPts val="0"/>
              </a:spcAft>
              <a:buFontTx/>
              <a:buChar char="-"/>
              <a:defRPr/>
            </a:pPr>
            <a:r>
              <a:rPr lang="en-US" dirty="0" err="1" smtClean="0"/>
              <a:t>Conferente</a:t>
            </a:r>
            <a:endParaRPr lang="en-US" dirty="0" smtClean="0"/>
          </a:p>
          <a:p>
            <a:pPr algn="just" eaLnBrk="1" fontAlgn="auto" hangingPunct="1">
              <a:spcBef>
                <a:spcPts val="0"/>
              </a:spcBef>
              <a:spcAft>
                <a:spcPts val="0"/>
              </a:spcAft>
              <a:buFontTx/>
              <a:buChar char="-"/>
              <a:defRPr/>
            </a:pPr>
            <a:r>
              <a:rPr lang="en-US" dirty="0" err="1" smtClean="0"/>
              <a:t>Estivador</a:t>
            </a:r>
            <a:endParaRPr lang="en-US" dirty="0" smtClean="0"/>
          </a:p>
          <a:p>
            <a:pPr algn="just" eaLnBrk="1" fontAlgn="auto" hangingPunct="1">
              <a:spcBef>
                <a:spcPts val="0"/>
              </a:spcBef>
              <a:spcAft>
                <a:spcPts val="0"/>
              </a:spcAft>
              <a:buFontTx/>
              <a:buChar char="-"/>
              <a:defRPr/>
            </a:pPr>
            <a:r>
              <a:rPr lang="en-US" dirty="0" err="1" smtClean="0"/>
              <a:t>Vigia</a:t>
            </a:r>
            <a:endParaRPr lang="en-US" dirty="0" smtClean="0"/>
          </a:p>
          <a:p>
            <a:pPr algn="just" eaLnBrk="1" fontAlgn="auto" hangingPunct="1">
              <a:spcBef>
                <a:spcPts val="0"/>
              </a:spcBef>
              <a:spcAft>
                <a:spcPts val="0"/>
              </a:spcAft>
              <a:buFontTx/>
              <a:buChar char="-"/>
              <a:defRPr/>
            </a:pPr>
            <a:r>
              <a:rPr lang="en-US" dirty="0" err="1" smtClean="0"/>
              <a:t>Bloco</a:t>
            </a:r>
            <a:endParaRPr lang="en-US" dirty="0" smtClean="0"/>
          </a:p>
          <a:p>
            <a:pPr algn="just" eaLnBrk="1" fontAlgn="auto" hangingPunct="1">
              <a:spcBef>
                <a:spcPts val="0"/>
              </a:spcBef>
              <a:spcAft>
                <a:spcPts val="0"/>
              </a:spcAft>
              <a:buFontTx/>
              <a:buChar char="-"/>
              <a:defRPr/>
            </a:pPr>
            <a:endParaRPr lang="pt-BR" dirty="0"/>
          </a:p>
        </p:txBody>
      </p:sp>
      <p:sp>
        <p:nvSpPr>
          <p:cNvPr id="6" name="Espaço Reservado para Conteúdo 5"/>
          <p:cNvSpPr>
            <a:spLocks noGrp="1"/>
          </p:cNvSpPr>
          <p:nvPr>
            <p:ph sz="quarter" idx="4"/>
          </p:nvPr>
        </p:nvSpPr>
        <p:spPr>
          <a:xfrm>
            <a:off x="6169026" y="1447801"/>
            <a:ext cx="4041775" cy="4856163"/>
          </a:xfrm>
          <a:ln>
            <a:solidFill>
              <a:schemeClr val="accent1">
                <a:lumMod val="60000"/>
                <a:lumOff val="40000"/>
              </a:schemeClr>
            </a:solidFill>
          </a:ln>
        </p:spPr>
        <p:txBody>
          <a:bodyPr>
            <a:normAutofit/>
          </a:bodyPr>
          <a:lstStyle/>
          <a:p>
            <a:pPr eaLnBrk="1" fontAlgn="auto" hangingPunct="1">
              <a:spcBef>
                <a:spcPts val="0"/>
              </a:spcBef>
              <a:spcAft>
                <a:spcPts val="0"/>
              </a:spcAft>
              <a:buFont typeface="Wingdings 2"/>
              <a:buChar char=""/>
              <a:defRPr/>
            </a:pPr>
            <a:r>
              <a:rPr lang="en-US" dirty="0" smtClean="0"/>
              <a:t>Lei 12.023/09</a:t>
            </a:r>
          </a:p>
          <a:p>
            <a:pPr eaLnBrk="1" fontAlgn="auto" hangingPunct="1">
              <a:spcBef>
                <a:spcPts val="0"/>
              </a:spcBef>
              <a:spcAft>
                <a:spcPts val="0"/>
              </a:spcAft>
              <a:buNone/>
              <a:defRPr/>
            </a:pPr>
            <a:endParaRPr lang="en-US" dirty="0" smtClean="0"/>
          </a:p>
          <a:p>
            <a:pPr eaLnBrk="1" fontAlgn="auto" hangingPunct="1">
              <a:spcBef>
                <a:spcPts val="0"/>
              </a:spcBef>
              <a:spcAft>
                <a:spcPts val="0"/>
              </a:spcAft>
              <a:buFont typeface="Wingdings 2"/>
              <a:buChar char=""/>
              <a:defRPr/>
            </a:pPr>
            <a:r>
              <a:rPr lang="en-US" dirty="0" err="1" smtClean="0"/>
              <a:t>Sindicatos</a:t>
            </a:r>
            <a:endParaRPr lang="en-US" dirty="0" smtClean="0"/>
          </a:p>
          <a:p>
            <a:pPr eaLnBrk="1" fontAlgn="auto" hangingPunct="1">
              <a:spcBef>
                <a:spcPts val="0"/>
              </a:spcBef>
              <a:spcAft>
                <a:spcPts val="0"/>
              </a:spcAft>
              <a:buNone/>
              <a:defRPr/>
            </a:pPr>
            <a:endParaRPr lang="en-US" dirty="0" smtClean="0"/>
          </a:p>
          <a:p>
            <a:pPr eaLnBrk="1" fontAlgn="auto" hangingPunct="1">
              <a:spcBef>
                <a:spcPts val="0"/>
              </a:spcBef>
              <a:spcAft>
                <a:spcPts val="0"/>
              </a:spcAft>
              <a:buFont typeface="Wingdings 2"/>
              <a:buChar char=""/>
              <a:defRPr/>
            </a:pPr>
            <a:r>
              <a:rPr lang="en-US" dirty="0" err="1" smtClean="0"/>
              <a:t>Urbanos</a:t>
            </a:r>
            <a:r>
              <a:rPr lang="en-US" dirty="0" smtClean="0"/>
              <a:t>  </a:t>
            </a:r>
            <a:r>
              <a:rPr lang="en-US" dirty="0" err="1" smtClean="0"/>
              <a:t>ou</a:t>
            </a:r>
            <a:r>
              <a:rPr lang="en-US" dirty="0" smtClean="0"/>
              <a:t>  </a:t>
            </a:r>
            <a:r>
              <a:rPr lang="en-US" dirty="0" err="1" smtClean="0"/>
              <a:t>Rurais</a:t>
            </a:r>
            <a:endParaRPr lang="pt-BR" dirty="0"/>
          </a:p>
        </p:txBody>
      </p:sp>
      <p:sp>
        <p:nvSpPr>
          <p:cNvPr id="7" name="Espaço Reservado para Data 6"/>
          <p:cNvSpPr>
            <a:spLocks noGrp="1"/>
          </p:cNvSpPr>
          <p:nvPr>
            <p:ph type="dt" sz="quarter" idx="10"/>
          </p:nvPr>
        </p:nvSpPr>
        <p:spPr/>
        <p:txBody>
          <a:bodyPr/>
          <a:lstStyle/>
          <a:p>
            <a:pPr>
              <a:defRPr/>
            </a:pPr>
            <a:fld id="{F00FA4F3-987F-4139-9E10-F881A0E18453}"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8" name="Espaço Reservado para Rodapé 7"/>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9" name="Espaço Reservado para Número de Slide 8"/>
          <p:cNvSpPr>
            <a:spLocks noGrp="1"/>
          </p:cNvSpPr>
          <p:nvPr>
            <p:ph type="sldNum" sz="quarter" idx="12"/>
          </p:nvPr>
        </p:nvSpPr>
        <p:spPr/>
        <p:txBody>
          <a:bodyPr/>
          <a:lstStyle/>
          <a:p>
            <a:pPr>
              <a:defRPr/>
            </a:pPr>
            <a:fld id="{2F4B0637-475A-43C6-AE46-61965C51D22C}" type="slidenum">
              <a:rPr lang="en-US">
                <a:solidFill>
                  <a:srgbClr val="EAEBDE">
                    <a:shade val="90000"/>
                  </a:srgbClr>
                </a:solidFill>
              </a:rPr>
              <a:pPr>
                <a:defRPr/>
              </a:pPr>
              <a:t>16</a:t>
            </a:fld>
            <a:endParaRPr lang="en-US">
              <a:solidFill>
                <a:srgbClr val="EAEBDE">
                  <a:shade val="90000"/>
                </a:srgbClr>
              </a:solidFill>
            </a:endParaRPr>
          </a:p>
        </p:txBody>
      </p:sp>
      <p:pic>
        <p:nvPicPr>
          <p:cNvPr id="28681" name="Picture 35" descr="neon02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024938" y="5143500"/>
            <a:ext cx="9525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1234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73800" y="503238"/>
            <a:ext cx="8229600" cy="1143000"/>
          </a:xfrm>
        </p:spPr>
        <p:txBody>
          <a:bodyPr>
            <a:normAutofit fontScale="90000"/>
          </a:bodyPr>
          <a:lstStyle/>
          <a:p>
            <a:pPr marL="54864" indent="0" algn="ctr" eaLnBrk="1" fontAlgn="auto" hangingPunct="1">
              <a:spcAft>
                <a:spcPts val="0"/>
              </a:spcAft>
              <a:defRPr/>
            </a:pPr>
            <a:r>
              <a:rPr lang="en-US" sz="4400" dirty="0">
                <a:solidFill>
                  <a:srgbClr val="FFFF00"/>
                </a:solidFill>
              </a:rPr>
              <a:t>ESTAGIÁRIO 11.788/2008</a:t>
            </a:r>
            <a:r>
              <a:rPr lang="en-US" sz="2800" dirty="0">
                <a:solidFill>
                  <a:srgbClr val="FFFF00"/>
                </a:solidFill>
              </a:rPr>
              <a:t/>
            </a:r>
            <a:br>
              <a:rPr lang="en-US" sz="2800" dirty="0">
                <a:solidFill>
                  <a:srgbClr val="FFFF00"/>
                </a:solidFill>
              </a:rPr>
            </a:br>
            <a:endParaRPr lang="en-US" sz="2800" dirty="0">
              <a:solidFill>
                <a:srgbClr val="FFFF00"/>
              </a:solidFill>
            </a:endParaRPr>
          </a:p>
        </p:txBody>
      </p:sp>
      <p:sp>
        <p:nvSpPr>
          <p:cNvPr id="3" name="Espaço Reservado para Conteúdo 2"/>
          <p:cNvSpPr>
            <a:spLocks noGrp="1"/>
          </p:cNvSpPr>
          <p:nvPr>
            <p:ph idx="1"/>
          </p:nvPr>
        </p:nvSpPr>
        <p:spPr/>
        <p:txBody>
          <a:bodyPr>
            <a:normAutofit fontScale="85000" lnSpcReduction="20000"/>
          </a:bodyPr>
          <a:lstStyle/>
          <a:p>
            <a:pPr algn="just" eaLnBrk="1" fontAlgn="auto" hangingPunct="1">
              <a:spcBef>
                <a:spcPts val="0"/>
              </a:spcBef>
              <a:spcAft>
                <a:spcPts val="0"/>
              </a:spcAft>
              <a:buFont typeface="Wingdings 2"/>
              <a:buChar char=""/>
              <a:defRPr/>
            </a:pPr>
            <a:endParaRPr lang="en-US" dirty="0" smtClean="0"/>
          </a:p>
          <a:p>
            <a:pPr algn="just" eaLnBrk="1" fontAlgn="auto" hangingPunct="1">
              <a:spcBef>
                <a:spcPts val="0"/>
              </a:spcBef>
              <a:spcAft>
                <a:spcPts val="0"/>
              </a:spcAft>
              <a:buNone/>
              <a:defRPr/>
            </a:pPr>
            <a:r>
              <a:rPr lang="en-US" dirty="0" smtClean="0"/>
              <a:t> </a:t>
            </a:r>
            <a:endParaRPr lang="pt-BR" dirty="0" smtClean="0"/>
          </a:p>
          <a:p>
            <a:pPr algn="just" eaLnBrk="1" fontAlgn="auto" hangingPunct="1">
              <a:spcBef>
                <a:spcPts val="0"/>
              </a:spcBef>
              <a:spcAft>
                <a:spcPts val="0"/>
              </a:spcAft>
              <a:buFont typeface="Wingdings 2"/>
              <a:buChar char=""/>
              <a:defRPr/>
            </a:pPr>
            <a:r>
              <a:rPr lang="pt-BR" dirty="0" smtClean="0"/>
              <a:t>Estagiários não são regidas pela </a:t>
            </a:r>
            <a:r>
              <a:rPr lang="pt-BR" b="1" dirty="0" smtClean="0"/>
              <a:t>CLT</a:t>
            </a:r>
            <a:r>
              <a:rPr lang="pt-BR" dirty="0" smtClean="0"/>
              <a:t> e não criam vínculo empregatício de qualquer natureza; </a:t>
            </a:r>
          </a:p>
          <a:p>
            <a:pPr algn="just" eaLnBrk="1" fontAlgn="auto" hangingPunct="1">
              <a:spcBef>
                <a:spcPts val="0"/>
              </a:spcBef>
              <a:spcAft>
                <a:spcPts val="0"/>
              </a:spcAft>
              <a:buNone/>
              <a:defRPr/>
            </a:pPr>
            <a:endParaRPr lang="pt-BR" dirty="0" smtClean="0"/>
          </a:p>
          <a:p>
            <a:pPr algn="just" eaLnBrk="1" fontAlgn="auto" hangingPunct="1">
              <a:spcBef>
                <a:spcPts val="0"/>
              </a:spcBef>
              <a:spcAft>
                <a:spcPts val="0"/>
              </a:spcAft>
              <a:buFont typeface="Wingdings 2"/>
              <a:buChar char=""/>
              <a:defRPr/>
            </a:pPr>
            <a:r>
              <a:rPr lang="pt-BR" dirty="0" smtClean="0"/>
              <a:t>Tem direito ao recesso remunerado </a:t>
            </a:r>
            <a:r>
              <a:rPr lang="pt-BR" i="1" dirty="0" smtClean="0"/>
              <a:t>(férias)</a:t>
            </a:r>
            <a:r>
              <a:rPr lang="pt-BR" dirty="0" smtClean="0"/>
              <a:t> de 30 dias à cada doze meses de estágio na mesma Empresa ou, o proporcional ao período estagiado, gozados ou indenizados; </a:t>
            </a:r>
          </a:p>
          <a:p>
            <a:pPr algn="just" eaLnBrk="1" fontAlgn="auto" hangingPunct="1">
              <a:spcBef>
                <a:spcPts val="0"/>
              </a:spcBef>
              <a:spcAft>
                <a:spcPts val="0"/>
              </a:spcAft>
              <a:buNone/>
              <a:defRPr/>
            </a:pPr>
            <a:endParaRPr lang="pt-BR" dirty="0" smtClean="0"/>
          </a:p>
          <a:p>
            <a:pPr algn="just" eaLnBrk="1" fontAlgn="auto" hangingPunct="1">
              <a:spcBef>
                <a:spcPts val="0"/>
              </a:spcBef>
              <a:spcAft>
                <a:spcPts val="0"/>
              </a:spcAft>
              <a:buFont typeface="Wingdings 2"/>
              <a:buChar char=""/>
              <a:defRPr/>
            </a:pPr>
            <a:r>
              <a:rPr lang="pt-BR" dirty="0" smtClean="0"/>
              <a:t>A contratação é formalizada  pelo </a:t>
            </a:r>
            <a:r>
              <a:rPr lang="pt-BR" b="1" dirty="0" smtClean="0"/>
              <a:t>Termo de Compromisso de Estágio</a:t>
            </a:r>
            <a:r>
              <a:rPr lang="pt-BR" dirty="0" smtClean="0"/>
              <a:t> </a:t>
            </a:r>
            <a:r>
              <a:rPr lang="pt-BR" i="1" dirty="0" smtClean="0"/>
              <a:t>(Contrato de Estágio)</a:t>
            </a:r>
            <a:r>
              <a:rPr lang="pt-BR" dirty="0" smtClean="0"/>
              <a:t>;</a:t>
            </a:r>
          </a:p>
          <a:p>
            <a:pPr algn="just" eaLnBrk="1" fontAlgn="auto" hangingPunct="1">
              <a:spcBef>
                <a:spcPts val="0"/>
              </a:spcBef>
              <a:spcAft>
                <a:spcPts val="0"/>
              </a:spcAft>
              <a:buNone/>
              <a:defRPr/>
            </a:pPr>
            <a:r>
              <a:rPr lang="pt-BR" dirty="0" smtClean="0"/>
              <a:t> </a:t>
            </a:r>
          </a:p>
          <a:p>
            <a:pPr algn="just" eaLnBrk="1" fontAlgn="auto" hangingPunct="1">
              <a:spcBef>
                <a:spcPts val="0"/>
              </a:spcBef>
              <a:spcAft>
                <a:spcPts val="0"/>
              </a:spcAft>
              <a:buNone/>
              <a:defRPr/>
            </a:pPr>
            <a:endParaRPr lang="en-US" dirty="0"/>
          </a:p>
        </p:txBody>
      </p:sp>
      <p:sp>
        <p:nvSpPr>
          <p:cNvPr id="4" name="Espaço Reservado para Data 3"/>
          <p:cNvSpPr>
            <a:spLocks noGrp="1"/>
          </p:cNvSpPr>
          <p:nvPr>
            <p:ph type="dt" sz="quarter" idx="10"/>
          </p:nvPr>
        </p:nvSpPr>
        <p:spPr/>
        <p:txBody>
          <a:bodyPr/>
          <a:lstStyle/>
          <a:p>
            <a:pPr>
              <a:defRPr/>
            </a:pPr>
            <a:fld id="{C7CE6A68-0606-4C9D-A173-CC939105471E}"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52F47C75-A04B-4738-976D-23381D0FE3F1}" type="slidenum">
              <a:rPr lang="en-US">
                <a:solidFill>
                  <a:srgbClr val="EAEBDE">
                    <a:shade val="90000"/>
                  </a:srgbClr>
                </a:solidFill>
              </a:rPr>
              <a:pPr>
                <a:defRPr/>
              </a:pPr>
              <a:t>17</a:t>
            </a:fld>
            <a:endParaRPr lang="en-US">
              <a:solidFill>
                <a:srgbClr val="EAEBDE">
                  <a:shade val="90000"/>
                </a:srgbClr>
              </a:solidFill>
            </a:endParaRPr>
          </a:p>
        </p:txBody>
      </p:sp>
      <p:pic>
        <p:nvPicPr>
          <p:cNvPr id="31751" name="Picture 2"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115600" y="1344613"/>
            <a:ext cx="7960800"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2" name="Picture 27" descr="teenaer1.gif (14744 byt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38401" y="304800"/>
            <a:ext cx="6191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ector de seta reta 7"/>
          <p:cNvCxnSpPr/>
          <p:nvPr/>
        </p:nvCxnSpPr>
        <p:spPr>
          <a:xfrm>
            <a:off x="8832850" y="5949950"/>
            <a:ext cx="93503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52197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nvPr>
        </p:nvGraphicFramePr>
        <p:xfrm>
          <a:off x="2209800" y="500042"/>
          <a:ext cx="7958166" cy="5549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quarter" idx="10"/>
          </p:nvPr>
        </p:nvSpPr>
        <p:spPr/>
        <p:txBody>
          <a:bodyPr/>
          <a:lstStyle/>
          <a:p>
            <a:pPr>
              <a:defRPr/>
            </a:pPr>
            <a:fld id="{325304DC-B65D-492C-B9E6-4CF334AFAD98}"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03D25D21-E629-442F-A41E-1C6242C06F6A}" type="slidenum">
              <a:rPr lang="en-US">
                <a:solidFill>
                  <a:srgbClr val="EAEBDE">
                    <a:shade val="90000"/>
                  </a:srgbClr>
                </a:solidFill>
              </a:rPr>
              <a:pPr>
                <a:defRPr/>
              </a:pPr>
              <a:t>18</a:t>
            </a:fld>
            <a:endParaRPr lang="en-US">
              <a:solidFill>
                <a:srgbClr val="EAEBDE">
                  <a:shade val="90000"/>
                </a:srgbClr>
              </a:solidFill>
            </a:endParaRPr>
          </a:p>
        </p:txBody>
      </p:sp>
    </p:spTree>
    <p:extLst>
      <p:ext uri="{BB962C8B-B14F-4D97-AF65-F5344CB8AC3E}">
        <p14:creationId xmlns:p14="http://schemas.microsoft.com/office/powerpoint/2010/main" val="420110841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13525" y="734096"/>
            <a:ext cx="10805375" cy="5306096"/>
          </a:xfrm>
          <a:solidFill>
            <a:schemeClr val="accent1">
              <a:lumMod val="60000"/>
              <a:lumOff val="40000"/>
            </a:schemeClr>
          </a:solidFill>
        </p:spPr>
        <p:txBody>
          <a:bodyPr>
            <a:normAutofit/>
          </a:bodyPr>
          <a:lstStyle/>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Clr>
                <a:srgbClr val="FFFF00"/>
              </a:buClr>
              <a:buFont typeface="Wingdings" pitchFamily="2" charset="2"/>
              <a:buChar char="ü"/>
              <a:defRPr/>
            </a:pPr>
            <a:endParaRPr lang="pt-BR" sz="2200" dirty="0">
              <a:solidFill>
                <a:schemeClr val="accent6">
                  <a:lumMod val="50000"/>
                </a:schemeClr>
              </a:solidFill>
            </a:endParaRPr>
          </a:p>
          <a:p>
            <a:pPr algn="just" eaLnBrk="1" fontAlgn="auto" hangingPunct="1">
              <a:spcBef>
                <a:spcPts val="0"/>
              </a:spcBef>
              <a:spcAft>
                <a:spcPts val="0"/>
              </a:spcAft>
              <a:buClr>
                <a:srgbClr val="FFFF00"/>
              </a:buClr>
              <a:buFont typeface="Wingdings" pitchFamily="2" charset="2"/>
              <a:buChar char="ü"/>
              <a:defRPr/>
            </a:pPr>
            <a:r>
              <a:rPr lang="pt-BR" sz="2200" dirty="0">
                <a:solidFill>
                  <a:schemeClr val="accent6">
                    <a:lumMod val="50000"/>
                  </a:schemeClr>
                </a:solidFill>
              </a:rPr>
              <a:t>O </a:t>
            </a:r>
            <a:r>
              <a:rPr lang="pt-BR" sz="2200" b="1" dirty="0">
                <a:solidFill>
                  <a:schemeClr val="accent6">
                    <a:lumMod val="50000"/>
                  </a:schemeClr>
                </a:solidFill>
              </a:rPr>
              <a:t>Estágio obrigatório</a:t>
            </a:r>
            <a:r>
              <a:rPr lang="pt-BR" sz="2200" dirty="0">
                <a:solidFill>
                  <a:schemeClr val="accent6">
                    <a:lumMod val="50000"/>
                  </a:schemeClr>
                </a:solidFill>
              </a:rPr>
              <a:t> é aquele definido como tal no projeto do curso, cuja carga horária é requisito para aprovação e obtenção de diploma. </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A jornada de estágio é de no máximo 6 horas diárias e 30 horas semanais; </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Prazo máximo  será de </a:t>
            </a:r>
            <a:r>
              <a:rPr lang="pt-BR" sz="2000" b="1" dirty="0">
                <a:solidFill>
                  <a:schemeClr val="bg1"/>
                </a:solidFill>
              </a:rPr>
              <a:t>dois anos</a:t>
            </a:r>
            <a:r>
              <a:rPr lang="pt-BR" sz="2000" dirty="0">
                <a:solidFill>
                  <a:schemeClr val="bg1"/>
                </a:solidFill>
              </a:rPr>
              <a:t>.</a:t>
            </a:r>
          </a:p>
          <a:p>
            <a:pPr algn="just" eaLnBrk="1" fontAlgn="auto" hangingPunct="1">
              <a:spcBef>
                <a:spcPts val="0"/>
              </a:spcBef>
              <a:spcAft>
                <a:spcPts val="0"/>
              </a:spcAft>
              <a:buNone/>
              <a:defRPr/>
            </a:pPr>
            <a:r>
              <a:rPr lang="pt-BR" sz="2000" dirty="0">
                <a:solidFill>
                  <a:schemeClr val="bg1"/>
                </a:solidFill>
              </a:rPr>
              <a:t> </a:t>
            </a:r>
          </a:p>
          <a:p>
            <a:pPr algn="just" eaLnBrk="1" fontAlgn="auto" hangingPunct="1">
              <a:spcBef>
                <a:spcPts val="0"/>
              </a:spcBef>
              <a:spcAft>
                <a:spcPts val="0"/>
              </a:spcAft>
              <a:buFont typeface="Wingdings 2"/>
              <a:buChar char=""/>
              <a:defRPr/>
            </a:pPr>
            <a:r>
              <a:rPr lang="pt-BR" sz="2000" dirty="0">
                <a:solidFill>
                  <a:schemeClr val="bg1"/>
                </a:solidFill>
              </a:rPr>
              <a:t>Há  bolsa-estágio</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A lei não contempla 13. salário nem adicional de 1/3 de férias.</a:t>
            </a: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r>
              <a:rPr lang="pt-BR" sz="2000" dirty="0">
                <a:solidFill>
                  <a:schemeClr val="bg1"/>
                </a:solidFill>
              </a:rPr>
              <a:t>Qualquer aluno, a partir de 16 anos, nos anos finais do ensino fundamental do ensino profissional, do ensino médio regular ou profissional e estudante de nível superior, pode ser estagiário;</a:t>
            </a:r>
          </a:p>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None/>
              <a:defRPr/>
            </a:pPr>
            <a:endParaRPr lang="pt-BR" sz="2000" dirty="0">
              <a:solidFill>
                <a:schemeClr val="bg1"/>
              </a:solidFill>
            </a:endParaRPr>
          </a:p>
          <a:p>
            <a:pPr algn="just" eaLnBrk="1" fontAlgn="auto" hangingPunct="1">
              <a:spcBef>
                <a:spcPts val="0"/>
              </a:spcBef>
              <a:spcAft>
                <a:spcPts val="0"/>
              </a:spcAft>
              <a:buFont typeface="Wingdings 2"/>
              <a:buChar char=""/>
              <a:defRPr/>
            </a:pPr>
            <a:endParaRPr lang="pt-BR" sz="2000" dirty="0">
              <a:solidFill>
                <a:schemeClr val="bg1"/>
              </a:solidFill>
            </a:endParaRPr>
          </a:p>
          <a:p>
            <a:pPr algn="just" eaLnBrk="1" fontAlgn="auto" hangingPunct="1">
              <a:spcBef>
                <a:spcPts val="0"/>
              </a:spcBef>
              <a:spcAft>
                <a:spcPts val="0"/>
              </a:spcAft>
              <a:buFont typeface="Wingdings 2"/>
              <a:buChar char=""/>
              <a:defRPr/>
            </a:pPr>
            <a:endParaRPr lang="en-US" sz="2000" dirty="0">
              <a:solidFill>
                <a:schemeClr val="bg1"/>
              </a:solidFill>
            </a:endParaRPr>
          </a:p>
        </p:txBody>
      </p:sp>
      <p:sp>
        <p:nvSpPr>
          <p:cNvPr id="4" name="Espaço Reservado para Data 3"/>
          <p:cNvSpPr>
            <a:spLocks noGrp="1"/>
          </p:cNvSpPr>
          <p:nvPr>
            <p:ph type="dt" sz="quarter" idx="10"/>
          </p:nvPr>
        </p:nvSpPr>
        <p:spPr/>
        <p:txBody>
          <a:bodyPr/>
          <a:lstStyle/>
          <a:p>
            <a:pPr>
              <a:defRPr/>
            </a:pPr>
            <a:fld id="{DA3B02C7-A15A-4DF9-848D-54E6835308D0}"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8B6C14B7-23CF-459B-99EF-746E2A22CF93}" type="slidenum">
              <a:rPr lang="en-US">
                <a:solidFill>
                  <a:srgbClr val="EAEBDE">
                    <a:shade val="90000"/>
                  </a:srgbClr>
                </a:solidFill>
              </a:rPr>
              <a:pPr>
                <a:defRPr/>
              </a:pPr>
              <a:t>19</a:t>
            </a:fld>
            <a:endParaRPr lang="en-US">
              <a:solidFill>
                <a:srgbClr val="EAEBDE">
                  <a:shade val="90000"/>
                </a:srgbClr>
              </a:solidFill>
            </a:endParaRPr>
          </a:p>
        </p:txBody>
      </p:sp>
    </p:spTree>
    <p:extLst>
      <p:ext uri="{BB962C8B-B14F-4D97-AF65-F5344CB8AC3E}">
        <p14:creationId xmlns:p14="http://schemas.microsoft.com/office/powerpoint/2010/main" val="42786006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000" b="1" dirty="0" smtClean="0">
                <a:solidFill>
                  <a:srgbClr val="FFC000"/>
                </a:solidFill>
              </a:rPr>
              <a:t>DESAFIO / PESQUISA</a:t>
            </a:r>
            <a:endParaRPr lang="pt-BR" sz="4000" dirty="0"/>
          </a:p>
        </p:txBody>
      </p:sp>
      <p:sp>
        <p:nvSpPr>
          <p:cNvPr id="3" name="Espaço Reservado para Conteúdo 2"/>
          <p:cNvSpPr>
            <a:spLocks noGrp="1"/>
          </p:cNvSpPr>
          <p:nvPr>
            <p:ph idx="1"/>
          </p:nvPr>
        </p:nvSpPr>
        <p:spPr/>
        <p:txBody>
          <a:bodyPr/>
          <a:lstStyle/>
          <a:p>
            <a:endParaRPr lang="pt-BR" sz="3000" dirty="0" smtClean="0"/>
          </a:p>
          <a:p>
            <a:r>
              <a:rPr lang="pt-BR" sz="3000" dirty="0" smtClean="0"/>
              <a:t>Para próxima aula – dia 26/08</a:t>
            </a:r>
          </a:p>
          <a:p>
            <a:r>
              <a:rPr lang="pt-BR" sz="3000" dirty="0" smtClean="0"/>
              <a:t>5 pontos</a:t>
            </a:r>
          </a:p>
          <a:p>
            <a:r>
              <a:rPr lang="pt-BR" sz="3000" dirty="0" smtClean="0"/>
              <a:t>Individual</a:t>
            </a:r>
          </a:p>
          <a:p>
            <a:r>
              <a:rPr lang="pt-BR" sz="3000" dirty="0" smtClean="0"/>
              <a:t>Atividade por escrito</a:t>
            </a:r>
          </a:p>
          <a:p>
            <a:endParaRPr lang="pt-BR" sz="3000" dirty="0" smtClean="0"/>
          </a:p>
          <a:p>
            <a:endParaRPr lang="pt-BR" sz="3000" dirty="0"/>
          </a:p>
          <a:p>
            <a:r>
              <a:rPr lang="pt-BR" sz="3000" dirty="0" smtClean="0"/>
              <a:t>Pode haver contrato de trabalho entre marido e mulher?</a:t>
            </a:r>
          </a:p>
          <a:p>
            <a:r>
              <a:rPr lang="pt-BR" sz="3000" dirty="0" smtClean="0"/>
              <a:t>Pode haver contrato de trabalho entre pai e filho?</a:t>
            </a:r>
          </a:p>
          <a:p>
            <a:endParaRPr lang="pt-BR" sz="30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9:42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a:t>
            </a:fld>
            <a:endParaRPr lang="pt-BR">
              <a:solidFill>
                <a:srgbClr val="EAEBDE">
                  <a:shade val="90000"/>
                </a:srgbClr>
              </a:solidFill>
            </a:endParaRPr>
          </a:p>
        </p:txBody>
      </p:sp>
    </p:spTree>
    <p:extLst>
      <p:ext uri="{BB962C8B-B14F-4D97-AF65-F5344CB8AC3E}">
        <p14:creationId xmlns:p14="http://schemas.microsoft.com/office/powerpoint/2010/main" val="3650627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53792" y="759855"/>
            <a:ext cx="11153104" cy="5087154"/>
          </a:xfrm>
          <a:solidFill>
            <a:schemeClr val="accent1">
              <a:lumMod val="60000"/>
              <a:lumOff val="40000"/>
            </a:schemeClr>
          </a:solidFill>
        </p:spPr>
        <p:txBody>
          <a:bodyPr>
            <a:noAutofit/>
          </a:bodyPr>
          <a:lstStyle/>
          <a:p>
            <a:pPr algn="just" eaLnBrk="1" fontAlgn="auto" hangingPunct="1">
              <a:spcBef>
                <a:spcPts val="0"/>
              </a:spcBef>
              <a:spcAft>
                <a:spcPts val="0"/>
              </a:spcAft>
              <a:defRPr/>
            </a:pPr>
            <a:endParaRPr lang="pt-BR" sz="2200" dirty="0">
              <a:solidFill>
                <a:srgbClr val="002060"/>
              </a:solidFill>
            </a:endParaRPr>
          </a:p>
          <a:p>
            <a:pPr algn="just" eaLnBrk="1" fontAlgn="auto" hangingPunct="1">
              <a:spcBef>
                <a:spcPts val="0"/>
              </a:spcBef>
              <a:spcAft>
                <a:spcPts val="0"/>
              </a:spcAft>
              <a:defRPr/>
            </a:pPr>
            <a:r>
              <a:rPr lang="pt-BR" sz="2200" dirty="0">
                <a:solidFill>
                  <a:srgbClr val="002060"/>
                </a:solidFill>
              </a:rPr>
              <a:t>O estagiário, a exclusivo critério da Empresa, pode receber os mesmos benefícios concedidos a funcionários, sem que o procedimento estabeleça vínculo empregatício; </a:t>
            </a:r>
          </a:p>
          <a:p>
            <a:pPr algn="just" eaLnBrk="1" fontAlgn="auto" hangingPunct="1">
              <a:spcBef>
                <a:spcPts val="0"/>
              </a:spcBef>
              <a:spcAft>
                <a:spcPts val="0"/>
              </a:spcAft>
              <a:buNone/>
              <a:defRPr/>
            </a:pPr>
            <a:endParaRPr lang="pt-BR" sz="2200" dirty="0">
              <a:solidFill>
                <a:srgbClr val="002060"/>
              </a:solidFill>
            </a:endParaRPr>
          </a:p>
          <a:p>
            <a:pPr algn="just" eaLnBrk="1" fontAlgn="auto" hangingPunct="1">
              <a:spcBef>
                <a:spcPts val="0"/>
              </a:spcBef>
              <a:spcAft>
                <a:spcPts val="0"/>
              </a:spcAft>
              <a:buFont typeface="Wingdings 2"/>
              <a:buChar char=""/>
              <a:defRPr/>
            </a:pPr>
            <a:r>
              <a:rPr lang="pt-BR" sz="2200" dirty="0">
                <a:solidFill>
                  <a:srgbClr val="002060"/>
                </a:solidFill>
              </a:rPr>
              <a:t>O  contrato pode ser rescindido a qualquer momento, por qualquer uma das partes, sem ônus, multas ou sanções; </a:t>
            </a:r>
          </a:p>
          <a:p>
            <a:pPr algn="just" eaLnBrk="1" fontAlgn="auto" hangingPunct="1">
              <a:spcBef>
                <a:spcPts val="0"/>
              </a:spcBef>
              <a:spcAft>
                <a:spcPts val="0"/>
              </a:spcAft>
              <a:buNone/>
              <a:defRPr/>
            </a:pPr>
            <a:endParaRPr lang="pt-BR" sz="2200" dirty="0">
              <a:solidFill>
                <a:srgbClr val="002060"/>
              </a:solidFill>
            </a:endParaRPr>
          </a:p>
          <a:p>
            <a:pPr algn="just" eaLnBrk="1" fontAlgn="auto" hangingPunct="1">
              <a:spcBef>
                <a:spcPts val="0"/>
              </a:spcBef>
              <a:spcAft>
                <a:spcPts val="0"/>
              </a:spcAft>
              <a:buFont typeface="Wingdings 2"/>
              <a:buChar char=""/>
              <a:defRPr/>
            </a:pPr>
            <a:r>
              <a:rPr lang="pt-BR" sz="2200" dirty="0">
                <a:solidFill>
                  <a:srgbClr val="002060"/>
                </a:solidFill>
              </a:rPr>
              <a:t>O estagiário, obrigatoriamente, deverá estar coberto por um </a:t>
            </a:r>
            <a:r>
              <a:rPr lang="pt-BR" sz="2200" b="1" dirty="0">
                <a:solidFill>
                  <a:srgbClr val="002060"/>
                </a:solidFill>
              </a:rPr>
              <a:t>Seguro de Acidentes Pessoais</a:t>
            </a:r>
            <a:r>
              <a:rPr lang="pt-BR" sz="2200" dirty="0">
                <a:solidFill>
                  <a:srgbClr val="002060"/>
                </a:solidFill>
              </a:rPr>
              <a:t> compatível com os valores de mercado; </a:t>
            </a:r>
          </a:p>
          <a:p>
            <a:pPr algn="just" eaLnBrk="1" fontAlgn="auto" hangingPunct="1">
              <a:spcBef>
                <a:spcPts val="0"/>
              </a:spcBef>
              <a:spcAft>
                <a:spcPts val="0"/>
              </a:spcAft>
              <a:buNone/>
              <a:defRPr/>
            </a:pPr>
            <a:endParaRPr lang="pt-BR" sz="2200" dirty="0">
              <a:solidFill>
                <a:schemeClr val="accent6">
                  <a:lumMod val="25000"/>
                </a:schemeClr>
              </a:solidFill>
            </a:endParaRPr>
          </a:p>
          <a:p>
            <a:pPr algn="just" eaLnBrk="1" fontAlgn="auto" hangingPunct="1">
              <a:spcBef>
                <a:spcPts val="0"/>
              </a:spcBef>
              <a:spcAft>
                <a:spcPts val="0"/>
              </a:spcAft>
              <a:buFont typeface="Wingdings 2"/>
              <a:buChar char=""/>
              <a:defRPr/>
            </a:pPr>
            <a:r>
              <a:rPr lang="pt-BR" sz="2200" b="1" dirty="0">
                <a:solidFill>
                  <a:schemeClr val="accent6">
                    <a:lumMod val="25000"/>
                  </a:schemeClr>
                </a:solidFill>
              </a:rPr>
              <a:t>A ausência do Termo de Compromisso de Estágio e/ou do Seguro de Acidentes Pessoais descaracteriza a contratação, gera vínculo empregatício e sujeita a Empresa às sanções previstas na CLT.</a:t>
            </a:r>
          </a:p>
          <a:p>
            <a:pPr algn="just" eaLnBrk="1" fontAlgn="auto" hangingPunct="1">
              <a:spcBef>
                <a:spcPts val="0"/>
              </a:spcBef>
              <a:spcAft>
                <a:spcPts val="0"/>
              </a:spcAft>
              <a:buFont typeface="Wingdings 2"/>
              <a:buChar char=""/>
              <a:defRPr/>
            </a:pPr>
            <a:endParaRPr lang="en-US" sz="2200" dirty="0"/>
          </a:p>
        </p:txBody>
      </p:sp>
      <p:sp>
        <p:nvSpPr>
          <p:cNvPr id="4" name="Espaço Reservado para Data 3"/>
          <p:cNvSpPr>
            <a:spLocks noGrp="1"/>
          </p:cNvSpPr>
          <p:nvPr>
            <p:ph type="dt" sz="quarter" idx="10"/>
          </p:nvPr>
        </p:nvSpPr>
        <p:spPr/>
        <p:txBody>
          <a:bodyPr/>
          <a:lstStyle/>
          <a:p>
            <a:pPr>
              <a:defRPr/>
            </a:pPr>
            <a:fld id="{82F535AC-7C80-46F3-B53A-B679432054A1}"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3BA7D0D7-AB98-48D2-88D6-98DB84309604}" type="slidenum">
              <a:rPr lang="en-US">
                <a:solidFill>
                  <a:srgbClr val="EAEBDE">
                    <a:shade val="90000"/>
                  </a:srgbClr>
                </a:solidFill>
              </a:rPr>
              <a:pPr>
                <a:defRPr/>
              </a:pPr>
              <a:t>20</a:t>
            </a:fld>
            <a:endParaRPr lang="en-US">
              <a:solidFill>
                <a:srgbClr val="EAEBDE">
                  <a:shade val="90000"/>
                </a:srgbClr>
              </a:solidFill>
            </a:endParaRPr>
          </a:p>
        </p:txBody>
      </p:sp>
    </p:spTree>
    <p:extLst>
      <p:ext uri="{BB962C8B-B14F-4D97-AF65-F5344CB8AC3E}">
        <p14:creationId xmlns:p14="http://schemas.microsoft.com/office/powerpoint/2010/main" val="5839877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OBS: Proporcionalidade</a:t>
            </a:r>
            <a:endParaRPr lang="pt-BR" dirty="0"/>
          </a:p>
        </p:txBody>
      </p:sp>
      <p:sp>
        <p:nvSpPr>
          <p:cNvPr id="3" name="Espaço Reservado para Conteúdo 2"/>
          <p:cNvSpPr>
            <a:spLocks noGrp="1"/>
          </p:cNvSpPr>
          <p:nvPr>
            <p:ph idx="1"/>
          </p:nvPr>
        </p:nvSpPr>
        <p:spPr/>
        <p:txBody>
          <a:bodyPr/>
          <a:lstStyle/>
          <a:p>
            <a:pPr algn="just"/>
            <a:r>
              <a:rPr lang="pt-BR" sz="2800" dirty="0"/>
              <a:t>de 6 a 10 empregados: até 2 estagiários;</a:t>
            </a:r>
          </a:p>
          <a:p>
            <a:pPr algn="just"/>
            <a:r>
              <a:rPr lang="pt-BR" sz="2800" dirty="0"/>
              <a:t>de 11 a 25 empregados: até 5 estagiários;</a:t>
            </a:r>
          </a:p>
          <a:p>
            <a:pPr algn="just"/>
            <a:r>
              <a:rPr lang="pt-BR" sz="2800" dirty="0"/>
              <a:t>acima de 25 empregados: até 20% de estagiários</a:t>
            </a:r>
          </a:p>
          <a:p>
            <a:pPr algn="just"/>
            <a:endParaRPr lang="pt-BR" sz="2800" dirty="0"/>
          </a:p>
          <a:p>
            <a:pPr algn="just"/>
            <a:r>
              <a:rPr lang="pt-BR" sz="2800" u="sng" dirty="0"/>
              <a:t>Observação</a:t>
            </a:r>
            <a:r>
              <a:rPr lang="pt-BR" sz="2800" dirty="0"/>
              <a:t>: Das vagas de estágio oferecidas pela parte concedente, 10% são assegura­ das às pessoas portadoras de </a:t>
            </a:r>
            <a:r>
              <a:rPr lang="pt-BR" sz="2800" dirty="0" smtClean="0"/>
              <a:t>deficiência.</a:t>
            </a:r>
            <a:endParaRPr lang="pt-BR" sz="28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21</a:t>
            </a:fld>
            <a:endParaRPr lang="pt-BR">
              <a:solidFill>
                <a:srgbClr val="EAEBDE">
                  <a:shade val="90000"/>
                </a:srgbClr>
              </a:solidFill>
            </a:endParaRPr>
          </a:p>
        </p:txBody>
      </p:sp>
    </p:spTree>
    <p:extLst>
      <p:ext uri="{BB962C8B-B14F-4D97-AF65-F5344CB8AC3E}">
        <p14:creationId xmlns:p14="http://schemas.microsoft.com/office/powerpoint/2010/main" val="389599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eaLnBrk="1" hangingPunct="1">
              <a:defRPr/>
            </a:pPr>
            <a:r>
              <a:rPr lang="en-US" b="1" dirty="0" err="1" smtClean="0">
                <a:solidFill>
                  <a:srgbClr val="FFFF00"/>
                </a:solidFill>
              </a:rPr>
              <a:t>Contratos</a:t>
            </a:r>
            <a:r>
              <a:rPr lang="en-US" b="1" dirty="0" smtClean="0">
                <a:solidFill>
                  <a:srgbClr val="FFFF00"/>
                </a:solidFill>
              </a:rPr>
              <a:t> de Trabalho </a:t>
            </a:r>
            <a:endParaRPr lang="pt-BR" b="1" dirty="0">
              <a:solidFill>
                <a:srgbClr val="FFFF00"/>
              </a:solidFill>
            </a:endParaRPr>
          </a:p>
        </p:txBody>
      </p:sp>
      <p:sp>
        <p:nvSpPr>
          <p:cNvPr id="35843" name="Subtítulo 2"/>
          <p:cNvSpPr>
            <a:spLocks noGrp="1"/>
          </p:cNvSpPr>
          <p:nvPr>
            <p:ph type="subTitle" idx="1"/>
          </p:nvPr>
        </p:nvSpPr>
        <p:spPr>
          <a:xfrm>
            <a:off x="3657600" y="2819400"/>
            <a:ext cx="6559550" cy="1752600"/>
          </a:xfrm>
        </p:spPr>
        <p:txBody>
          <a:bodyPr/>
          <a:lstStyle/>
          <a:p>
            <a:pPr marL="457200" indent="-457200" eaLnBrk="1" hangingPunct="1">
              <a:spcBef>
                <a:spcPct val="0"/>
              </a:spcBef>
              <a:buFont typeface="Wingdings" panose="05000000000000000000" pitchFamily="2" charset="2"/>
              <a:buChar char="ü"/>
            </a:pPr>
            <a:r>
              <a:rPr lang="en-US" dirty="0" err="1" smtClean="0">
                <a:solidFill>
                  <a:srgbClr val="FFFF00"/>
                </a:solidFill>
              </a:rPr>
              <a:t>Determinados</a:t>
            </a:r>
            <a:endParaRPr lang="en-US" dirty="0">
              <a:solidFill>
                <a:srgbClr val="FFFF00"/>
              </a:solidFill>
            </a:endParaRPr>
          </a:p>
          <a:p>
            <a:pPr marL="457200" indent="-457200" eaLnBrk="1" hangingPunct="1">
              <a:spcBef>
                <a:spcPct val="0"/>
              </a:spcBef>
              <a:buFont typeface="Wingdings" panose="05000000000000000000" pitchFamily="2" charset="2"/>
              <a:buChar char="ü"/>
            </a:pPr>
            <a:r>
              <a:rPr lang="en-US" dirty="0" err="1" smtClean="0">
                <a:solidFill>
                  <a:srgbClr val="FFFF00"/>
                </a:solidFill>
              </a:rPr>
              <a:t>Temporários</a:t>
            </a:r>
            <a:endParaRPr lang="en-US" dirty="0" smtClean="0">
              <a:solidFill>
                <a:srgbClr val="FFFF00"/>
              </a:solidFill>
            </a:endParaRPr>
          </a:p>
          <a:p>
            <a:pPr marL="457200" indent="-457200" eaLnBrk="1" hangingPunct="1">
              <a:spcBef>
                <a:spcPct val="0"/>
              </a:spcBef>
              <a:buFont typeface="Wingdings" panose="05000000000000000000" pitchFamily="2" charset="2"/>
              <a:buChar char="ü"/>
            </a:pPr>
            <a:r>
              <a:rPr lang="en-US" dirty="0" err="1" smtClean="0">
                <a:solidFill>
                  <a:srgbClr val="FFFF00"/>
                </a:solidFill>
              </a:rPr>
              <a:t>Intermitente</a:t>
            </a:r>
            <a:endParaRPr lang="en-US" dirty="0" smtClean="0">
              <a:solidFill>
                <a:srgbClr val="FFFF00"/>
              </a:solidFill>
            </a:endParaRPr>
          </a:p>
        </p:txBody>
      </p:sp>
      <p:pic>
        <p:nvPicPr>
          <p:cNvPr id="35844" name="Picture 2" descr="Barra3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24251" y="2571750"/>
            <a:ext cx="65246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ço Reservado para Data 2"/>
          <p:cNvSpPr>
            <a:spLocks noGrp="1"/>
          </p:cNvSpPr>
          <p:nvPr>
            <p:ph type="dt" sz="quarter" idx="10"/>
          </p:nvPr>
        </p:nvSpPr>
        <p:spPr/>
        <p:txBody>
          <a:bodyPr/>
          <a:lstStyle/>
          <a:p>
            <a:pPr>
              <a:defRPr/>
            </a:pPr>
            <a:fld id="{F78C8ABA-9107-498A-8570-CCE6AAF9966A}" type="datetime8">
              <a:rPr lang="en-US">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4" name="Espaço Reservado para Rodapé 3"/>
          <p:cNvSpPr>
            <a:spLocks noGrp="1"/>
          </p:cNvSpPr>
          <p:nvPr>
            <p:ph type="ftr" sz="quarter" idx="12"/>
          </p:nvPr>
        </p:nvSpPr>
        <p:spPr/>
        <p:txBody>
          <a:bodyPr/>
          <a:lstStyle/>
          <a:p>
            <a:pPr>
              <a:defRPr/>
            </a:pPr>
            <a:r>
              <a:rPr lang="pt-BR">
                <a:solidFill>
                  <a:srgbClr val="676A55">
                    <a:tint val="60000"/>
                    <a:satMod val="155000"/>
                  </a:srgbClr>
                </a:solidFill>
              </a:rPr>
              <a:t>Prof. Ma.Danielly Borguezan </a:t>
            </a:r>
          </a:p>
        </p:txBody>
      </p:sp>
      <p:sp>
        <p:nvSpPr>
          <p:cNvPr id="5" name="Espaço Reservado para Número de Slide 4"/>
          <p:cNvSpPr>
            <a:spLocks noGrp="1"/>
          </p:cNvSpPr>
          <p:nvPr>
            <p:ph type="sldNum" sz="quarter" idx="11"/>
          </p:nvPr>
        </p:nvSpPr>
        <p:spPr/>
        <p:txBody>
          <a:bodyPr/>
          <a:lstStyle/>
          <a:p>
            <a:pPr>
              <a:defRPr/>
            </a:pPr>
            <a:fld id="{6DAB4B06-C2A7-4621-9101-7C93F5661524}" type="slidenum">
              <a:rPr lang="pt-BR" smtClean="0">
                <a:solidFill>
                  <a:srgbClr val="EAEBDE">
                    <a:shade val="90000"/>
                  </a:srgbClr>
                </a:solidFill>
              </a:rPr>
              <a:pPr>
                <a:defRPr/>
              </a:pPr>
              <a:t>22</a:t>
            </a:fld>
            <a:endParaRPr lang="pt-BR">
              <a:solidFill>
                <a:srgbClr val="EAEBDE">
                  <a:shade val="90000"/>
                </a:srgbClr>
              </a:solidFill>
            </a:endParaRPr>
          </a:p>
        </p:txBody>
      </p:sp>
    </p:spTree>
    <p:extLst>
      <p:ext uri="{BB962C8B-B14F-4D97-AF65-F5344CB8AC3E}">
        <p14:creationId xmlns:p14="http://schemas.microsoft.com/office/powerpoint/2010/main" val="1857776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ext uri="{D42A27DB-BD31-4B8C-83A1-F6EECF244321}">
                <p14:modId xmlns:p14="http://schemas.microsoft.com/office/powerpoint/2010/main" val="146242837"/>
              </p:ext>
            </p:extLst>
          </p:nvPr>
        </p:nvGraphicFramePr>
        <p:xfrm>
          <a:off x="2019837" y="113108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23</a:t>
            </a:fld>
            <a:endParaRPr lang="pt-BR">
              <a:solidFill>
                <a:srgbClr val="EAEBDE">
                  <a:shade val="90000"/>
                </a:srgbClr>
              </a:solidFill>
            </a:endParaRPr>
          </a:p>
        </p:txBody>
      </p:sp>
    </p:spTree>
    <p:extLst>
      <p:ext uri="{BB962C8B-B14F-4D97-AF65-F5344CB8AC3E}">
        <p14:creationId xmlns:p14="http://schemas.microsoft.com/office/powerpoint/2010/main" val="8043754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1217" y="571480"/>
            <a:ext cx="10797683" cy="682644"/>
          </a:xfrm>
          <a:solidFill>
            <a:schemeClr val="accent6">
              <a:lumMod val="75000"/>
            </a:schemeClr>
          </a:solidFill>
        </p:spPr>
        <p:txBody>
          <a:bodyPr>
            <a:normAutofit fontScale="90000"/>
          </a:bodyPr>
          <a:lstStyle/>
          <a:p>
            <a:pPr marL="54864" indent="0" algn="ctr" eaLnBrk="1" fontAlgn="auto" hangingPunct="1">
              <a:spcAft>
                <a:spcPts val="0"/>
              </a:spcAft>
              <a:defRPr/>
            </a:pPr>
            <a:r>
              <a:rPr lang="en-US" dirty="0" err="1" smtClean="0">
                <a:solidFill>
                  <a:schemeClr val="tx2">
                    <a:tint val="100000"/>
                    <a:shade val="90000"/>
                    <a:satMod val="250000"/>
                    <a:alpha val="100000"/>
                  </a:schemeClr>
                </a:solidFill>
              </a:rPr>
              <a:t>Contrato</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por</a:t>
            </a:r>
            <a:r>
              <a:rPr lang="en-US" dirty="0" smtClean="0">
                <a:solidFill>
                  <a:schemeClr val="tx2">
                    <a:tint val="100000"/>
                    <a:shade val="90000"/>
                    <a:satMod val="250000"/>
                    <a:alpha val="100000"/>
                  </a:schemeClr>
                </a:solidFill>
              </a:rPr>
              <a:t> </a:t>
            </a:r>
            <a:r>
              <a:rPr lang="en-US" dirty="0" err="1">
                <a:solidFill>
                  <a:schemeClr val="tx2">
                    <a:tint val="100000"/>
                    <a:shade val="90000"/>
                    <a:satMod val="250000"/>
                    <a:alpha val="100000"/>
                  </a:schemeClr>
                </a:solidFill>
              </a:rPr>
              <a:t>P</a:t>
            </a:r>
            <a:r>
              <a:rPr lang="en-US" dirty="0" err="1" smtClean="0">
                <a:solidFill>
                  <a:schemeClr val="tx2">
                    <a:tint val="100000"/>
                    <a:shade val="90000"/>
                    <a:satMod val="250000"/>
                    <a:alpha val="100000"/>
                  </a:schemeClr>
                </a:solidFill>
              </a:rPr>
              <a:t>razo</a:t>
            </a:r>
            <a:r>
              <a:rPr lang="en-US" dirty="0" smtClean="0">
                <a:solidFill>
                  <a:schemeClr val="tx2">
                    <a:tint val="100000"/>
                    <a:shade val="90000"/>
                    <a:satMod val="250000"/>
                    <a:alpha val="100000"/>
                  </a:schemeClr>
                </a:solidFill>
              </a:rPr>
              <a:t> </a:t>
            </a:r>
            <a:r>
              <a:rPr lang="en-US" dirty="0" err="1" smtClean="0">
                <a:solidFill>
                  <a:schemeClr val="tx2">
                    <a:tint val="100000"/>
                    <a:shade val="90000"/>
                    <a:satMod val="250000"/>
                    <a:alpha val="100000"/>
                  </a:schemeClr>
                </a:solidFill>
              </a:rPr>
              <a:t>Determinado</a:t>
            </a:r>
            <a:endParaRPr lang="pt-BR" dirty="0">
              <a:solidFill>
                <a:schemeClr val="tx2">
                  <a:tint val="100000"/>
                  <a:shade val="90000"/>
                  <a:satMod val="250000"/>
                  <a:alpha val="100000"/>
                </a:schemeClr>
              </a:solidFill>
            </a:endParaRPr>
          </a:p>
        </p:txBody>
      </p:sp>
      <p:sp>
        <p:nvSpPr>
          <p:cNvPr id="3" name="Espaço Reservado para Conteúdo 2"/>
          <p:cNvSpPr>
            <a:spLocks noGrp="1"/>
          </p:cNvSpPr>
          <p:nvPr>
            <p:ph idx="1"/>
          </p:nvPr>
        </p:nvSpPr>
        <p:spPr>
          <a:xfrm>
            <a:off x="721217" y="1646238"/>
            <a:ext cx="10797683" cy="4663082"/>
          </a:xfrm>
          <a:solidFill>
            <a:schemeClr val="accent1">
              <a:lumMod val="60000"/>
              <a:lumOff val="40000"/>
            </a:schemeClr>
          </a:solidFill>
        </p:spPr>
        <p:txBody>
          <a:bodyPr>
            <a:normAutofit/>
          </a:bodyPr>
          <a:lstStyle/>
          <a:p>
            <a:pPr algn="just" eaLnBrk="1" fontAlgn="auto" hangingPunct="1">
              <a:spcBef>
                <a:spcPts val="0"/>
              </a:spcBef>
              <a:spcAft>
                <a:spcPts val="0"/>
              </a:spcAft>
              <a:buFont typeface="Wingdings 2"/>
              <a:buChar char=""/>
              <a:defRPr/>
            </a:pPr>
            <a:endParaRPr lang="pt-BR" sz="1800" i="1" dirty="0">
              <a:solidFill>
                <a:schemeClr val="bg1"/>
              </a:solidFill>
            </a:endParaRPr>
          </a:p>
          <a:p>
            <a:pPr algn="just" eaLnBrk="1" fontAlgn="auto" hangingPunct="1">
              <a:spcBef>
                <a:spcPts val="0"/>
              </a:spcBef>
              <a:spcAft>
                <a:spcPts val="0"/>
              </a:spcAft>
              <a:buFont typeface="Wingdings 2"/>
              <a:buChar char=""/>
              <a:defRPr/>
            </a:pPr>
            <a:r>
              <a:rPr lang="pt-BR" sz="2000" i="1" dirty="0">
                <a:solidFill>
                  <a:schemeClr val="bg1"/>
                </a:solidFill>
              </a:rPr>
              <a:t>Art. 443:  O contrato individual de trabalho poderá ser acordado tácita ou expressamente, verbalmente ou por escrito e por prazo determinado ou indeterminado, ou para prestação de trabalho intermitente.</a:t>
            </a:r>
          </a:p>
          <a:p>
            <a:pPr algn="just" eaLnBrk="1" fontAlgn="auto" hangingPunct="1">
              <a:spcBef>
                <a:spcPts val="0"/>
              </a:spcBef>
              <a:spcAft>
                <a:spcPts val="0"/>
              </a:spcAft>
              <a:buFont typeface="Wingdings 2"/>
              <a:buChar char=""/>
              <a:defRPr/>
            </a:pPr>
            <a:endParaRPr lang="pt-BR" sz="2000" i="1" dirty="0">
              <a:solidFill>
                <a:schemeClr val="bg1"/>
              </a:solidFill>
            </a:endParaRPr>
          </a:p>
          <a:p>
            <a:pPr algn="just" eaLnBrk="1" fontAlgn="auto" hangingPunct="1">
              <a:spcBef>
                <a:spcPts val="0"/>
              </a:spcBef>
              <a:spcAft>
                <a:spcPts val="0"/>
              </a:spcAft>
              <a:buNone/>
              <a:defRPr/>
            </a:pPr>
            <a:r>
              <a:rPr lang="pt-BR" sz="2000" b="1" i="1" dirty="0">
                <a:solidFill>
                  <a:schemeClr val="bg1"/>
                </a:solidFill>
              </a:rPr>
              <a:t> </a:t>
            </a:r>
            <a:r>
              <a:rPr lang="pt-BR" sz="2000" i="1" dirty="0">
                <a:solidFill>
                  <a:schemeClr val="bg1"/>
                </a:solidFill>
              </a:rPr>
              <a:t> </a:t>
            </a:r>
          </a:p>
          <a:p>
            <a:pPr algn="just" eaLnBrk="1" fontAlgn="auto" hangingPunct="1">
              <a:spcBef>
                <a:spcPts val="0"/>
              </a:spcBef>
              <a:spcAft>
                <a:spcPts val="0"/>
              </a:spcAft>
              <a:buNone/>
              <a:defRPr/>
            </a:pPr>
            <a:r>
              <a:rPr lang="pt-BR" sz="2000" i="1" dirty="0">
                <a:solidFill>
                  <a:schemeClr val="bg1"/>
                </a:solidFill>
              </a:rPr>
              <a:t>       </a:t>
            </a:r>
          </a:p>
          <a:p>
            <a:pPr algn="just" eaLnBrk="1" fontAlgn="auto" hangingPunct="1">
              <a:spcBef>
                <a:spcPts val="0"/>
              </a:spcBef>
              <a:spcAft>
                <a:spcPts val="0"/>
              </a:spcAft>
              <a:buNone/>
              <a:defRPr/>
            </a:pPr>
            <a:r>
              <a:rPr lang="pt-BR" sz="2000" i="1" dirty="0">
                <a:solidFill>
                  <a:schemeClr val="bg1"/>
                </a:solidFill>
              </a:rPr>
              <a:t>     § 2º: O contrato por prazo determinado só será válido em se tratando:</a:t>
            </a:r>
          </a:p>
          <a:p>
            <a:pPr algn="just" eaLnBrk="1" fontAlgn="auto" hangingPunct="1">
              <a:spcBef>
                <a:spcPts val="0"/>
              </a:spcBef>
              <a:spcAft>
                <a:spcPts val="0"/>
              </a:spcAft>
              <a:buNone/>
              <a:defRPr/>
            </a:pPr>
            <a:endParaRPr lang="pt-BR" sz="2000" i="1" dirty="0">
              <a:solidFill>
                <a:schemeClr val="bg1"/>
              </a:solidFill>
            </a:endParaRPr>
          </a:p>
          <a:p>
            <a:pPr algn="just" eaLnBrk="1" fontAlgn="auto" hangingPunct="1">
              <a:spcBef>
                <a:spcPts val="0"/>
              </a:spcBef>
              <a:spcAft>
                <a:spcPts val="0"/>
              </a:spcAft>
              <a:buNone/>
              <a:defRPr/>
            </a:pPr>
            <a:r>
              <a:rPr lang="pt-BR" sz="2000" i="1" dirty="0">
                <a:solidFill>
                  <a:schemeClr val="bg1"/>
                </a:solidFill>
              </a:rPr>
              <a:t>     a) de serviço cuja natureza ou transitoriedade justifique a predeterminação do prazo;  </a:t>
            </a:r>
            <a:r>
              <a:rPr lang="pt-BR" sz="2000" i="1" dirty="0">
                <a:solidFill>
                  <a:srgbClr val="FF0000"/>
                </a:solidFill>
              </a:rPr>
              <a:t>(aumento da demanda de trabalho ou substituição de funcionário)</a:t>
            </a:r>
          </a:p>
          <a:p>
            <a:pPr algn="just" eaLnBrk="1" fontAlgn="auto" hangingPunct="1">
              <a:spcBef>
                <a:spcPts val="0"/>
              </a:spcBef>
              <a:spcAft>
                <a:spcPts val="0"/>
              </a:spcAft>
              <a:buNone/>
              <a:defRPr/>
            </a:pPr>
            <a:r>
              <a:rPr lang="pt-BR" sz="2000" i="1" dirty="0">
                <a:solidFill>
                  <a:schemeClr val="bg1"/>
                </a:solidFill>
              </a:rPr>
              <a:t>     b) de atividades empresariais de caráter transitório; </a:t>
            </a:r>
            <a:r>
              <a:rPr lang="pt-BR" sz="2000" i="1" dirty="0">
                <a:solidFill>
                  <a:srgbClr val="FF0000"/>
                </a:solidFill>
              </a:rPr>
              <a:t>(a atividade da PJ é passageira)</a:t>
            </a:r>
            <a:endParaRPr lang="pt-BR" sz="2000" i="1" dirty="0">
              <a:solidFill>
                <a:schemeClr val="bg1"/>
              </a:solidFill>
            </a:endParaRPr>
          </a:p>
          <a:p>
            <a:pPr algn="just" eaLnBrk="1" fontAlgn="auto" hangingPunct="1">
              <a:spcBef>
                <a:spcPts val="0"/>
              </a:spcBef>
              <a:spcAft>
                <a:spcPts val="0"/>
              </a:spcAft>
              <a:buNone/>
              <a:defRPr/>
            </a:pPr>
            <a:r>
              <a:rPr lang="pt-BR" sz="2000" i="1" dirty="0">
                <a:solidFill>
                  <a:schemeClr val="bg1"/>
                </a:solidFill>
              </a:rPr>
              <a:t>     c) de contrato de experiência.</a:t>
            </a:r>
          </a:p>
          <a:p>
            <a:pPr algn="just" eaLnBrk="1" fontAlgn="auto" hangingPunct="1">
              <a:spcBef>
                <a:spcPts val="0"/>
              </a:spcBef>
              <a:spcAft>
                <a:spcPts val="0"/>
              </a:spcAft>
              <a:buNone/>
              <a:defRPr/>
            </a:pPr>
            <a:endParaRPr lang="pt-BR" sz="1800" i="1" dirty="0">
              <a:solidFill>
                <a:schemeClr val="bg1"/>
              </a:solidFill>
            </a:endParaRPr>
          </a:p>
        </p:txBody>
      </p:sp>
      <p:sp>
        <p:nvSpPr>
          <p:cNvPr id="4" name="Espaço Reservado para Data 3"/>
          <p:cNvSpPr>
            <a:spLocks noGrp="1"/>
          </p:cNvSpPr>
          <p:nvPr>
            <p:ph type="dt" sz="quarter" idx="10"/>
          </p:nvPr>
        </p:nvSpPr>
        <p:spPr/>
        <p:txBody>
          <a:bodyPr/>
          <a:lstStyle/>
          <a:p>
            <a:pPr>
              <a:defRPr/>
            </a:pPr>
            <a:fld id="{970E9D0A-B690-402F-BA99-E2D4212C6AAE}"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73986B86-A79E-4413-9B70-F1A374D9CCD0}" type="slidenum">
              <a:rPr lang="en-US">
                <a:solidFill>
                  <a:srgbClr val="EAEBDE">
                    <a:shade val="90000"/>
                  </a:srgbClr>
                </a:solidFill>
              </a:rPr>
              <a:pPr>
                <a:defRPr/>
              </a:pPr>
              <a:t>24</a:t>
            </a:fld>
            <a:endParaRPr lang="en-US">
              <a:solidFill>
                <a:srgbClr val="EAEBDE">
                  <a:shade val="90000"/>
                </a:srgbClr>
              </a:solidFill>
            </a:endParaRPr>
          </a:p>
        </p:txBody>
      </p:sp>
    </p:spTree>
    <p:extLst>
      <p:ext uri="{BB962C8B-B14F-4D97-AF65-F5344CB8AC3E}">
        <p14:creationId xmlns:p14="http://schemas.microsoft.com/office/powerpoint/2010/main" val="44874528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solidFill>
                  <a:srgbClr val="FFFF00"/>
                </a:solidFill>
                <a:effectLst/>
              </a:rPr>
              <a:t>observações</a:t>
            </a:r>
            <a:endParaRPr lang="pt-BR" dirty="0">
              <a:solidFill>
                <a:srgbClr val="FFFF00"/>
              </a:solidFill>
              <a:effectLst/>
            </a:endParaRPr>
          </a:p>
        </p:txBody>
      </p:sp>
      <p:sp>
        <p:nvSpPr>
          <p:cNvPr id="3" name="Espaço Reservado para Conteúdo 2"/>
          <p:cNvSpPr>
            <a:spLocks noGrp="1"/>
          </p:cNvSpPr>
          <p:nvPr>
            <p:ph idx="1"/>
          </p:nvPr>
        </p:nvSpPr>
        <p:spPr/>
        <p:txBody>
          <a:bodyPr/>
          <a:lstStyle/>
          <a:p>
            <a:pPr algn="just"/>
            <a:endParaRPr lang="pt-BR" sz="2800" dirty="0" smtClean="0"/>
          </a:p>
          <a:p>
            <a:pPr algn="just"/>
            <a:r>
              <a:rPr lang="pt-BR" sz="2800" dirty="0" smtClean="0"/>
              <a:t>O </a:t>
            </a:r>
            <a:r>
              <a:rPr lang="pt-BR" sz="2800" dirty="0"/>
              <a:t>termo pode ser certo (quando é fixado por meio de data especificada, por exemplo, 23 de janeiro do próximo ano) </a:t>
            </a:r>
          </a:p>
          <a:p>
            <a:pPr marL="0" indent="0" algn="just">
              <a:buNone/>
            </a:pPr>
            <a:endParaRPr lang="pt-BR" sz="2800" dirty="0"/>
          </a:p>
          <a:p>
            <a:pPr marL="0" indent="0" algn="just">
              <a:buNone/>
            </a:pPr>
            <a:r>
              <a:rPr lang="pt-BR" sz="2800" dirty="0"/>
              <a:t> ou </a:t>
            </a:r>
          </a:p>
          <a:p>
            <a:pPr marL="0" indent="0" algn="just">
              <a:buNone/>
            </a:pPr>
            <a:endParaRPr lang="pt-BR" sz="2800" dirty="0"/>
          </a:p>
          <a:p>
            <a:pPr algn="just"/>
            <a:r>
              <a:rPr lang="pt-BR" sz="2800" dirty="0"/>
              <a:t>incerto (quando não há fixação exata de data, embora seja certa sua ocorrência em futuro previsível, por exemplo, final da temporada de verão na praia ou final da temporada de inverno na serra).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25</a:t>
            </a:fld>
            <a:endParaRPr lang="pt-BR">
              <a:solidFill>
                <a:srgbClr val="EAEBDE">
                  <a:shade val="90000"/>
                </a:srgbClr>
              </a:solidFill>
            </a:endParaRPr>
          </a:p>
        </p:txBody>
      </p:sp>
    </p:spTree>
    <p:extLst>
      <p:ext uri="{BB962C8B-B14F-4D97-AF65-F5344CB8AC3E}">
        <p14:creationId xmlns:p14="http://schemas.microsoft.com/office/powerpoint/2010/main" val="34713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1368" y="1140818"/>
            <a:ext cx="10707531" cy="848320"/>
          </a:xfrm>
          <a:solidFill>
            <a:schemeClr val="accent5"/>
          </a:solidFill>
        </p:spPr>
        <p:txBody>
          <a:bodyPr/>
          <a:lstStyle/>
          <a:p>
            <a:pPr algn="ctr"/>
            <a:r>
              <a:rPr lang="pt-BR" dirty="0">
                <a:solidFill>
                  <a:schemeClr val="accent6">
                    <a:lumMod val="75000"/>
                  </a:schemeClr>
                </a:solidFill>
              </a:rPr>
              <a:t>Prazo máximo de </a:t>
            </a:r>
            <a:r>
              <a:rPr lang="pt-BR" dirty="0" smtClean="0">
                <a:solidFill>
                  <a:schemeClr val="accent6">
                    <a:lumMod val="75000"/>
                  </a:schemeClr>
                </a:solidFill>
              </a:rPr>
              <a:t>duração </a:t>
            </a:r>
            <a:endParaRPr lang="pt-BR" dirty="0">
              <a:solidFill>
                <a:schemeClr val="accent6">
                  <a:lumMod val="75000"/>
                </a:schemeClr>
              </a:solidFill>
            </a:endParaRPr>
          </a:p>
        </p:txBody>
      </p:sp>
      <p:sp>
        <p:nvSpPr>
          <p:cNvPr id="3" name="Espaço Reservado para Conteúdo 2"/>
          <p:cNvSpPr>
            <a:spLocks noGrp="1"/>
          </p:cNvSpPr>
          <p:nvPr>
            <p:ph idx="1"/>
          </p:nvPr>
        </p:nvSpPr>
        <p:spPr>
          <a:xfrm>
            <a:off x="678734" y="1989138"/>
            <a:ext cx="10972800" cy="4525962"/>
          </a:xfrm>
        </p:spPr>
        <p:txBody>
          <a:bodyPr/>
          <a:lstStyle/>
          <a:p>
            <a:pPr algn="just"/>
            <a:endParaRPr lang="pt-BR" dirty="0" smtClean="0"/>
          </a:p>
          <a:p>
            <a:pPr algn="just"/>
            <a:r>
              <a:rPr lang="pt-BR" dirty="0"/>
              <a:t> </a:t>
            </a:r>
            <a:r>
              <a:rPr lang="pt-BR" sz="3000" dirty="0" smtClean="0"/>
              <a:t>Nos </a:t>
            </a:r>
            <a:r>
              <a:rPr lang="pt-BR" sz="3000" dirty="0"/>
              <a:t>casos de serviços transitórios e de atividades empresariais transitórias, o contrato por prazo determinado não </a:t>
            </a:r>
            <a:r>
              <a:rPr lang="pt-BR" sz="3000" dirty="0" smtClean="0"/>
              <a:t>po­derá </a:t>
            </a:r>
            <a:r>
              <a:rPr lang="pt-BR" sz="3000" dirty="0"/>
              <a:t>ser estipulado por mais de 2 (dois) anos. </a:t>
            </a:r>
            <a:endParaRPr lang="pt-BR" sz="3000" dirty="0" smtClean="0"/>
          </a:p>
          <a:p>
            <a:pPr algn="just"/>
            <a:endParaRPr lang="pt-BR" sz="3000" dirty="0" smtClean="0"/>
          </a:p>
          <a:p>
            <a:pPr algn="just"/>
            <a:r>
              <a:rPr lang="pt-BR" sz="3000" dirty="0" smtClean="0"/>
              <a:t> O </a:t>
            </a:r>
            <a:r>
              <a:rPr lang="pt-BR" sz="3000" dirty="0"/>
              <a:t>contrato de experiência não poderá ultrapassar 90 (noventa) </a:t>
            </a:r>
            <a:r>
              <a:rPr lang="pt-BR" sz="3000" dirty="0" smtClean="0"/>
              <a:t>dias.</a:t>
            </a:r>
            <a:endParaRPr lang="pt-BR" sz="30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26</a:t>
            </a:fld>
            <a:endParaRPr lang="pt-BR">
              <a:solidFill>
                <a:srgbClr val="EAEBDE">
                  <a:shade val="90000"/>
                </a:srgbClr>
              </a:solidFill>
            </a:endParaRPr>
          </a:p>
        </p:txBody>
      </p:sp>
    </p:spTree>
    <p:extLst>
      <p:ext uri="{BB962C8B-B14F-4D97-AF65-F5344CB8AC3E}">
        <p14:creationId xmlns:p14="http://schemas.microsoft.com/office/powerpoint/2010/main" val="4128778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35747" y="632618"/>
            <a:ext cx="8229600" cy="1143000"/>
          </a:xfrm>
        </p:spPr>
        <p:txBody>
          <a:bodyPr/>
          <a:lstStyle/>
          <a:p>
            <a:pPr marL="54864" indent="0" algn="ctr" eaLnBrk="1" fontAlgn="auto" hangingPunct="1">
              <a:spcAft>
                <a:spcPts val="0"/>
              </a:spcAft>
              <a:defRPr/>
            </a:pPr>
            <a:r>
              <a:rPr lang="en-US" dirty="0" smtClean="0">
                <a:solidFill>
                  <a:srgbClr val="FFC000"/>
                </a:solidFill>
              </a:rPr>
              <a:t>    </a:t>
            </a:r>
            <a:r>
              <a:rPr lang="en-US" dirty="0" err="1" smtClean="0">
                <a:solidFill>
                  <a:srgbClr val="FFC000"/>
                </a:solidFill>
              </a:rPr>
              <a:t>Contrato</a:t>
            </a:r>
            <a:r>
              <a:rPr lang="en-US" dirty="0" smtClean="0">
                <a:solidFill>
                  <a:srgbClr val="FFC000"/>
                </a:solidFill>
              </a:rPr>
              <a:t> de </a:t>
            </a:r>
            <a:r>
              <a:rPr lang="en-US" dirty="0" err="1" smtClean="0">
                <a:solidFill>
                  <a:srgbClr val="FFC000"/>
                </a:solidFill>
              </a:rPr>
              <a:t>Experiência</a:t>
            </a:r>
            <a:endParaRPr lang="pt-BR" dirty="0">
              <a:solidFill>
                <a:srgbClr val="FFC000"/>
              </a:solidFill>
            </a:endParaRPr>
          </a:p>
        </p:txBody>
      </p:sp>
      <p:sp>
        <p:nvSpPr>
          <p:cNvPr id="39939" name="Espaço Reservado para Conteúdo 2"/>
          <p:cNvSpPr>
            <a:spLocks noGrp="1"/>
          </p:cNvSpPr>
          <p:nvPr>
            <p:ph idx="1"/>
          </p:nvPr>
        </p:nvSpPr>
        <p:spPr>
          <a:xfrm>
            <a:off x="540912" y="2176530"/>
            <a:ext cx="11165983" cy="4025834"/>
          </a:xfrm>
        </p:spPr>
        <p:txBody>
          <a:bodyPr/>
          <a:lstStyle/>
          <a:p>
            <a:pPr algn="just" eaLnBrk="1" hangingPunct="1"/>
            <a:r>
              <a:rPr lang="en-US" sz="2200" dirty="0"/>
              <a:t>É </a:t>
            </a:r>
            <a:r>
              <a:rPr lang="en-US" sz="2200" dirty="0" err="1"/>
              <a:t>preciso</a:t>
            </a:r>
            <a:r>
              <a:rPr lang="en-US" sz="2200" dirty="0"/>
              <a:t> </a:t>
            </a:r>
            <a:r>
              <a:rPr lang="en-US" sz="2200" dirty="0" err="1"/>
              <a:t>ser</a:t>
            </a:r>
            <a:r>
              <a:rPr lang="en-US" sz="2200" dirty="0"/>
              <a:t> </a:t>
            </a:r>
            <a:r>
              <a:rPr lang="en-US" sz="2200" dirty="0" err="1"/>
              <a:t>feita</a:t>
            </a:r>
            <a:r>
              <a:rPr lang="en-US" sz="2200" dirty="0"/>
              <a:t> </a:t>
            </a:r>
            <a:r>
              <a:rPr lang="en-US" sz="2200" dirty="0" err="1"/>
              <a:t>anotação</a:t>
            </a:r>
            <a:r>
              <a:rPr lang="en-US" sz="2200" dirty="0"/>
              <a:t> </a:t>
            </a:r>
            <a:r>
              <a:rPr lang="en-US" sz="2200" dirty="0" err="1"/>
              <a:t>na</a:t>
            </a:r>
            <a:r>
              <a:rPr lang="en-US" sz="2200" dirty="0"/>
              <a:t> CTPS.</a:t>
            </a:r>
          </a:p>
          <a:p>
            <a:pPr algn="just" eaLnBrk="1" hangingPunct="1">
              <a:buFont typeface="Wingdings 2" pitchFamily="18" charset="2"/>
              <a:buNone/>
            </a:pPr>
            <a:endParaRPr lang="en-US" sz="2200" dirty="0"/>
          </a:p>
          <a:p>
            <a:pPr algn="just" eaLnBrk="1" hangingPunct="1"/>
            <a:r>
              <a:rPr lang="en-US" sz="2200" dirty="0" err="1"/>
              <a:t>Prazo</a:t>
            </a:r>
            <a:r>
              <a:rPr lang="en-US" sz="2200" dirty="0"/>
              <a:t> </a:t>
            </a:r>
            <a:r>
              <a:rPr lang="en-US" sz="2200" dirty="0" err="1"/>
              <a:t>máximo</a:t>
            </a:r>
            <a:r>
              <a:rPr lang="en-US" sz="2200" dirty="0"/>
              <a:t> do </a:t>
            </a:r>
            <a:r>
              <a:rPr lang="en-US" sz="2200" dirty="0" err="1"/>
              <a:t>contrato</a:t>
            </a:r>
            <a:r>
              <a:rPr lang="en-US" sz="2200" dirty="0"/>
              <a:t>: 90 </a:t>
            </a:r>
            <a:r>
              <a:rPr lang="en-US" sz="2200" dirty="0" err="1"/>
              <a:t>dias</a:t>
            </a:r>
            <a:r>
              <a:rPr lang="en-US" sz="2200" dirty="0"/>
              <a:t>.</a:t>
            </a:r>
          </a:p>
          <a:p>
            <a:pPr algn="just" eaLnBrk="1" hangingPunct="1">
              <a:buFont typeface="Wingdings 2" pitchFamily="18" charset="2"/>
              <a:buNone/>
            </a:pPr>
            <a:endParaRPr lang="en-US" sz="2200" dirty="0"/>
          </a:p>
          <a:p>
            <a:pPr algn="just" eaLnBrk="1" hangingPunct="1"/>
            <a:r>
              <a:rPr lang="en-US" sz="2200" dirty="0"/>
              <a:t>Se </a:t>
            </a:r>
            <a:r>
              <a:rPr lang="en-US" sz="2200" dirty="0" err="1"/>
              <a:t>referido</a:t>
            </a:r>
            <a:r>
              <a:rPr lang="en-US" sz="2200" dirty="0"/>
              <a:t> </a:t>
            </a:r>
            <a:r>
              <a:rPr lang="en-US" sz="2200" dirty="0" err="1"/>
              <a:t>prazo</a:t>
            </a:r>
            <a:r>
              <a:rPr lang="en-US" sz="2200" dirty="0"/>
              <a:t> for </a:t>
            </a:r>
            <a:r>
              <a:rPr lang="en-US" sz="2200" dirty="0" err="1"/>
              <a:t>excedido</a:t>
            </a:r>
            <a:r>
              <a:rPr lang="en-US" sz="2200" dirty="0"/>
              <a:t>, o </a:t>
            </a:r>
            <a:r>
              <a:rPr lang="en-US" sz="2200" dirty="0" err="1"/>
              <a:t>contrato</a:t>
            </a:r>
            <a:r>
              <a:rPr lang="en-US" sz="2200" dirty="0"/>
              <a:t> </a:t>
            </a:r>
            <a:r>
              <a:rPr lang="en-US" sz="2200" dirty="0" err="1"/>
              <a:t>será</a:t>
            </a:r>
            <a:r>
              <a:rPr lang="en-US" sz="2200" dirty="0"/>
              <a:t> </a:t>
            </a:r>
            <a:r>
              <a:rPr lang="en-US" sz="2200" dirty="0" err="1"/>
              <a:t>por</a:t>
            </a:r>
            <a:r>
              <a:rPr lang="en-US" sz="2200" dirty="0"/>
              <a:t> tempo </a:t>
            </a:r>
            <a:r>
              <a:rPr lang="en-US" sz="2200" dirty="0" err="1"/>
              <a:t>indeterminado</a:t>
            </a:r>
            <a:r>
              <a:rPr lang="en-US" sz="2200" dirty="0"/>
              <a:t>;</a:t>
            </a:r>
          </a:p>
          <a:p>
            <a:pPr algn="just" eaLnBrk="1" hangingPunct="1">
              <a:buFont typeface="Wingdings 2" pitchFamily="18" charset="2"/>
              <a:buNone/>
            </a:pPr>
            <a:endParaRPr lang="en-US" sz="2200" dirty="0"/>
          </a:p>
          <a:p>
            <a:pPr algn="just" eaLnBrk="1" hangingPunct="1"/>
            <a:r>
              <a:rPr lang="en-US" sz="2200" dirty="0"/>
              <a:t>A </a:t>
            </a:r>
            <a:r>
              <a:rPr lang="en-US" sz="2200" dirty="0" err="1"/>
              <a:t>prorrogação</a:t>
            </a:r>
            <a:r>
              <a:rPr lang="en-US" sz="2200" dirty="0"/>
              <a:t> do </a:t>
            </a:r>
            <a:r>
              <a:rPr lang="en-US" sz="2200" dirty="0" err="1"/>
              <a:t>contrato</a:t>
            </a:r>
            <a:r>
              <a:rPr lang="en-US" sz="2200" dirty="0"/>
              <a:t> </a:t>
            </a:r>
            <a:r>
              <a:rPr lang="en-US" sz="2200" dirty="0" err="1"/>
              <a:t>só</a:t>
            </a:r>
            <a:r>
              <a:rPr lang="en-US" sz="2200" dirty="0"/>
              <a:t> </a:t>
            </a:r>
            <a:r>
              <a:rPr lang="en-US" sz="2200" dirty="0" err="1"/>
              <a:t>pode</a:t>
            </a:r>
            <a:r>
              <a:rPr lang="en-US" sz="2200" dirty="0"/>
              <a:t> </a:t>
            </a:r>
            <a:r>
              <a:rPr lang="en-US" sz="2200" dirty="0" err="1"/>
              <a:t>ser</a:t>
            </a:r>
            <a:r>
              <a:rPr lang="en-US" sz="2200" dirty="0"/>
              <a:t> </a:t>
            </a:r>
            <a:r>
              <a:rPr lang="en-US" sz="2200" dirty="0" err="1"/>
              <a:t>feita</a:t>
            </a:r>
            <a:r>
              <a:rPr lang="en-US" sz="2200" dirty="0"/>
              <a:t> </a:t>
            </a:r>
            <a:r>
              <a:rPr lang="en-US" sz="2200" dirty="0" err="1"/>
              <a:t>uma</a:t>
            </a:r>
            <a:r>
              <a:rPr lang="en-US" sz="2200" dirty="0"/>
              <a:t> </a:t>
            </a:r>
            <a:r>
              <a:rPr lang="en-US" sz="2200" dirty="0" err="1"/>
              <a:t>única</a:t>
            </a:r>
            <a:r>
              <a:rPr lang="en-US" sz="2200" dirty="0"/>
              <a:t> </a:t>
            </a:r>
            <a:r>
              <a:rPr lang="en-US" sz="2200" dirty="0" err="1"/>
              <a:t>vez</a:t>
            </a:r>
            <a:r>
              <a:rPr lang="en-US" sz="2200" dirty="0"/>
              <a:t> (</a:t>
            </a:r>
            <a:r>
              <a:rPr lang="en-US" sz="2200" dirty="0" err="1"/>
              <a:t>respeitando</a:t>
            </a:r>
            <a:r>
              <a:rPr lang="en-US" sz="2200" dirty="0"/>
              <a:t> o </a:t>
            </a:r>
            <a:r>
              <a:rPr lang="en-US" sz="2200" dirty="0" err="1"/>
              <a:t>limite</a:t>
            </a:r>
            <a:r>
              <a:rPr lang="en-US" sz="2200" dirty="0"/>
              <a:t> de 90 </a:t>
            </a:r>
            <a:r>
              <a:rPr lang="en-US" sz="2200" dirty="0" err="1"/>
              <a:t>dias</a:t>
            </a:r>
            <a:r>
              <a:rPr lang="en-US" sz="2200" dirty="0"/>
              <a:t>)</a:t>
            </a:r>
          </a:p>
          <a:p>
            <a:pPr algn="just" eaLnBrk="1" hangingPunct="1">
              <a:buFont typeface="Wingdings 2" pitchFamily="18" charset="2"/>
              <a:buNone/>
            </a:pPr>
            <a:endParaRPr lang="en-US" sz="2200" dirty="0"/>
          </a:p>
          <a:p>
            <a:pPr algn="just" eaLnBrk="1" hangingPunct="1"/>
            <a:r>
              <a:rPr lang="en-US" sz="2200" dirty="0" err="1"/>
              <a:t>Dispensado</a:t>
            </a:r>
            <a:r>
              <a:rPr lang="en-US" sz="2200" dirty="0"/>
              <a:t>  o </a:t>
            </a:r>
            <a:r>
              <a:rPr lang="en-US" sz="2200" dirty="0" err="1"/>
              <a:t>empregado</a:t>
            </a:r>
            <a:r>
              <a:rPr lang="en-US" sz="2200" dirty="0"/>
              <a:t> antes do </a:t>
            </a:r>
            <a:r>
              <a:rPr lang="en-US" sz="2200" dirty="0" err="1"/>
              <a:t>termo</a:t>
            </a:r>
            <a:r>
              <a:rPr lang="en-US" sz="2200" dirty="0"/>
              <a:t> final do </a:t>
            </a:r>
            <a:r>
              <a:rPr lang="en-US" sz="2200" dirty="0" err="1"/>
              <a:t>contrato</a:t>
            </a:r>
            <a:r>
              <a:rPr lang="en-US" sz="2200" dirty="0"/>
              <a:t> o </a:t>
            </a:r>
            <a:r>
              <a:rPr lang="en-US" sz="2200" dirty="0" err="1"/>
              <a:t>empregador</a:t>
            </a:r>
            <a:r>
              <a:rPr lang="en-US" sz="2200" dirty="0"/>
              <a:t> </a:t>
            </a:r>
            <a:r>
              <a:rPr lang="en-US" sz="2200" dirty="0" err="1"/>
              <a:t>pagar</a:t>
            </a:r>
            <a:r>
              <a:rPr lang="en-US" sz="2200" dirty="0"/>
              <a:t>-</a:t>
            </a:r>
            <a:r>
              <a:rPr lang="en-US" sz="2200" dirty="0" err="1"/>
              <a:t>lhe</a:t>
            </a:r>
            <a:r>
              <a:rPr lang="en-US" sz="2200" dirty="0"/>
              <a:t>-á a </a:t>
            </a:r>
            <a:r>
              <a:rPr lang="en-US" sz="2200" dirty="0" err="1"/>
              <a:t>metade</a:t>
            </a:r>
            <a:r>
              <a:rPr lang="en-US" sz="2200" dirty="0"/>
              <a:t> da </a:t>
            </a:r>
            <a:r>
              <a:rPr lang="en-US" sz="2200" dirty="0" err="1"/>
              <a:t>remuneração</a:t>
            </a:r>
            <a:r>
              <a:rPr lang="en-US" sz="2200" dirty="0"/>
              <a:t> a </a:t>
            </a:r>
            <a:r>
              <a:rPr lang="en-US" sz="2200" dirty="0" err="1"/>
              <a:t>que</a:t>
            </a:r>
            <a:r>
              <a:rPr lang="en-US" sz="2200" dirty="0"/>
              <a:t> </a:t>
            </a:r>
            <a:r>
              <a:rPr lang="en-US" sz="2200" dirty="0" err="1"/>
              <a:t>teria</a:t>
            </a:r>
            <a:r>
              <a:rPr lang="en-US" sz="2200" dirty="0"/>
              <a:t> </a:t>
            </a:r>
            <a:r>
              <a:rPr lang="en-US" sz="2200" dirty="0" err="1"/>
              <a:t>direito</a:t>
            </a:r>
            <a:r>
              <a:rPr lang="en-US" sz="2200" dirty="0"/>
              <a:t> </a:t>
            </a:r>
            <a:r>
              <a:rPr lang="en-US" sz="2200" dirty="0" err="1"/>
              <a:t>até</a:t>
            </a:r>
            <a:r>
              <a:rPr lang="en-US" sz="2200" dirty="0"/>
              <a:t> o </a:t>
            </a:r>
            <a:r>
              <a:rPr lang="en-US" sz="2200" dirty="0" err="1"/>
              <a:t>término</a:t>
            </a:r>
            <a:r>
              <a:rPr lang="en-US" sz="2200" dirty="0"/>
              <a:t> do </a:t>
            </a:r>
            <a:r>
              <a:rPr lang="en-US" sz="2200" dirty="0" err="1"/>
              <a:t>contrato</a:t>
            </a:r>
            <a:r>
              <a:rPr lang="en-US" sz="2200" dirty="0"/>
              <a:t>.</a:t>
            </a:r>
            <a:endParaRPr lang="pt-BR" sz="2200" dirty="0"/>
          </a:p>
        </p:txBody>
      </p:sp>
      <p:sp>
        <p:nvSpPr>
          <p:cNvPr id="4" name="Espaço Reservado para Data 3"/>
          <p:cNvSpPr>
            <a:spLocks noGrp="1"/>
          </p:cNvSpPr>
          <p:nvPr>
            <p:ph type="dt" sz="quarter" idx="10"/>
          </p:nvPr>
        </p:nvSpPr>
        <p:spPr/>
        <p:txBody>
          <a:bodyPr/>
          <a:lstStyle/>
          <a:p>
            <a:pPr>
              <a:defRPr/>
            </a:pPr>
            <a:fld id="{32E04C6F-DB1D-47A4-B283-DC7143A8A68B}"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16C13AA2-560E-4325-B712-1688F2E6F894}" type="slidenum">
              <a:rPr lang="en-US">
                <a:solidFill>
                  <a:srgbClr val="EAEBDE">
                    <a:shade val="90000"/>
                  </a:srgbClr>
                </a:solidFill>
              </a:rPr>
              <a:pPr>
                <a:defRPr/>
              </a:pPr>
              <a:t>27</a:t>
            </a:fld>
            <a:endParaRPr lang="en-US">
              <a:solidFill>
                <a:srgbClr val="EAEBDE">
                  <a:shade val="90000"/>
                </a:srgbClr>
              </a:solidFill>
            </a:endParaRPr>
          </a:p>
        </p:txBody>
      </p:sp>
      <p:pic>
        <p:nvPicPr>
          <p:cNvPr id="39943" name="Picture 21" descr="professo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36690" y="327818"/>
            <a:ext cx="12573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213629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800" dirty="0">
                <a:solidFill>
                  <a:srgbClr val="FFFF00"/>
                </a:solidFill>
              </a:rPr>
              <a:t>CONTRATO TEMPORÁRIO </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28</a:t>
            </a:fld>
            <a:endParaRPr lang="pt-BR">
              <a:solidFill>
                <a:srgbClr val="EAEBDE">
                  <a:shade val="90000"/>
                </a:srgbClr>
              </a:solidFill>
            </a:endParaRPr>
          </a:p>
        </p:txBody>
      </p:sp>
      <p:pic>
        <p:nvPicPr>
          <p:cNvPr id="1026" name="Picture 2" descr="http://www.guiatrabalhista.com.br/images/Trab_t2.gif">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500391" y="1772816"/>
            <a:ext cx="5040560" cy="2898322"/>
          </a:xfrm>
          <a:prstGeom prst="rect">
            <a:avLst/>
          </a:prstGeom>
          <a:noFill/>
          <a:extLst>
            <a:ext uri="{909E8E84-426E-40DD-AFC4-6F175D3DCCD1}">
              <a14:hiddenFill xmlns:a14="http://schemas.microsoft.com/office/drawing/2010/main">
                <a:solidFill>
                  <a:srgbClr val="FFFFFF"/>
                </a:solidFill>
              </a14:hiddenFill>
            </a:ext>
          </a:extLst>
        </p:spPr>
      </p:pic>
      <p:sp>
        <p:nvSpPr>
          <p:cNvPr id="3" name="Retângulo 2"/>
          <p:cNvSpPr/>
          <p:nvPr/>
        </p:nvSpPr>
        <p:spPr>
          <a:xfrm>
            <a:off x="2567608" y="5046954"/>
            <a:ext cx="7416824" cy="923330"/>
          </a:xfrm>
          <a:prstGeom prst="rect">
            <a:avLst/>
          </a:prstGeom>
        </p:spPr>
        <p:txBody>
          <a:bodyPr wrap="square">
            <a:spAutoFit/>
          </a:bodyPr>
          <a:lstStyle/>
          <a:p>
            <a:r>
              <a:rPr lang="pt-BR" dirty="0">
                <a:solidFill>
                  <a:prstClr val="white"/>
                </a:solidFill>
              </a:rPr>
              <a:t>Obs: nosso país é o 4 no mundo em contratar nesta modalidade.</a:t>
            </a:r>
          </a:p>
          <a:p>
            <a:endParaRPr lang="pt-BR" dirty="0">
              <a:solidFill>
                <a:prstClr val="white"/>
              </a:solidFill>
            </a:endParaRPr>
          </a:p>
          <a:p>
            <a:r>
              <a:rPr lang="pt-BR" dirty="0">
                <a:solidFill>
                  <a:prstClr val="white"/>
                </a:solidFill>
              </a:rPr>
              <a:t> Base legal Lei n. 6. 019/74.</a:t>
            </a:r>
          </a:p>
        </p:txBody>
      </p:sp>
      <p:pic>
        <p:nvPicPr>
          <p:cNvPr id="7" name="Imagem 6"/>
          <p:cNvPicPr>
            <a:picLocks noChangeAspect="1"/>
          </p:cNvPicPr>
          <p:nvPr/>
        </p:nvPicPr>
        <p:blipFill>
          <a:blip r:embed="rId4"/>
          <a:stretch>
            <a:fillRect/>
          </a:stretch>
        </p:blipFill>
        <p:spPr>
          <a:xfrm>
            <a:off x="2134404" y="1302504"/>
            <a:ext cx="8227564" cy="255054"/>
          </a:xfrm>
          <a:prstGeom prst="rect">
            <a:avLst/>
          </a:prstGeom>
        </p:spPr>
      </p:pic>
    </p:spTree>
    <p:extLst>
      <p:ext uri="{BB962C8B-B14F-4D97-AF65-F5344CB8AC3E}">
        <p14:creationId xmlns:p14="http://schemas.microsoft.com/office/powerpoint/2010/main" val="1660075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3037" y="553792"/>
            <a:ext cx="10466381" cy="665408"/>
          </a:xfrm>
          <a:solidFill>
            <a:schemeClr val="accent5"/>
          </a:solidFill>
        </p:spPr>
        <p:txBody>
          <a:bodyPr>
            <a:normAutofit fontScale="90000"/>
          </a:bodyPr>
          <a:lstStyle/>
          <a:p>
            <a:pPr marL="54864" indent="0" algn="ctr" eaLnBrk="1" fontAlgn="auto" hangingPunct="1">
              <a:spcAft>
                <a:spcPts val="0"/>
              </a:spcAft>
              <a:defRPr/>
            </a:pPr>
            <a:r>
              <a:rPr lang="en-US" b="1" dirty="0" err="1" smtClean="0">
                <a:solidFill>
                  <a:schemeClr val="accent6">
                    <a:lumMod val="75000"/>
                  </a:schemeClr>
                </a:solidFill>
                <a:effectLst/>
              </a:rPr>
              <a:t>Considerações</a:t>
            </a:r>
            <a:r>
              <a:rPr lang="en-US" b="1" dirty="0" smtClean="0">
                <a:solidFill>
                  <a:schemeClr val="accent6">
                    <a:lumMod val="75000"/>
                  </a:schemeClr>
                </a:solidFill>
                <a:effectLst/>
              </a:rPr>
              <a:t> </a:t>
            </a:r>
            <a:r>
              <a:rPr lang="en-US" b="1" dirty="0" err="1" smtClean="0">
                <a:solidFill>
                  <a:schemeClr val="accent6">
                    <a:lumMod val="75000"/>
                  </a:schemeClr>
                </a:solidFill>
                <a:effectLst/>
              </a:rPr>
              <a:t>Gerais</a:t>
            </a:r>
            <a:endParaRPr lang="pt-BR" b="1" dirty="0">
              <a:solidFill>
                <a:schemeClr val="accent6">
                  <a:lumMod val="75000"/>
                </a:schemeClr>
              </a:solidFill>
              <a:effectLst/>
            </a:endParaRPr>
          </a:p>
        </p:txBody>
      </p:sp>
      <p:sp>
        <p:nvSpPr>
          <p:cNvPr id="41987" name="Espaço Reservado para Conteúdo 2"/>
          <p:cNvSpPr>
            <a:spLocks noGrp="1"/>
          </p:cNvSpPr>
          <p:nvPr>
            <p:ph idx="1"/>
          </p:nvPr>
        </p:nvSpPr>
        <p:spPr>
          <a:xfrm>
            <a:off x="811369" y="1447800"/>
            <a:ext cx="10483403" cy="4724400"/>
          </a:xfrm>
        </p:spPr>
        <p:txBody>
          <a:bodyPr/>
          <a:lstStyle/>
          <a:p>
            <a:pPr algn="just" eaLnBrk="1" hangingPunct="1"/>
            <a:r>
              <a:rPr lang="en-US" sz="1800" dirty="0" err="1">
                <a:latin typeface="Arial" panose="020B0604020202020204" pitchFamily="34" charset="0"/>
                <a:cs typeface="Arial" panose="020B0604020202020204" pitchFamily="34" charset="0"/>
              </a:rPr>
              <a:t>Acréscimo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extraordinário</a:t>
            </a:r>
            <a:r>
              <a:rPr lang="en-US" sz="1800" dirty="0">
                <a:latin typeface="Arial" panose="020B0604020202020204" pitchFamily="34" charset="0"/>
                <a:cs typeface="Arial" panose="020B0604020202020204" pitchFamily="34" charset="0"/>
              </a:rPr>
              <a:t> de </a:t>
            </a:r>
            <a:r>
              <a:rPr lang="en-US" sz="1800" dirty="0" err="1">
                <a:latin typeface="Arial" panose="020B0604020202020204" pitchFamily="34" charset="0"/>
                <a:cs typeface="Arial" panose="020B0604020202020204" pitchFamily="34" charset="0"/>
              </a:rPr>
              <a:t>serviço</a:t>
            </a:r>
            <a:r>
              <a:rPr lang="en-US" sz="1800" dirty="0">
                <a:latin typeface="Arial" panose="020B0604020202020204" pitchFamily="34" charset="0"/>
                <a:cs typeface="Arial" panose="020B0604020202020204" pitchFamily="34" charset="0"/>
              </a:rPr>
              <a:t>;</a:t>
            </a:r>
          </a:p>
          <a:p>
            <a:pPr algn="just" eaLnBrk="1" hangingPunct="1">
              <a:buFont typeface="Wingdings 2" pitchFamily="18" charset="2"/>
              <a:buNone/>
            </a:pPr>
            <a:endParaRPr lang="en-US" sz="1800" dirty="0">
              <a:latin typeface="Arial" panose="020B0604020202020204" pitchFamily="34" charset="0"/>
              <a:cs typeface="Arial" panose="020B0604020202020204" pitchFamily="34" charset="0"/>
            </a:endParaRPr>
          </a:p>
          <a:p>
            <a:pPr algn="just" eaLnBrk="1" hangingPunct="1"/>
            <a:r>
              <a:rPr lang="en-US" sz="1800" dirty="0" err="1">
                <a:latin typeface="Arial" panose="020B0604020202020204" pitchFamily="34" charset="0"/>
                <a:cs typeface="Arial" panose="020B0604020202020204" pitchFamily="34" charset="0"/>
              </a:rPr>
              <a:t>Necessidades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transitórias</a:t>
            </a:r>
            <a:r>
              <a:rPr lang="en-US" sz="1800" dirty="0">
                <a:latin typeface="Arial" panose="020B0604020202020204" pitchFamily="34" charset="0"/>
                <a:cs typeface="Arial" panose="020B0604020202020204" pitchFamily="34" charset="0"/>
              </a:rPr>
              <a:t> para </a:t>
            </a:r>
            <a:r>
              <a:rPr lang="en-US" sz="1800" dirty="0" err="1">
                <a:latin typeface="Arial" panose="020B0604020202020204" pitchFamily="34" charset="0"/>
                <a:cs typeface="Arial" panose="020B0604020202020204" pitchFamily="34" charset="0"/>
              </a:rPr>
              <a:t>substituir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pessoal</a:t>
            </a:r>
            <a:r>
              <a:rPr lang="en-US" sz="1800" dirty="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férias</a:t>
            </a:r>
            <a:r>
              <a:rPr lang="en-US" sz="1800" dirty="0" smtClean="0">
                <a:latin typeface="Arial" panose="020B0604020202020204" pitchFamily="34" charset="0"/>
                <a:cs typeface="Arial" panose="020B0604020202020204" pitchFamily="34" charset="0"/>
              </a:rPr>
              <a:t> / </a:t>
            </a:r>
            <a:r>
              <a:rPr lang="en-US" sz="1800" dirty="0" err="1">
                <a:latin typeface="Arial" panose="020B0604020202020204" pitchFamily="34" charset="0"/>
                <a:cs typeface="Arial" panose="020B0604020202020204" pitchFamily="34" charset="0"/>
              </a:rPr>
              <a:t>licenças</a:t>
            </a:r>
            <a:r>
              <a:rPr lang="en-US" sz="1800" dirty="0">
                <a:latin typeface="Arial" panose="020B0604020202020204" pitchFamily="34" charset="0"/>
                <a:cs typeface="Arial" panose="020B0604020202020204" pitchFamily="34" charset="0"/>
              </a:rPr>
              <a:t>).</a:t>
            </a:r>
          </a:p>
          <a:p>
            <a:pPr algn="just" eaLnBrk="1" hangingPunct="1">
              <a:buFont typeface="Wingdings 2" pitchFamily="18" charset="2"/>
              <a:buNone/>
            </a:pPr>
            <a:endParaRPr lang="en-US" sz="1800" dirty="0">
              <a:latin typeface="Arial" panose="020B0604020202020204" pitchFamily="34" charset="0"/>
              <a:cs typeface="Arial" panose="020B0604020202020204" pitchFamily="34" charset="0"/>
            </a:endParaRPr>
          </a:p>
          <a:p>
            <a:pPr algn="just" eaLnBrk="1" hangingPunct="1"/>
            <a:r>
              <a:rPr lang="en-US" sz="1800" dirty="0" err="1">
                <a:latin typeface="Arial" panose="020B0604020202020204" pitchFamily="34" charset="0"/>
                <a:cs typeface="Arial" panose="020B0604020202020204" pitchFamily="34" charset="0"/>
              </a:rPr>
              <a:t>Prazo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máx</a:t>
            </a:r>
            <a:r>
              <a:rPr lang="en-US" sz="1800" dirty="0">
                <a:latin typeface="Arial" panose="020B0604020202020204" pitchFamily="34" charset="0"/>
                <a:cs typeface="Arial" panose="020B0604020202020204" pitchFamily="34" charset="0"/>
              </a:rPr>
              <a:t>. 180 </a:t>
            </a:r>
            <a:r>
              <a:rPr lang="en-US" sz="1800" dirty="0" err="1">
                <a:latin typeface="Arial" panose="020B0604020202020204" pitchFamily="34" charset="0"/>
                <a:cs typeface="Arial" panose="020B0604020202020204" pitchFamily="34" charset="0"/>
              </a:rPr>
              <a:t>dias</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podendo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ser</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renovado</a:t>
            </a:r>
            <a:r>
              <a:rPr lang="en-US" sz="1800" dirty="0">
                <a:latin typeface="Arial" panose="020B0604020202020204" pitchFamily="34" charset="0"/>
                <a:cs typeface="Arial" panose="020B0604020202020204" pitchFamily="34" charset="0"/>
              </a:rPr>
              <a:t> a </a:t>
            </a:r>
            <a:r>
              <a:rPr lang="en-US" sz="1800" dirty="0" err="1">
                <a:latin typeface="Arial" panose="020B0604020202020204" pitchFamily="34" charset="0"/>
                <a:cs typeface="Arial" panose="020B0604020202020204" pitchFamily="34" charset="0"/>
              </a:rPr>
              <a:t>cada</a:t>
            </a:r>
            <a:r>
              <a:rPr lang="en-US" sz="1800" dirty="0">
                <a:latin typeface="Arial" panose="020B0604020202020204" pitchFamily="34" charset="0"/>
                <a:cs typeface="Arial" panose="020B0604020202020204" pitchFamily="34" charset="0"/>
              </a:rPr>
              <a:t> 90 </a:t>
            </a:r>
            <a:r>
              <a:rPr lang="en-US" sz="1800" dirty="0" err="1">
                <a:latin typeface="Arial" panose="020B0604020202020204" pitchFamily="34" charset="0"/>
                <a:cs typeface="Arial" panose="020B0604020202020204" pitchFamily="34" charset="0"/>
              </a:rPr>
              <a:t>dias</a:t>
            </a:r>
            <a:r>
              <a:rPr lang="en-US" sz="1800" dirty="0">
                <a:latin typeface="Arial" panose="020B0604020202020204" pitchFamily="34" charset="0"/>
                <a:cs typeface="Arial" panose="020B0604020202020204" pitchFamily="34" charset="0"/>
              </a:rPr>
              <a:t> com </a:t>
            </a:r>
            <a:r>
              <a:rPr lang="en-US" sz="1800" dirty="0" err="1">
                <a:latin typeface="Arial" panose="020B0604020202020204" pitchFamily="34" charset="0"/>
                <a:cs typeface="Arial" panose="020B0604020202020204" pitchFamily="34" charset="0"/>
              </a:rPr>
              <a:t>autorização</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Ministério</a:t>
            </a:r>
            <a:r>
              <a:rPr lang="en-US" sz="1800" dirty="0">
                <a:latin typeface="Arial" panose="020B0604020202020204" pitchFamily="34" charset="0"/>
                <a:cs typeface="Arial" panose="020B0604020202020204" pitchFamily="34" charset="0"/>
              </a:rPr>
              <a:t> do </a:t>
            </a:r>
            <a:r>
              <a:rPr lang="en-US" sz="1800" dirty="0" err="1" smtClean="0">
                <a:latin typeface="Arial" panose="020B0604020202020204" pitchFamily="34" charset="0"/>
                <a:cs typeface="Arial" panose="020B0604020202020204" pitchFamily="34" charset="0"/>
              </a:rPr>
              <a:t>Trabalho</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t>
            </a:r>
            <a:r>
              <a:rPr lang="en-US" sz="1800" dirty="0" err="1" smtClean="0">
                <a:latin typeface="Arial" panose="020B0604020202020204" pitchFamily="34" charset="0"/>
                <a:cs typeface="Arial" panose="020B0604020202020204" pitchFamily="34" charset="0"/>
              </a:rPr>
              <a:t>quando</a:t>
            </a:r>
            <a:r>
              <a:rPr lang="en-US" sz="1800" dirty="0" smtClean="0">
                <a:latin typeface="Arial" panose="020B0604020202020204" pitchFamily="34" charset="0"/>
                <a:cs typeface="Arial" panose="020B0604020202020204" pitchFamily="34" charset="0"/>
              </a:rPr>
              <a:t> se </a:t>
            </a:r>
            <a:r>
              <a:rPr lang="en-US" sz="1800" dirty="0" err="1" smtClean="0">
                <a:latin typeface="Arial" panose="020B0604020202020204" pitchFamily="34" charset="0"/>
                <a:cs typeface="Arial" panose="020B0604020202020204" pitchFamily="34" charset="0"/>
              </a:rPr>
              <a:t>comprovar</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que</a:t>
            </a:r>
            <a:r>
              <a:rPr lang="en-US" sz="1800" dirty="0" smtClean="0">
                <a:latin typeface="Arial" panose="020B0604020202020204" pitchFamily="34" charset="0"/>
                <a:cs typeface="Arial" panose="020B0604020202020204" pitchFamily="34" charset="0"/>
              </a:rPr>
              <a:t> a </a:t>
            </a:r>
            <a:r>
              <a:rPr lang="en-US" sz="1800" dirty="0" err="1" smtClean="0">
                <a:latin typeface="Arial" panose="020B0604020202020204" pitchFamily="34" charset="0"/>
                <a:cs typeface="Arial" panose="020B0604020202020204" pitchFamily="34" charset="0"/>
              </a:rPr>
              <a:t>situação</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que</a:t>
            </a:r>
            <a:r>
              <a:rPr lang="en-US" sz="1800" dirty="0" smtClean="0">
                <a:latin typeface="Arial" panose="020B0604020202020204" pitchFamily="34" charset="0"/>
                <a:cs typeface="Arial" panose="020B0604020202020204" pitchFamily="34" charset="0"/>
              </a:rPr>
              <a:t> o </a:t>
            </a:r>
            <a:r>
              <a:rPr lang="en-US" sz="1800" dirty="0" err="1" smtClean="0">
                <a:latin typeface="Arial" panose="020B0604020202020204" pitchFamily="34" charset="0"/>
                <a:cs typeface="Arial" panose="020B0604020202020204" pitchFamily="34" charset="0"/>
              </a:rPr>
              <a:t>levou</a:t>
            </a:r>
            <a:r>
              <a:rPr lang="en-US" sz="1800" dirty="0" smtClean="0">
                <a:latin typeface="Arial" panose="020B0604020202020204" pitchFamily="34" charset="0"/>
                <a:cs typeface="Arial" panose="020B0604020202020204" pitchFamily="34" charset="0"/>
              </a:rPr>
              <a:t> a </a:t>
            </a:r>
            <a:r>
              <a:rPr lang="en-US" sz="1800" dirty="0" err="1" smtClean="0">
                <a:latin typeface="Arial" panose="020B0604020202020204" pitchFamily="34" charset="0"/>
                <a:cs typeface="Arial" panose="020B0604020202020204" pitchFamily="34" charset="0"/>
              </a:rPr>
              <a:t>contratação</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ainda</a:t>
            </a:r>
            <a:r>
              <a:rPr lang="en-US" sz="1800" dirty="0" smtClean="0">
                <a:latin typeface="Arial" panose="020B0604020202020204" pitchFamily="34" charset="0"/>
                <a:cs typeface="Arial" panose="020B0604020202020204" pitchFamily="34" charset="0"/>
              </a:rPr>
              <a:t> </a:t>
            </a:r>
            <a:r>
              <a:rPr lang="en-US" sz="1800" dirty="0" err="1" smtClean="0">
                <a:latin typeface="Arial" panose="020B0604020202020204" pitchFamily="34" charset="0"/>
                <a:cs typeface="Arial" panose="020B0604020202020204" pitchFamily="34" charset="0"/>
              </a:rPr>
              <a:t>persiste</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algn="just" eaLnBrk="1" hangingPunct="1">
              <a:buFont typeface="Wingdings 2" pitchFamily="18" charset="2"/>
              <a:buNone/>
            </a:pPr>
            <a:endParaRPr lang="en-US" sz="1800" dirty="0">
              <a:latin typeface="Arial" panose="020B0604020202020204" pitchFamily="34" charset="0"/>
              <a:cs typeface="Arial" panose="020B0604020202020204" pitchFamily="34" charset="0"/>
            </a:endParaRPr>
          </a:p>
          <a:p>
            <a:pPr algn="just"/>
            <a:r>
              <a:rPr lang="pt-BR" sz="1800" dirty="0" smtClean="0">
                <a:latin typeface="Arial" panose="020B0604020202020204" pitchFamily="34" charset="0"/>
                <a:cs typeface="Arial" panose="020B0604020202020204" pitchFamily="34" charset="0"/>
              </a:rPr>
              <a:t>Se </a:t>
            </a:r>
            <a:r>
              <a:rPr lang="pt-BR" sz="1800" dirty="0">
                <a:latin typeface="Arial" panose="020B0604020202020204" pitchFamily="34" charset="0"/>
                <a:cs typeface="Arial" panose="020B0604020202020204" pitchFamily="34" charset="0"/>
              </a:rPr>
              <a:t>o temporário for contrato por prazo indeterminado não se aplica o contrato de experiência se a função for mesma;</a:t>
            </a:r>
          </a:p>
          <a:p>
            <a:pPr algn="just"/>
            <a:endParaRPr lang="pt-BR" sz="1800" dirty="0">
              <a:latin typeface="Arial" panose="020B0604020202020204" pitchFamily="34" charset="0"/>
              <a:cs typeface="Arial" panose="020B0604020202020204" pitchFamily="34" charset="0"/>
            </a:endParaRPr>
          </a:p>
          <a:p>
            <a:pPr algn="just"/>
            <a:r>
              <a:rPr lang="pt-BR" sz="1800" dirty="0">
                <a:latin typeface="Arial" panose="020B0604020202020204" pitchFamily="34" charset="0"/>
                <a:cs typeface="Arial" panose="020B0604020202020204" pitchFamily="34" charset="0"/>
              </a:rPr>
              <a:t>Para ser novamente contratado temporário, necessário aguardar 90 </a:t>
            </a:r>
            <a:r>
              <a:rPr lang="pt-BR" sz="1800" dirty="0" smtClean="0">
                <a:latin typeface="Arial" panose="020B0604020202020204" pitchFamily="34" charset="0"/>
                <a:cs typeface="Arial" panose="020B0604020202020204" pitchFamily="34" charset="0"/>
              </a:rPr>
              <a:t>dias após o fim do contrato anterior.</a:t>
            </a:r>
            <a:endParaRPr lang="pt-BR" sz="1800" dirty="0">
              <a:latin typeface="Arial" panose="020B0604020202020204" pitchFamily="34" charset="0"/>
              <a:cs typeface="Arial" panose="020B0604020202020204" pitchFamily="34" charset="0"/>
            </a:endParaRPr>
          </a:p>
          <a:p>
            <a:pPr algn="just"/>
            <a:endParaRPr lang="pt-BR" sz="1800" dirty="0">
              <a:latin typeface="Arial" panose="020B0604020202020204" pitchFamily="34" charset="0"/>
              <a:cs typeface="Arial" panose="020B0604020202020204" pitchFamily="34" charset="0"/>
            </a:endParaRPr>
          </a:p>
          <a:p>
            <a:pPr algn="just"/>
            <a:r>
              <a:rPr lang="pt-BR" sz="1800" dirty="0">
                <a:latin typeface="Arial" panose="020B0604020202020204" pitchFamily="34" charset="0"/>
                <a:cs typeface="Arial" panose="020B0604020202020204" pitchFamily="34" charset="0"/>
              </a:rPr>
              <a:t>Responsabilidade Subsidiária (1. PJ Temporária, não tomadora). Em  caso de falência a responsabilidade é solidária.</a:t>
            </a:r>
          </a:p>
          <a:p>
            <a:pPr algn="just"/>
            <a:endParaRPr lang="pt-BR" sz="1800" dirty="0">
              <a:latin typeface="Arial" panose="020B0604020202020204" pitchFamily="34" charset="0"/>
              <a:cs typeface="Arial" panose="020B0604020202020204" pitchFamily="34" charset="0"/>
            </a:endParaRPr>
          </a:p>
          <a:p>
            <a:pPr algn="just" eaLnBrk="1" hangingPunct="1"/>
            <a:endParaRPr lang="pt-BR" sz="1800" dirty="0"/>
          </a:p>
        </p:txBody>
      </p:sp>
      <p:sp>
        <p:nvSpPr>
          <p:cNvPr id="4" name="Espaço Reservado para Data 3"/>
          <p:cNvSpPr>
            <a:spLocks noGrp="1"/>
          </p:cNvSpPr>
          <p:nvPr>
            <p:ph type="dt" sz="quarter" idx="10"/>
          </p:nvPr>
        </p:nvSpPr>
        <p:spPr/>
        <p:txBody>
          <a:bodyPr/>
          <a:lstStyle/>
          <a:p>
            <a:pPr>
              <a:defRPr/>
            </a:pPr>
            <a:fld id="{D214BDDB-B736-4256-A625-27EBAEA40715}"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A06F3ECE-C668-4C32-817D-C053C6927426}" type="slidenum">
              <a:rPr lang="en-US">
                <a:solidFill>
                  <a:srgbClr val="EAEBDE">
                    <a:shade val="90000"/>
                  </a:srgbClr>
                </a:solidFill>
              </a:rPr>
              <a:pPr>
                <a:defRPr/>
              </a:pPr>
              <a:t>29</a:t>
            </a:fld>
            <a:endParaRPr lang="en-US">
              <a:solidFill>
                <a:srgbClr val="EAEBDE">
                  <a:shade val="90000"/>
                </a:srgbClr>
              </a:solidFill>
            </a:endParaRPr>
          </a:p>
        </p:txBody>
      </p:sp>
    </p:spTree>
    <p:extLst>
      <p:ext uri="{BB962C8B-B14F-4D97-AF65-F5344CB8AC3E}">
        <p14:creationId xmlns:p14="http://schemas.microsoft.com/office/powerpoint/2010/main" val="20054112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24034" y="476672"/>
            <a:ext cx="8229600" cy="864096"/>
          </a:xfrm>
          <a:ln>
            <a:solidFill>
              <a:srgbClr val="FFFF00"/>
            </a:solidFill>
          </a:ln>
        </p:spPr>
        <p:txBody>
          <a:bodyPr>
            <a:noAutofit/>
          </a:bodyPr>
          <a:lstStyle/>
          <a:p>
            <a:pPr marL="54864" indent="0" algn="ctr" eaLnBrk="1" fontAlgn="auto" hangingPunct="1">
              <a:spcAft>
                <a:spcPts val="0"/>
              </a:spcAft>
              <a:defRPr/>
            </a:pPr>
            <a:r>
              <a:rPr lang="pt-BR" sz="2100" b="1" dirty="0">
                <a:solidFill>
                  <a:srgbClr val="FFC000"/>
                </a:solidFill>
              </a:rPr>
              <a:t/>
            </a:r>
            <a:br>
              <a:rPr lang="pt-BR" sz="2100" b="1" dirty="0">
                <a:solidFill>
                  <a:srgbClr val="FFC000"/>
                </a:solidFill>
              </a:rPr>
            </a:br>
            <a:r>
              <a:rPr lang="pt-BR" sz="2100" b="1" dirty="0">
                <a:solidFill>
                  <a:srgbClr val="FFC000"/>
                </a:solidFill>
              </a:rPr>
              <a:t>CONTRATO  DE  TRABALHO ENTRE MARIDO  E MULHER</a:t>
            </a:r>
            <a:br>
              <a:rPr lang="pt-BR" sz="2100" b="1" dirty="0">
                <a:solidFill>
                  <a:srgbClr val="FFC000"/>
                </a:solidFill>
              </a:rPr>
            </a:br>
            <a:endParaRPr lang="pt-BR" sz="2100" b="1" dirty="0">
              <a:solidFill>
                <a:srgbClr val="FFC000"/>
              </a:solidFill>
            </a:endParaRPr>
          </a:p>
        </p:txBody>
      </p:sp>
      <p:sp>
        <p:nvSpPr>
          <p:cNvPr id="56323" name="Espaço Reservado para Conteúdo 2"/>
          <p:cNvSpPr>
            <a:spLocks noGrp="1"/>
          </p:cNvSpPr>
          <p:nvPr>
            <p:ph idx="1"/>
          </p:nvPr>
        </p:nvSpPr>
        <p:spPr>
          <a:xfrm>
            <a:off x="927279" y="1447801"/>
            <a:ext cx="10187189" cy="4525963"/>
          </a:xfrm>
        </p:spPr>
        <p:txBody>
          <a:bodyPr>
            <a:normAutofit/>
          </a:bodyPr>
          <a:lstStyle/>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Se o regime for da comunhão universal de bens, não será possível, pois, serão credores e devedores ao mesmo tempo. </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400" dirty="0"/>
              <a:t>Outros regimes, sim, desde que configurada a colaboração, a intenção jurídica da subordinação  e dos outros requisitos da relação de emprego. </a:t>
            </a:r>
          </a:p>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Se a atividade for graciosa não haverá vínculo.</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200" dirty="0">
                <a:solidFill>
                  <a:srgbClr val="FFFF00"/>
                </a:solidFill>
              </a:rPr>
              <a:t>*o mesmo vale para a relação de emprego entre parentes, entre pais e filhos. (o fato de ser parente não exclui a configuração de emprego)</a:t>
            </a:r>
          </a:p>
          <a:p>
            <a:pPr algn="just" eaLnBrk="1" fontAlgn="auto" hangingPunct="1">
              <a:spcBef>
                <a:spcPts val="0"/>
              </a:spcBef>
              <a:spcAft>
                <a:spcPts val="0"/>
              </a:spcAft>
              <a:buFont typeface="Wingdings 2"/>
              <a:buChar char=""/>
              <a:defRPr/>
            </a:pPr>
            <a:endParaRPr lang="pt-BR" dirty="0" smtClean="0"/>
          </a:p>
        </p:txBody>
      </p:sp>
      <p:sp>
        <p:nvSpPr>
          <p:cNvPr id="4" name="Espaço Reservado para Data 3"/>
          <p:cNvSpPr>
            <a:spLocks noGrp="1"/>
          </p:cNvSpPr>
          <p:nvPr>
            <p:ph type="dt" sz="quarter" idx="10"/>
          </p:nvPr>
        </p:nvSpPr>
        <p:spPr/>
        <p:txBody>
          <a:bodyPr/>
          <a:lstStyle/>
          <a:p>
            <a:pPr>
              <a:defRPr/>
            </a:pPr>
            <a:fld id="{ECE3472E-A8FE-4B6A-9702-A4CEA2510580}"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C87A5BD9-4E79-4C83-98EA-1D3CF0645732}" type="slidenum">
              <a:rPr lang="en-US">
                <a:solidFill>
                  <a:srgbClr val="EAEBDE">
                    <a:shade val="90000"/>
                  </a:srgbClr>
                </a:solidFill>
              </a:rPr>
              <a:pPr>
                <a:defRPr/>
              </a:pPr>
              <a:t>3</a:t>
            </a:fld>
            <a:endParaRPr lang="en-US">
              <a:solidFill>
                <a:srgbClr val="EAEBDE">
                  <a:shade val="90000"/>
                </a:srgbClr>
              </a:solidFill>
            </a:endParaRPr>
          </a:p>
        </p:txBody>
      </p:sp>
    </p:spTree>
    <p:extLst>
      <p:ext uri="{BB962C8B-B14F-4D97-AF65-F5344CB8AC3E}">
        <p14:creationId xmlns:p14="http://schemas.microsoft.com/office/powerpoint/2010/main" val="77113806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ço Reservado para Conteúdo 2"/>
          <p:cNvSpPr>
            <a:spLocks noGrp="1"/>
          </p:cNvSpPr>
          <p:nvPr>
            <p:ph idx="1"/>
          </p:nvPr>
        </p:nvSpPr>
        <p:spPr>
          <a:xfrm>
            <a:off x="540913" y="533400"/>
            <a:ext cx="10977987" cy="5638800"/>
          </a:xfrm>
        </p:spPr>
        <p:txBody>
          <a:bodyPr/>
          <a:lstStyle/>
          <a:p>
            <a:pPr algn="just" eaLnBrk="1" hangingPunct="1"/>
            <a:endParaRPr lang="pt-BR" sz="1800" i="1" dirty="0"/>
          </a:p>
          <a:p>
            <a:pPr algn="just" eaLnBrk="1" hangingPunct="1"/>
            <a:endParaRPr lang="pt-BR" sz="1800" i="1" dirty="0" smtClean="0"/>
          </a:p>
          <a:p>
            <a:pPr algn="just" eaLnBrk="1" hangingPunct="1"/>
            <a:r>
              <a:rPr lang="pt-BR" sz="1800" i="1" dirty="0" smtClean="0"/>
              <a:t>Art</a:t>
            </a:r>
            <a:r>
              <a:rPr lang="pt-BR" sz="1800" i="1" dirty="0"/>
              <a:t>. 12 (LEI No 6.019/74) - Ficam assegurados ao trabalhador temporário os seguintes direitos:</a:t>
            </a:r>
          </a:p>
          <a:p>
            <a:pPr algn="just" eaLnBrk="1" hangingPunct="1">
              <a:buFont typeface="Wingdings 2" pitchFamily="18" charset="2"/>
              <a:buNone/>
            </a:pPr>
            <a:endParaRPr lang="pt-BR" sz="1800" i="1" dirty="0"/>
          </a:p>
          <a:p>
            <a:pPr algn="just" eaLnBrk="1" hangingPunct="1"/>
            <a:endParaRPr lang="pt-BR" sz="1800" i="1" dirty="0"/>
          </a:p>
          <a:p>
            <a:pPr algn="just" eaLnBrk="1" hangingPunct="1"/>
            <a:r>
              <a:rPr lang="pt-BR" sz="1800" i="1" dirty="0"/>
              <a:t>a) remuneração equivalente à percebida pelos empregados de mesma categoria;</a:t>
            </a:r>
          </a:p>
          <a:p>
            <a:pPr algn="just" eaLnBrk="1" hangingPunct="1"/>
            <a:r>
              <a:rPr lang="pt-BR" sz="1800" i="1" dirty="0"/>
              <a:t>b) jornada de oito horas, remuneradas as horas extraordinárias não excedentes de duas, com acréscimo de 20% (vinte por cento);</a:t>
            </a:r>
          </a:p>
          <a:p>
            <a:pPr algn="just" eaLnBrk="1" hangingPunct="1"/>
            <a:r>
              <a:rPr lang="pt-BR" sz="1800" i="1" dirty="0"/>
              <a:t>c) férias proporcionais;</a:t>
            </a:r>
          </a:p>
          <a:p>
            <a:pPr algn="just" eaLnBrk="1" hangingPunct="1"/>
            <a:r>
              <a:rPr lang="pt-BR" sz="1800" i="1" dirty="0"/>
              <a:t>d) RSR;</a:t>
            </a:r>
          </a:p>
          <a:p>
            <a:pPr algn="just" eaLnBrk="1" hangingPunct="1"/>
            <a:r>
              <a:rPr lang="pt-BR" sz="1800" i="1" dirty="0"/>
              <a:t>e) adicional por trabalho noturno;</a:t>
            </a:r>
          </a:p>
          <a:p>
            <a:pPr algn="just" eaLnBrk="1" hangingPunct="1"/>
            <a:r>
              <a:rPr lang="pt-BR" sz="1800" i="1" dirty="0"/>
              <a:t>f) indenização por dispensa sem justa causa ou término normal do contrato, correspondente a 1/12 (um doze avos) do pagamento recebido;</a:t>
            </a:r>
          </a:p>
          <a:p>
            <a:pPr algn="just" eaLnBrk="1" hangingPunct="1"/>
            <a:r>
              <a:rPr lang="pt-BR" sz="1800" i="1" dirty="0"/>
              <a:t>g) seguro contra acidente do trabalho;</a:t>
            </a:r>
          </a:p>
          <a:p>
            <a:pPr algn="just" eaLnBrk="1" hangingPunct="1"/>
            <a:r>
              <a:rPr lang="pt-BR" sz="1800" i="1" dirty="0"/>
              <a:t>h) proteção previdenciária / FGTS</a:t>
            </a:r>
          </a:p>
          <a:p>
            <a:pPr algn="just" eaLnBrk="1" hangingPunct="1">
              <a:buFont typeface="Wingdings 2" pitchFamily="18" charset="2"/>
              <a:buNone/>
            </a:pPr>
            <a:endParaRPr lang="pt-BR" sz="1800" i="1" dirty="0"/>
          </a:p>
          <a:p>
            <a:pPr algn="just" eaLnBrk="1" hangingPunct="1"/>
            <a:r>
              <a:rPr lang="pt-BR" sz="1800" i="1" dirty="0"/>
              <a:t>§ 1º - Registrar-se-á na Carteira de Trabalho e Previdência Social do trabalhador sua condição de temporário</a:t>
            </a:r>
          </a:p>
          <a:p>
            <a:pPr algn="just" eaLnBrk="1" hangingPunct="1">
              <a:buFont typeface="Wingdings 2" pitchFamily="18" charset="2"/>
              <a:buNone/>
            </a:pPr>
            <a:endParaRPr lang="pt-BR" sz="1800" i="1" dirty="0"/>
          </a:p>
        </p:txBody>
      </p:sp>
      <p:sp>
        <p:nvSpPr>
          <p:cNvPr id="4" name="Espaço Reservado para Data 3"/>
          <p:cNvSpPr>
            <a:spLocks noGrp="1"/>
          </p:cNvSpPr>
          <p:nvPr>
            <p:ph type="dt" sz="quarter" idx="10"/>
          </p:nvPr>
        </p:nvSpPr>
        <p:spPr/>
        <p:txBody>
          <a:bodyPr/>
          <a:lstStyle/>
          <a:p>
            <a:pPr>
              <a:defRPr/>
            </a:pPr>
            <a:fld id="{C0C7A86A-6DE0-4063-B264-9AF506BE611A}"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4F1589E1-243D-415D-A08A-014B0133CB3A}" type="slidenum">
              <a:rPr lang="en-US">
                <a:solidFill>
                  <a:srgbClr val="EAEBDE">
                    <a:shade val="90000"/>
                  </a:srgbClr>
                </a:solidFill>
              </a:rPr>
              <a:pPr>
                <a:defRPr/>
              </a:pPr>
              <a:t>30</a:t>
            </a:fld>
            <a:endParaRPr lang="en-US">
              <a:solidFill>
                <a:srgbClr val="EAEBDE">
                  <a:shade val="90000"/>
                </a:srgbClr>
              </a:solidFill>
            </a:endParaRPr>
          </a:p>
        </p:txBody>
      </p:sp>
    </p:spTree>
    <p:extLst>
      <p:ext uri="{BB962C8B-B14F-4D97-AF65-F5344CB8AC3E}">
        <p14:creationId xmlns:p14="http://schemas.microsoft.com/office/powerpoint/2010/main" val="252099422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a:stretch>
            <a:fillRect/>
          </a:stretch>
        </p:blipFill>
        <p:spPr>
          <a:xfrm>
            <a:off x="-1841678" y="519579"/>
            <a:ext cx="10753859" cy="1140051"/>
          </a:xfrm>
          <a:prstGeom prst="rect">
            <a:avLst/>
          </a:prstGeom>
        </p:spPr>
      </p:pic>
      <p:sp>
        <p:nvSpPr>
          <p:cNvPr id="3" name="Espaço Reservado para Conteúdo 2"/>
          <p:cNvSpPr>
            <a:spLocks noGrp="1"/>
          </p:cNvSpPr>
          <p:nvPr>
            <p:ph idx="1"/>
          </p:nvPr>
        </p:nvSpPr>
        <p:spPr>
          <a:xfrm>
            <a:off x="609600" y="2343955"/>
            <a:ext cx="10972800" cy="3828245"/>
          </a:xfrm>
        </p:spPr>
        <p:txBody>
          <a:bodyPr/>
          <a:lstStyle/>
          <a:p>
            <a:pPr algn="just"/>
            <a:r>
              <a:rPr lang="pt-BR" sz="2400" dirty="0"/>
              <a:t>Contrato de trabalho intermitente é aquele no qual a prestação de serviços, com subordinação, não é contínua, ocorrendo com alternância de períodos de prestação de serviços e de inatividade, determinados em horas, dias ou meses, indepen­dentemente do tipo de atividade do empregado e do empregador. </a:t>
            </a:r>
          </a:p>
          <a:p>
            <a:pPr marL="0" indent="0" algn="just">
              <a:buNone/>
            </a:pPr>
            <a:endParaRPr lang="pt-BR" sz="2400" dirty="0"/>
          </a:p>
          <a:p>
            <a:pPr algn="just"/>
            <a:r>
              <a:rPr lang="pt-BR" sz="2400" dirty="0"/>
              <a:t>Referido contrato deve ser celebrado por escrito, devendo conter especificamente o valor da hora de trabalho.</a:t>
            </a:r>
          </a:p>
          <a:p>
            <a:pPr algn="just"/>
            <a:endParaRPr lang="pt-BR" sz="24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31</a:t>
            </a:fld>
            <a:endParaRPr lang="pt-BR">
              <a:solidFill>
                <a:srgbClr val="EAEBDE">
                  <a:shade val="90000"/>
                </a:srgbClr>
              </a:solidFill>
            </a:endParaRPr>
          </a:p>
        </p:txBody>
      </p:sp>
    </p:spTree>
    <p:extLst>
      <p:ext uri="{BB962C8B-B14F-4D97-AF65-F5344CB8AC3E}">
        <p14:creationId xmlns:p14="http://schemas.microsoft.com/office/powerpoint/2010/main" val="16030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14399" y="1556792"/>
            <a:ext cx="10315977" cy="4525962"/>
          </a:xfrm>
        </p:spPr>
        <p:txBody>
          <a:bodyPr/>
          <a:lstStyle/>
          <a:p>
            <a:pPr algn="just"/>
            <a:r>
              <a:rPr lang="pt-BR" sz="2600" dirty="0"/>
              <a:t>Uma vez celebrado o contrato de trabalho, havendo serviço a ser prestado, com pelo menos 03 dias corridos de antecedência.</a:t>
            </a:r>
          </a:p>
          <a:p>
            <a:pPr algn="just"/>
            <a:endParaRPr lang="pt-BR" sz="2600" dirty="0" smtClean="0"/>
          </a:p>
          <a:p>
            <a:pPr algn="just"/>
            <a:endParaRPr lang="pt-BR" sz="2600" dirty="0"/>
          </a:p>
          <a:p>
            <a:pPr algn="just"/>
            <a:r>
              <a:rPr lang="pt-BR" sz="2600" dirty="0"/>
              <a:t>Recebida a convocação, o empregado terá o prazo de 01 dia útil para responder ao chamado, podendo o empregado: </a:t>
            </a:r>
          </a:p>
          <a:p>
            <a:pPr algn="just"/>
            <a:endParaRPr lang="pt-BR" sz="2600" dirty="0"/>
          </a:p>
          <a:p>
            <a:pPr algn="just"/>
            <a:r>
              <a:rPr lang="pt-BR" sz="2600" dirty="0"/>
              <a:t>Em 24horas responder ao chamado, presumida, no silêncio, a recusa.  </a:t>
            </a:r>
          </a:p>
          <a:p>
            <a:pPr algn="just"/>
            <a:endParaRPr lang="pt-BR" sz="2600" dirty="0"/>
          </a:p>
          <a:p>
            <a:pPr algn="just"/>
            <a:endParaRPr lang="pt-BR" sz="26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32</a:t>
            </a:fld>
            <a:endParaRPr lang="pt-BR">
              <a:solidFill>
                <a:srgbClr val="EAEBDE">
                  <a:shade val="90000"/>
                </a:srgbClr>
              </a:solidFill>
            </a:endParaRPr>
          </a:p>
        </p:txBody>
      </p:sp>
    </p:spTree>
    <p:extLst>
      <p:ext uri="{BB962C8B-B14F-4D97-AF65-F5344CB8AC3E}">
        <p14:creationId xmlns:p14="http://schemas.microsoft.com/office/powerpoint/2010/main" val="2762052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85611" y="1556792"/>
            <a:ext cx="10483403" cy="3929608"/>
          </a:xfrm>
          <a:solidFill>
            <a:schemeClr val="accent1">
              <a:lumMod val="60000"/>
              <a:lumOff val="40000"/>
            </a:schemeClr>
          </a:solidFill>
        </p:spPr>
        <p:txBody>
          <a:bodyPr/>
          <a:lstStyle/>
          <a:p>
            <a:pPr algn="just"/>
            <a:endParaRPr lang="pt-BR" sz="2400" dirty="0">
              <a:solidFill>
                <a:schemeClr val="bg1"/>
              </a:solidFill>
            </a:endParaRPr>
          </a:p>
          <a:p>
            <a:pPr algn="just"/>
            <a:r>
              <a:rPr lang="pt-BR" sz="2400" dirty="0">
                <a:solidFill>
                  <a:schemeClr val="bg1"/>
                </a:solidFill>
              </a:rPr>
              <a:t>Aceita a oferta para comparecimento ao trabalho, a parte que descumprir, sem justo motivo, pagará à outra parte, no prazo de 30 dias, multa de 50% da remuneração que seria devida</a:t>
            </a:r>
            <a:r>
              <a:rPr lang="pt-BR" sz="2400" dirty="0" smtClean="0">
                <a:solidFill>
                  <a:schemeClr val="bg1"/>
                </a:solidFill>
              </a:rPr>
              <a:t>.</a:t>
            </a:r>
          </a:p>
          <a:p>
            <a:pPr algn="just"/>
            <a:endParaRPr lang="pt-BR" sz="2400" dirty="0">
              <a:solidFill>
                <a:schemeClr val="bg1"/>
              </a:solidFill>
            </a:endParaRPr>
          </a:p>
          <a:p>
            <a:pPr algn="just"/>
            <a:endParaRPr lang="pt-BR" sz="2400" dirty="0">
              <a:solidFill>
                <a:schemeClr val="bg1"/>
              </a:solidFill>
            </a:endParaRPr>
          </a:p>
          <a:p>
            <a:pPr algn="just"/>
            <a:r>
              <a:rPr lang="pt-BR" sz="2400" dirty="0">
                <a:solidFill>
                  <a:schemeClr val="bg1"/>
                </a:solidFill>
              </a:rPr>
              <a:t>O período de inatividade não será considerado tempo à disposição do empre­gador, podendo o trabalhador prestar serviços a outros contratantes</a:t>
            </a:r>
            <a:r>
              <a:rPr lang="pt-BR" sz="2400" dirty="0" smtClean="0">
                <a:solidFill>
                  <a:schemeClr val="bg1"/>
                </a:solidFill>
              </a:rPr>
              <a:t>.</a:t>
            </a:r>
          </a:p>
          <a:p>
            <a:pPr algn="just"/>
            <a:endParaRPr lang="pt-BR" sz="2400" dirty="0">
              <a:solidFill>
                <a:schemeClr val="bg1"/>
              </a:solidFill>
            </a:endParaRPr>
          </a:p>
          <a:p>
            <a:pPr algn="just"/>
            <a:endParaRPr lang="pt-BR" sz="2400" dirty="0">
              <a:solidFill>
                <a:schemeClr val="bg1"/>
              </a:solidFill>
            </a:endParaRP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33</a:t>
            </a:fld>
            <a:endParaRPr lang="pt-BR">
              <a:solidFill>
                <a:srgbClr val="EAEBDE">
                  <a:shade val="90000"/>
                </a:srgbClr>
              </a:solidFill>
            </a:endParaRPr>
          </a:p>
        </p:txBody>
      </p:sp>
    </p:spTree>
    <p:extLst>
      <p:ext uri="{BB962C8B-B14F-4D97-AF65-F5344CB8AC3E}">
        <p14:creationId xmlns:p14="http://schemas.microsoft.com/office/powerpoint/2010/main" val="155579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978794" y="620688"/>
            <a:ext cx="10440624" cy="5551512"/>
          </a:xfrm>
        </p:spPr>
        <p:txBody>
          <a:bodyPr/>
          <a:lstStyle/>
          <a:p>
            <a:pPr algn="just"/>
            <a:endParaRPr lang="pt-BR" sz="1800" dirty="0"/>
          </a:p>
          <a:p>
            <a:pPr algn="just"/>
            <a:r>
              <a:rPr lang="pt-BR" sz="1800" dirty="0"/>
              <a:t>§ 6o Ao final de cada período de prestação de serviço, o empregado receberá o pagamento imediato das seguintes parcelas: </a:t>
            </a:r>
          </a:p>
          <a:p>
            <a:pPr algn="just"/>
            <a:endParaRPr lang="pt-BR" sz="1800" dirty="0"/>
          </a:p>
          <a:p>
            <a:pPr algn="just"/>
            <a:r>
              <a:rPr lang="pt-BR" sz="1800" dirty="0"/>
              <a:t>I - remuneração; </a:t>
            </a:r>
          </a:p>
          <a:p>
            <a:pPr algn="just"/>
            <a:r>
              <a:rPr lang="pt-BR" sz="1800" dirty="0"/>
              <a:t>II - férias proporcionais com acréscimo de um terço; </a:t>
            </a:r>
          </a:p>
          <a:p>
            <a:pPr algn="just"/>
            <a:r>
              <a:rPr lang="pt-BR" sz="1800" dirty="0"/>
              <a:t>III - décimo terceiro salário proporcional; </a:t>
            </a:r>
          </a:p>
          <a:p>
            <a:pPr algn="just"/>
            <a:r>
              <a:rPr lang="pt-BR" sz="1800" dirty="0"/>
              <a:t>IV - repouso semanal remunerado; e </a:t>
            </a:r>
          </a:p>
          <a:p>
            <a:pPr algn="just"/>
            <a:r>
              <a:rPr lang="pt-BR" sz="1800" dirty="0"/>
              <a:t>V - adicionais legais. </a:t>
            </a:r>
          </a:p>
          <a:p>
            <a:pPr algn="just"/>
            <a:endParaRPr lang="pt-BR" sz="1800" dirty="0"/>
          </a:p>
          <a:p>
            <a:pPr algn="just"/>
            <a:r>
              <a:rPr lang="pt-BR" sz="1800" dirty="0"/>
              <a:t>§ 7o O recibo de pagamento deverá conter a discriminação dos valores pagos relativos a cada uma das parcelas referidas no § 6o deste artigo. </a:t>
            </a:r>
          </a:p>
          <a:p>
            <a:pPr algn="just"/>
            <a:endParaRPr lang="pt-BR" sz="1800" dirty="0"/>
          </a:p>
          <a:p>
            <a:pPr algn="just"/>
            <a:r>
              <a:rPr lang="pt-BR" sz="1800" dirty="0"/>
              <a:t>§ 8o O empregador efetuará o recolhimento da contribuição previdenciária e o depósito do </a:t>
            </a:r>
            <a:r>
              <a:rPr lang="pt-BR" sz="1800" dirty="0" err="1"/>
              <a:t>Fgts</a:t>
            </a:r>
            <a:r>
              <a:rPr lang="pt-BR" sz="1800" dirty="0"/>
              <a:t>, e fornecerá ao empregado comprovante do cumprimento dessas obrigações. </a:t>
            </a:r>
          </a:p>
          <a:p>
            <a:pPr algn="just"/>
            <a:endParaRPr lang="pt-BR" sz="1800" dirty="0"/>
          </a:p>
          <a:p>
            <a:pPr algn="just"/>
            <a:r>
              <a:rPr lang="pt-BR" sz="1800" dirty="0"/>
              <a:t>§ 9o A cada doze meses, o empregado adquire direito a usufruir, nos doze meses subsequentes, um mês de férias, período no qual não poderá ser convocado para prestar serviços pelo mesmo empregador. </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34</a:t>
            </a:fld>
            <a:endParaRPr lang="pt-BR">
              <a:solidFill>
                <a:srgbClr val="EAEBDE">
                  <a:shade val="90000"/>
                </a:srgbClr>
              </a:solidFill>
            </a:endParaRPr>
          </a:p>
        </p:txBody>
      </p:sp>
    </p:spTree>
    <p:extLst>
      <p:ext uri="{BB962C8B-B14F-4D97-AF65-F5344CB8AC3E}">
        <p14:creationId xmlns:p14="http://schemas.microsoft.com/office/powerpoint/2010/main" val="6312502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solidFill>
                  <a:srgbClr val="FFFF00"/>
                </a:solidFill>
              </a:rPr>
              <a:t>TERCEIRIZAÇÃO</a:t>
            </a:r>
            <a:endParaRPr lang="pt-BR" dirty="0">
              <a:solidFill>
                <a:srgbClr val="FFFF00"/>
              </a:solidFill>
            </a:endParaRPr>
          </a:p>
        </p:txBody>
      </p:sp>
      <p:graphicFrame>
        <p:nvGraphicFramePr>
          <p:cNvPr id="7" name="Espaço Reservado para Conteúdo 6"/>
          <p:cNvGraphicFramePr>
            <a:graphicFrameLocks noGrp="1"/>
          </p:cNvGraphicFramePr>
          <p:nvPr>
            <p:ph idx="1"/>
            <p:extLst>
              <p:ext uri="{D42A27DB-BD31-4B8C-83A1-F6EECF244321}">
                <p14:modId xmlns:p14="http://schemas.microsoft.com/office/powerpoint/2010/main" val="873832646"/>
              </p:ext>
            </p:extLst>
          </p:nvPr>
        </p:nvGraphicFramePr>
        <p:xfrm>
          <a:off x="152400" y="1517449"/>
          <a:ext cx="6609008"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35</a:t>
            </a:fld>
            <a:endParaRPr lang="pt-BR">
              <a:solidFill>
                <a:srgbClr val="EAEBDE">
                  <a:shade val="90000"/>
                </a:srgbClr>
              </a:solidFill>
            </a:endParaRPr>
          </a:p>
        </p:txBody>
      </p:sp>
      <p:sp>
        <p:nvSpPr>
          <p:cNvPr id="3" name="Retângulo 2"/>
          <p:cNvSpPr/>
          <p:nvPr/>
        </p:nvSpPr>
        <p:spPr>
          <a:xfrm>
            <a:off x="6954592" y="2964167"/>
            <a:ext cx="4275786" cy="1569660"/>
          </a:xfrm>
          <a:prstGeom prst="rect">
            <a:avLst/>
          </a:prstGeom>
        </p:spPr>
        <p:txBody>
          <a:bodyPr wrap="square">
            <a:spAutoFit/>
          </a:bodyPr>
          <a:lstStyle/>
          <a:p>
            <a:pPr algn="just"/>
            <a:r>
              <a:rPr lang="pt-BR" sz="2400" dirty="0" smtClean="0"/>
              <a:t>Na </a:t>
            </a:r>
            <a:r>
              <a:rPr lang="pt-BR" sz="2400" dirty="0"/>
              <a:t>terceirização o vínculo empregatício se forma com o empregador aparente (prestadora de serviços</a:t>
            </a:r>
            <a:r>
              <a:rPr lang="pt-BR" sz="2400" dirty="0" smtClean="0"/>
              <a:t>).</a:t>
            </a:r>
            <a:endParaRPr lang="pt-BR" sz="2400" dirty="0"/>
          </a:p>
        </p:txBody>
      </p:sp>
    </p:spTree>
    <p:extLst>
      <p:ext uri="{BB962C8B-B14F-4D97-AF65-F5344CB8AC3E}">
        <p14:creationId xmlns:p14="http://schemas.microsoft.com/office/powerpoint/2010/main" val="1084373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46100" y="1221235"/>
            <a:ext cx="10972800" cy="4525962"/>
          </a:xfrm>
          <a:ln>
            <a:solidFill>
              <a:srgbClr val="92D050"/>
            </a:solidFill>
          </a:ln>
        </p:spPr>
        <p:txBody>
          <a:bodyPr/>
          <a:lstStyle/>
          <a:p>
            <a:pPr algn="just"/>
            <a:endParaRPr lang="pt-BR" sz="2600" dirty="0" smtClean="0"/>
          </a:p>
          <a:p>
            <a:pPr algn="just"/>
            <a:r>
              <a:rPr lang="pt-BR" sz="2600" dirty="0" smtClean="0"/>
              <a:t>Terceirização </a:t>
            </a:r>
            <a:r>
              <a:rPr lang="pt-BR" sz="2600" dirty="0"/>
              <a:t>é a relação trilateral que se forma entre o empregado, a empresa </a:t>
            </a:r>
            <a:r>
              <a:rPr lang="pt-BR" sz="2600" dirty="0" smtClean="0"/>
              <a:t>intermediadora e </a:t>
            </a:r>
            <a:r>
              <a:rPr lang="pt-BR" sz="2600" dirty="0"/>
              <a:t>o tomador dos serviços </a:t>
            </a:r>
            <a:r>
              <a:rPr lang="pt-BR" sz="2600" dirty="0" smtClean="0"/>
              <a:t>em </a:t>
            </a:r>
            <a:r>
              <a:rPr lang="pt-BR" sz="2600" dirty="0"/>
              <a:t>que </a:t>
            </a:r>
            <a:r>
              <a:rPr lang="pt-BR" sz="2600" dirty="0" smtClean="0"/>
              <a:t>esse último </a:t>
            </a:r>
            <a:r>
              <a:rPr lang="pt-BR" sz="2600" dirty="0"/>
              <a:t>se vale da mão de obra de um trabalhador sem contratá-lo diretamente como empregado</a:t>
            </a:r>
            <a:r>
              <a:rPr lang="pt-BR" sz="2600" dirty="0" smtClean="0"/>
              <a:t>.</a:t>
            </a:r>
          </a:p>
          <a:p>
            <a:pPr algn="just"/>
            <a:endParaRPr lang="pt-BR" sz="2600" dirty="0"/>
          </a:p>
          <a:p>
            <a:pPr algn="just"/>
            <a:r>
              <a:rPr lang="pt-BR" sz="2600" dirty="0"/>
              <a:t>Repassa as ordens, o pagamento e o trabalho para que a empresa interposta, colocadora </a:t>
            </a:r>
            <a:r>
              <a:rPr lang="pt-BR" sz="2600" dirty="0" smtClean="0"/>
              <a:t>dos serviços</a:t>
            </a:r>
            <a:r>
              <a:rPr lang="pt-BR" sz="2600" dirty="0"/>
              <a:t>, o faça e se apresente formalmente como empregadora.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36</a:t>
            </a:fld>
            <a:endParaRPr lang="pt-BR">
              <a:solidFill>
                <a:srgbClr val="EAEBDE">
                  <a:shade val="90000"/>
                </a:srgbClr>
              </a:solidFill>
            </a:endParaRPr>
          </a:p>
        </p:txBody>
      </p:sp>
    </p:spTree>
    <p:extLst>
      <p:ext uri="{BB962C8B-B14F-4D97-AF65-F5344CB8AC3E}">
        <p14:creationId xmlns:p14="http://schemas.microsoft.com/office/powerpoint/2010/main" val="26240937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682580"/>
            <a:ext cx="10972800" cy="714420"/>
          </a:xfrm>
          <a:solidFill>
            <a:schemeClr val="accent3">
              <a:lumMod val="40000"/>
              <a:lumOff val="60000"/>
            </a:schemeClr>
          </a:solidFill>
        </p:spPr>
        <p:txBody>
          <a:bodyPr>
            <a:normAutofit/>
          </a:bodyPr>
          <a:lstStyle/>
          <a:p>
            <a:pPr algn="ctr"/>
            <a:r>
              <a:rPr lang="pt-BR" sz="3200" b="1" dirty="0" smtClean="0">
                <a:solidFill>
                  <a:srgbClr val="002060"/>
                </a:solidFill>
              </a:rPr>
              <a:t>Quem paga o trabalhador  terceirizado?</a:t>
            </a:r>
            <a:endParaRPr lang="pt-BR" sz="3200" b="1" dirty="0">
              <a:solidFill>
                <a:srgbClr val="002060"/>
              </a:solidFill>
            </a:endParaRPr>
          </a:p>
        </p:txBody>
      </p:sp>
      <p:sp>
        <p:nvSpPr>
          <p:cNvPr id="3" name="Espaço Reservado para Conteúdo 2"/>
          <p:cNvSpPr>
            <a:spLocks noGrp="1"/>
          </p:cNvSpPr>
          <p:nvPr>
            <p:ph idx="1"/>
          </p:nvPr>
        </p:nvSpPr>
        <p:spPr/>
        <p:txBody>
          <a:bodyPr/>
          <a:lstStyle/>
          <a:p>
            <a:pPr algn="just"/>
            <a:endParaRPr lang="pt-BR" sz="2400" dirty="0" smtClean="0"/>
          </a:p>
          <a:p>
            <a:pPr algn="just"/>
            <a:r>
              <a:rPr lang="pt-BR" sz="2400" dirty="0" smtClean="0"/>
              <a:t>Quando </a:t>
            </a:r>
            <a:r>
              <a:rPr lang="pt-BR" sz="2400" dirty="0"/>
              <a:t>você contrata os serviços de uma empresa terceirizada, seu relacionamento é diretamente com ela. O trabalhador, por sua vez, tem um vínculo empregatício com a companhia que o contratou, e não com você.</a:t>
            </a:r>
          </a:p>
          <a:p>
            <a:pPr algn="just"/>
            <a:endParaRPr lang="pt-BR" sz="2400" dirty="0"/>
          </a:p>
          <a:p>
            <a:pPr algn="just"/>
            <a:r>
              <a:rPr lang="pt-BR" sz="2400" dirty="0"/>
              <a:t>Isso significa que você pagará mensalmente o valor acordado entre o seu negócio e a outra companhia, pois o salário do trabalhador terceirizado é de responsabilidade da empresa que o admitiu, e não sua.</a:t>
            </a:r>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10:51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37</a:t>
            </a:fld>
            <a:endParaRPr lang="pt-BR">
              <a:solidFill>
                <a:srgbClr val="EAEBDE">
                  <a:shade val="90000"/>
                </a:srgbClr>
              </a:solidFill>
            </a:endParaRPr>
          </a:p>
        </p:txBody>
      </p:sp>
    </p:spTree>
    <p:extLst>
      <p:ext uri="{BB962C8B-B14F-4D97-AF65-F5344CB8AC3E}">
        <p14:creationId xmlns:p14="http://schemas.microsoft.com/office/powerpoint/2010/main" val="2981424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ext uri="{D42A27DB-BD31-4B8C-83A1-F6EECF244321}">
                <p14:modId xmlns:p14="http://schemas.microsoft.com/office/powerpoint/2010/main" val="1934305742"/>
              </p:ext>
            </p:extLst>
          </p:nvPr>
        </p:nvGraphicFramePr>
        <p:xfrm>
          <a:off x="546100" y="309092"/>
          <a:ext cx="10972800" cy="5950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38</a:t>
            </a:fld>
            <a:endParaRPr lang="pt-BR">
              <a:solidFill>
                <a:srgbClr val="EAEBDE">
                  <a:shade val="90000"/>
                </a:srgbClr>
              </a:solidFill>
            </a:endParaRPr>
          </a:p>
        </p:txBody>
      </p:sp>
    </p:spTree>
    <p:extLst>
      <p:ext uri="{BB962C8B-B14F-4D97-AF65-F5344CB8AC3E}">
        <p14:creationId xmlns:p14="http://schemas.microsoft.com/office/powerpoint/2010/main" val="584720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721216"/>
            <a:ext cx="10972800" cy="675783"/>
          </a:xfrm>
          <a:solidFill>
            <a:schemeClr val="accent6">
              <a:lumMod val="90000"/>
            </a:schemeClr>
          </a:solidFill>
          <a:ln>
            <a:solidFill>
              <a:srgbClr val="92D050"/>
            </a:solidFill>
          </a:ln>
        </p:spPr>
        <p:txBody>
          <a:bodyPr>
            <a:normAutofit fontScale="90000"/>
          </a:bodyPr>
          <a:lstStyle/>
          <a:p>
            <a:pPr algn="ctr"/>
            <a:r>
              <a:rPr lang="pt-BR" dirty="0" smtClean="0">
                <a:solidFill>
                  <a:schemeClr val="bg1">
                    <a:lumMod val="95000"/>
                    <a:lumOff val="5000"/>
                  </a:schemeClr>
                </a:solidFill>
              </a:rPr>
              <a:t>responsabilidade</a:t>
            </a:r>
            <a:endParaRPr lang="pt-BR" dirty="0">
              <a:solidFill>
                <a:schemeClr val="bg1">
                  <a:lumMod val="95000"/>
                  <a:lumOff val="5000"/>
                </a:schemeClr>
              </a:solidFill>
            </a:endParaRPr>
          </a:p>
        </p:txBody>
      </p:sp>
      <p:sp>
        <p:nvSpPr>
          <p:cNvPr id="3" name="Espaço Reservado para Conteúdo 2"/>
          <p:cNvSpPr>
            <a:spLocks noGrp="1"/>
          </p:cNvSpPr>
          <p:nvPr>
            <p:ph idx="1"/>
          </p:nvPr>
        </p:nvSpPr>
        <p:spPr/>
        <p:txBody>
          <a:bodyPr/>
          <a:lstStyle/>
          <a:p>
            <a:pPr algn="just"/>
            <a:endParaRPr lang="pt-BR" sz="2200" dirty="0" smtClean="0"/>
          </a:p>
          <a:p>
            <a:pPr algn="just"/>
            <a:r>
              <a:rPr lang="pt-BR" sz="2200" dirty="0" smtClean="0"/>
              <a:t>Entre </a:t>
            </a:r>
            <a:r>
              <a:rPr lang="pt-BR" sz="2200" dirty="0"/>
              <a:t>tomador dos serviços e empresa que terceiriza é </a:t>
            </a:r>
            <a:r>
              <a:rPr lang="pt-BR" sz="2200" b="1" u="sng" dirty="0"/>
              <a:t>subsidiária</a:t>
            </a:r>
            <a:r>
              <a:rPr lang="pt-BR" sz="2200" dirty="0"/>
              <a:t>, isto </a:t>
            </a:r>
            <a:r>
              <a:rPr lang="pt-BR" sz="2200" dirty="0" smtClean="0"/>
              <a:t>é, secundária</a:t>
            </a:r>
            <a:r>
              <a:rPr lang="pt-BR" sz="2200" dirty="0"/>
              <a:t>. </a:t>
            </a:r>
            <a:endParaRPr lang="pt-BR" sz="2200" dirty="0" smtClean="0"/>
          </a:p>
          <a:p>
            <a:pPr algn="just"/>
            <a:endParaRPr lang="pt-BR" sz="2200" dirty="0" smtClean="0"/>
          </a:p>
          <a:p>
            <a:pPr algn="just"/>
            <a:r>
              <a:rPr lang="pt-BR" sz="2200" dirty="0" smtClean="0"/>
              <a:t>Primeiro </a:t>
            </a:r>
            <a:r>
              <a:rPr lang="pt-BR" sz="2200" dirty="0"/>
              <a:t>responde o empregador formal (empresa que terceiriza) e depois, em caso </a:t>
            </a:r>
            <a:r>
              <a:rPr lang="pt-BR" sz="2200" dirty="0" smtClean="0"/>
              <a:t>de inadimplemento</a:t>
            </a:r>
            <a:r>
              <a:rPr lang="pt-BR" sz="2200" dirty="0"/>
              <a:t>, o tomador dos serviços. </a:t>
            </a:r>
            <a:endParaRPr lang="pt-BR" sz="2200" dirty="0" smtClean="0"/>
          </a:p>
          <a:p>
            <a:pPr algn="just"/>
            <a:endParaRPr lang="pt-BR" sz="2200" dirty="0"/>
          </a:p>
          <a:p>
            <a:pPr algn="just"/>
            <a:r>
              <a:rPr lang="pt-BR" sz="2200" dirty="0" smtClean="0"/>
              <a:t>Haverá </a:t>
            </a:r>
            <a:r>
              <a:rPr lang="pt-BR" sz="2200" dirty="0"/>
              <a:t>responsabilidade solidária entre o tomador e o intermediador de mão de obra quando </a:t>
            </a:r>
            <a:r>
              <a:rPr lang="pt-BR" sz="2200" dirty="0" smtClean="0"/>
              <a:t>a subcontratação </a:t>
            </a:r>
            <a:r>
              <a:rPr lang="pt-BR" sz="2200" dirty="0"/>
              <a:t>for ilícita ou irregular, hipótese em que o vínculo se forma com o tomador </a:t>
            </a:r>
            <a:r>
              <a:rPr lang="pt-BR" sz="2200" dirty="0" smtClean="0"/>
              <a:t>dos serviços.</a:t>
            </a:r>
            <a:endParaRPr lang="pt-BR" sz="22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39</a:t>
            </a:fld>
            <a:endParaRPr lang="pt-BR">
              <a:solidFill>
                <a:srgbClr val="EAEBDE">
                  <a:shade val="90000"/>
                </a:srgbClr>
              </a:solidFill>
            </a:endParaRPr>
          </a:p>
        </p:txBody>
      </p:sp>
    </p:spTree>
    <p:extLst>
      <p:ext uri="{BB962C8B-B14F-4D97-AF65-F5344CB8AC3E}">
        <p14:creationId xmlns:p14="http://schemas.microsoft.com/office/powerpoint/2010/main" val="1666875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685800"/>
            <a:ext cx="8229600" cy="1143000"/>
          </a:xfrm>
        </p:spPr>
        <p:txBody>
          <a:bodyPr>
            <a:noAutofit/>
          </a:bodyPr>
          <a:lstStyle/>
          <a:p>
            <a:pPr marL="54864" indent="0" eaLnBrk="1" fontAlgn="auto" hangingPunct="1">
              <a:spcAft>
                <a:spcPts val="0"/>
              </a:spcAft>
              <a:defRPr/>
            </a:pPr>
            <a:r>
              <a:rPr lang="pt-BR" sz="3600" dirty="0">
                <a:solidFill>
                  <a:srgbClr val="FFFF00"/>
                </a:solidFill>
              </a:rPr>
              <a:t>TRABALHADOR  RURAL</a:t>
            </a:r>
            <a:br>
              <a:rPr lang="pt-BR" sz="3600" dirty="0">
                <a:solidFill>
                  <a:srgbClr val="FFFF00"/>
                </a:solidFill>
              </a:rPr>
            </a:br>
            <a:endParaRPr lang="pt-BR" sz="3600" dirty="0">
              <a:solidFill>
                <a:srgbClr val="FFFF00"/>
              </a:solidFill>
            </a:endParaRPr>
          </a:p>
        </p:txBody>
      </p:sp>
      <p:sp>
        <p:nvSpPr>
          <p:cNvPr id="12291" name="Espaço Reservado para Conteúdo 2"/>
          <p:cNvSpPr>
            <a:spLocks noGrp="1"/>
          </p:cNvSpPr>
          <p:nvPr>
            <p:ph idx="1"/>
          </p:nvPr>
        </p:nvSpPr>
        <p:spPr/>
        <p:txBody>
          <a:bodyPr/>
          <a:lstStyle/>
          <a:p>
            <a:pPr algn="just" eaLnBrk="1" hangingPunct="1"/>
            <a:r>
              <a:rPr lang="pt-BR" sz="2000" b="1" u="sng">
                <a:solidFill>
                  <a:srgbClr val="FFFF00"/>
                </a:solidFill>
              </a:rPr>
              <a:t>Características</a:t>
            </a:r>
            <a:r>
              <a:rPr lang="pt-BR" sz="2000" b="1">
                <a:solidFill>
                  <a:srgbClr val="FFFF00"/>
                </a:solidFill>
              </a:rPr>
              <a:t>:</a:t>
            </a:r>
          </a:p>
          <a:p>
            <a:pPr algn="just" eaLnBrk="1" hangingPunct="1">
              <a:buFont typeface="Wingdings 2" pitchFamily="18" charset="2"/>
              <a:buNone/>
            </a:pPr>
            <a:endParaRPr lang="pt-BR" sz="2000" u="sng"/>
          </a:p>
          <a:p>
            <a:pPr algn="just" eaLnBrk="1" hangingPunct="1"/>
            <a:r>
              <a:rPr lang="pt-BR" sz="2000"/>
              <a:t>Foi carente de legislação. </a:t>
            </a:r>
          </a:p>
          <a:p>
            <a:pPr algn="just" eaLnBrk="1" hangingPunct="1">
              <a:buFont typeface="Wingdings 2" pitchFamily="18" charset="2"/>
              <a:buNone/>
            </a:pPr>
            <a:endParaRPr lang="pt-BR" sz="2000"/>
          </a:p>
          <a:p>
            <a:pPr algn="just" eaLnBrk="1" hangingPunct="1"/>
            <a:r>
              <a:rPr lang="pt-BR" sz="2000"/>
              <a:t>O trabalhador  urbano e rural tinham tratamentos diferentes.</a:t>
            </a:r>
          </a:p>
          <a:p>
            <a:pPr algn="just" eaLnBrk="1" hangingPunct="1">
              <a:buFont typeface="Wingdings 2" pitchFamily="18" charset="2"/>
              <a:buNone/>
            </a:pPr>
            <a:r>
              <a:rPr lang="pt-BR" sz="2000"/>
              <a:t> </a:t>
            </a:r>
          </a:p>
          <a:p>
            <a:pPr algn="just" eaLnBrk="1" hangingPunct="1"/>
            <a:r>
              <a:rPr lang="pt-BR" sz="2000"/>
              <a:t>Legislação art. 7 CLT  (1943) excluía o trabalhador rural;</a:t>
            </a:r>
          </a:p>
          <a:p>
            <a:pPr algn="just" eaLnBrk="1" hangingPunct="1">
              <a:buFont typeface="Wingdings 2" pitchFamily="18" charset="2"/>
              <a:buNone/>
            </a:pPr>
            <a:r>
              <a:rPr lang="pt-BR" sz="2000"/>
              <a:t>     </a:t>
            </a:r>
          </a:p>
          <a:p>
            <a:pPr algn="just" eaLnBrk="1" hangingPunct="1">
              <a:buFont typeface="Wingdings 2" pitchFamily="18" charset="2"/>
              <a:buNone/>
            </a:pPr>
            <a:r>
              <a:rPr lang="pt-BR" sz="2000"/>
              <a:t>    </a:t>
            </a:r>
            <a:r>
              <a:rPr lang="pt-BR" sz="2000" i="1"/>
              <a:t>Art. 7º Os preceitos constantes da presente Consolidação salvo quando for em cada caso, expressamente determinado em contrário, </a:t>
            </a:r>
            <a:r>
              <a:rPr lang="pt-BR" sz="2000" b="1" i="1" u="sng"/>
              <a:t>não se aplicam</a:t>
            </a:r>
            <a:r>
              <a:rPr lang="pt-BR" sz="2000" i="1"/>
              <a:t>: </a:t>
            </a:r>
          </a:p>
          <a:p>
            <a:pPr algn="just" eaLnBrk="1" hangingPunct="1">
              <a:buFont typeface="Wingdings 2" pitchFamily="18" charset="2"/>
              <a:buNone/>
            </a:pPr>
            <a:r>
              <a:rPr lang="pt-BR" sz="2000" i="1"/>
              <a:t>     b) aos trabalhadores rurais, assim considerados aqueles que, exercendo funções diretamente ligadas à agricultura e à pecuária, (...)</a:t>
            </a:r>
          </a:p>
        </p:txBody>
      </p:sp>
      <p:sp>
        <p:nvSpPr>
          <p:cNvPr id="4" name="Espaço Reservado para Data 3"/>
          <p:cNvSpPr>
            <a:spLocks noGrp="1"/>
          </p:cNvSpPr>
          <p:nvPr>
            <p:ph type="dt" sz="quarter" idx="10"/>
          </p:nvPr>
        </p:nvSpPr>
        <p:spPr/>
        <p:txBody>
          <a:bodyPr/>
          <a:lstStyle/>
          <a:p>
            <a:pPr>
              <a:defRPr/>
            </a:pPr>
            <a:fld id="{C5E8C24E-F9BA-4654-88D8-62EE6BF9B55F}"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F7D6B3A5-7C02-443F-85B0-A36678AB90D4}" type="slidenum">
              <a:rPr lang="en-US">
                <a:solidFill>
                  <a:srgbClr val="EAEBDE">
                    <a:shade val="90000"/>
                  </a:srgbClr>
                </a:solidFill>
              </a:rPr>
              <a:pPr>
                <a:defRPr/>
              </a:pPr>
              <a:t>4</a:t>
            </a:fld>
            <a:endParaRPr lang="en-US">
              <a:solidFill>
                <a:srgbClr val="EAEBDE">
                  <a:shade val="90000"/>
                </a:srgbClr>
              </a:solidFill>
            </a:endParaRPr>
          </a:p>
        </p:txBody>
      </p:sp>
      <p:pic>
        <p:nvPicPr>
          <p:cNvPr id="12295" name="Picture 2" descr="http://www.100pies.net/Gifs/Profesiones/Agricultores/Agricultor-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52400"/>
            <a:ext cx="14287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8967904"/>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579548"/>
            <a:ext cx="10972800" cy="817451"/>
          </a:xfrm>
          <a:solidFill>
            <a:schemeClr val="accent6">
              <a:lumMod val="90000"/>
            </a:schemeClr>
          </a:solidFill>
        </p:spPr>
        <p:txBody>
          <a:bodyPr/>
          <a:lstStyle/>
          <a:p>
            <a:pPr algn="ctr"/>
            <a:r>
              <a:rPr lang="pt-BR" dirty="0">
                <a:solidFill>
                  <a:srgbClr val="002060"/>
                </a:solidFill>
              </a:rPr>
              <a:t>Quarteirização</a:t>
            </a:r>
          </a:p>
        </p:txBody>
      </p:sp>
      <p:sp>
        <p:nvSpPr>
          <p:cNvPr id="3" name="Espaço Reservado para Conteúdo 2"/>
          <p:cNvSpPr>
            <a:spLocks noGrp="1"/>
          </p:cNvSpPr>
          <p:nvPr>
            <p:ph idx="1"/>
          </p:nvPr>
        </p:nvSpPr>
        <p:spPr/>
        <p:txBody>
          <a:bodyPr/>
          <a:lstStyle/>
          <a:p>
            <a:pPr algn="just"/>
            <a:endParaRPr lang="pt-BR" sz="2400" dirty="0" smtClean="0"/>
          </a:p>
          <a:p>
            <a:pPr algn="just"/>
            <a:endParaRPr lang="pt-BR" sz="2400" dirty="0"/>
          </a:p>
          <a:p>
            <a:pPr algn="just"/>
            <a:r>
              <a:rPr lang="pt-BR" sz="2400" dirty="0" smtClean="0"/>
              <a:t>Autoriza </a:t>
            </a:r>
            <a:r>
              <a:rPr lang="pt-BR" sz="2400" dirty="0"/>
              <a:t>a subcontratação </a:t>
            </a:r>
            <a:r>
              <a:rPr lang="pt-BR" sz="2400" dirty="0" smtClean="0"/>
              <a:t>de outras </a:t>
            </a:r>
            <a:r>
              <a:rPr lang="pt-BR" sz="2400" dirty="0"/>
              <a:t>empresas para realização dos serviços contratados, um verdadeiro absurdo! </a:t>
            </a:r>
            <a:endParaRPr lang="pt-BR" sz="2400" dirty="0" smtClean="0"/>
          </a:p>
          <a:p>
            <a:pPr algn="just"/>
            <a:endParaRPr lang="pt-BR" sz="2400" dirty="0" smtClean="0"/>
          </a:p>
          <a:p>
            <a:pPr algn="just"/>
            <a:r>
              <a:rPr lang="pt-BR" sz="2400" dirty="0" smtClean="0"/>
              <a:t>Assim</a:t>
            </a:r>
            <a:r>
              <a:rPr lang="pt-BR" sz="2400" dirty="0"/>
              <a:t>, </a:t>
            </a:r>
            <a:r>
              <a:rPr lang="pt-BR" sz="2400" dirty="0" smtClean="0"/>
              <a:t>uma empresa </a:t>
            </a:r>
            <a:r>
              <a:rPr lang="pt-BR" sz="2400" dirty="0"/>
              <a:t>tomadora contrata uma empresa para que esta contrate outra para contratar empregado </a:t>
            </a:r>
            <a:r>
              <a:rPr lang="pt-BR" sz="2400" dirty="0" smtClean="0"/>
              <a:t>para colocar </a:t>
            </a:r>
            <a:r>
              <a:rPr lang="pt-BR" sz="2400" dirty="0"/>
              <a:t>na tomadora</a:t>
            </a:r>
            <a:r>
              <a:rPr lang="pt-BR" sz="2400" dirty="0" smtClean="0"/>
              <a:t>.</a:t>
            </a:r>
          </a:p>
          <a:p>
            <a:pPr algn="just"/>
            <a:endParaRPr lang="pt-BR" sz="2400" dirty="0"/>
          </a:p>
        </p:txBody>
      </p:sp>
      <p:sp>
        <p:nvSpPr>
          <p:cNvPr id="4" name="Espaço Reservado para Data 3"/>
          <p:cNvSpPr>
            <a:spLocks noGrp="1"/>
          </p:cNvSpPr>
          <p:nvPr>
            <p:ph type="dt" sz="half" idx="10"/>
          </p:nvPr>
        </p:nvSpPr>
        <p:spPr/>
        <p:txBody>
          <a:bodyPr/>
          <a:lstStyle/>
          <a:p>
            <a:pPr>
              <a:defRPr/>
            </a:pPr>
            <a:fld id="{068DBE1C-CE1A-4244-BF0C-06D1C0D35346}" type="datetime8">
              <a:rPr lang="en-US" smtClean="0">
                <a:solidFill>
                  <a:srgbClr val="676A55">
                    <a:tint val="60000"/>
                    <a:satMod val="155000"/>
                  </a:srgbClr>
                </a:solidFill>
              </a:rPr>
              <a:pPr>
                <a:defRPr/>
              </a:pPr>
              <a:t>8/19/2021 9:39 AM</a:t>
            </a:fld>
            <a:endParaRPr lang="pt-BR">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676A55">
                    <a:tint val="60000"/>
                    <a:satMod val="155000"/>
                  </a:srgbClr>
                </a:solidFill>
              </a:rPr>
              <a:t>Prof. Ma.Danielly Borguezan </a:t>
            </a:r>
            <a:endParaRPr lang="pt-BR">
              <a:solidFill>
                <a:srgbClr val="676A55">
                  <a:tint val="60000"/>
                  <a:satMod val="155000"/>
                </a:srgbClr>
              </a:solidFill>
            </a:endParaRPr>
          </a:p>
        </p:txBody>
      </p:sp>
      <p:sp>
        <p:nvSpPr>
          <p:cNvPr id="6" name="Espaço Reservado para Número de Slide 5"/>
          <p:cNvSpPr>
            <a:spLocks noGrp="1"/>
          </p:cNvSpPr>
          <p:nvPr>
            <p:ph type="sldNum" sz="quarter" idx="12"/>
          </p:nvPr>
        </p:nvSpPr>
        <p:spPr/>
        <p:txBody>
          <a:bodyPr/>
          <a:lstStyle/>
          <a:p>
            <a:pPr>
              <a:defRPr/>
            </a:pPr>
            <a:fld id="{30482CFE-5DB6-450E-9AB7-C29EC34ECBF1}" type="slidenum">
              <a:rPr lang="pt-BR" smtClean="0">
                <a:solidFill>
                  <a:srgbClr val="EAEBDE">
                    <a:shade val="90000"/>
                  </a:srgbClr>
                </a:solidFill>
              </a:rPr>
              <a:pPr>
                <a:defRPr/>
              </a:pPr>
              <a:t>40</a:t>
            </a:fld>
            <a:endParaRPr lang="pt-BR">
              <a:solidFill>
                <a:srgbClr val="EAEBDE">
                  <a:shade val="90000"/>
                </a:srgbClr>
              </a:solidFill>
            </a:endParaRPr>
          </a:p>
        </p:txBody>
      </p:sp>
    </p:spTree>
    <p:extLst>
      <p:ext uri="{BB962C8B-B14F-4D97-AF65-F5344CB8AC3E}">
        <p14:creationId xmlns:p14="http://schemas.microsoft.com/office/powerpoint/2010/main" val="1107117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dirty="0" smtClean="0"/>
              <a:t>REFERÊNCIA BIBLIOGRÁFICA</a:t>
            </a:r>
            <a:endParaRPr lang="pt-BR" dirty="0"/>
          </a:p>
        </p:txBody>
      </p:sp>
      <p:sp>
        <p:nvSpPr>
          <p:cNvPr id="3" name="Espaço Reservado para Conteúdo 2"/>
          <p:cNvSpPr>
            <a:spLocks noGrp="1"/>
          </p:cNvSpPr>
          <p:nvPr>
            <p:ph sz="quarter" idx="1"/>
          </p:nvPr>
        </p:nvSpPr>
        <p:spPr/>
        <p:txBody>
          <a:bodyPr/>
          <a:lstStyle/>
          <a:p>
            <a:pPr marL="320040" indent="-320040" algn="just" eaLnBrk="1" fontAlgn="auto" hangingPunct="1">
              <a:spcAft>
                <a:spcPts val="0"/>
              </a:spcAft>
              <a:buClr>
                <a:srgbClr val="DD8047"/>
              </a:buClr>
              <a:buFont typeface="Wingdings"/>
              <a:buChar char=""/>
              <a:defRPr/>
            </a:pPr>
            <a:r>
              <a:rPr lang="pt-BR" sz="1800" dirty="0">
                <a:solidFill>
                  <a:srgbClr val="FFFF00"/>
                </a:solidFill>
              </a:rPr>
              <a:t>BRASIL. Decreto Lei n. 5.452, de 01 de maio de 1943. Consolidação das Leis do Trabalho. Sítio eletrônico internet – planalto.gov.br</a:t>
            </a:r>
          </a:p>
          <a:p>
            <a:pPr marL="0" indent="0" algn="just" eaLnBrk="1" fontAlgn="auto" hangingPunct="1">
              <a:spcAft>
                <a:spcPts val="0"/>
              </a:spcAft>
              <a:buClr>
                <a:srgbClr val="DD8047"/>
              </a:buClr>
              <a:buNone/>
              <a:defRPr/>
            </a:pPr>
            <a:endParaRPr lang="pt-BR" sz="1800" dirty="0">
              <a:solidFill>
                <a:srgbClr val="FFFF00"/>
              </a:solidFill>
            </a:endParaRPr>
          </a:p>
          <a:p>
            <a:pPr marL="320040" indent="-320040" algn="just" eaLnBrk="1" fontAlgn="auto" hangingPunct="1">
              <a:spcAft>
                <a:spcPts val="0"/>
              </a:spcAft>
              <a:buClr>
                <a:srgbClr val="DD8047"/>
              </a:buClr>
              <a:buFont typeface="Wingdings"/>
              <a:buChar char=""/>
              <a:defRPr/>
            </a:pPr>
            <a:r>
              <a:rPr lang="en-US" sz="1800" dirty="0">
                <a:solidFill>
                  <a:srgbClr val="FFFF00"/>
                </a:solidFill>
              </a:rPr>
              <a:t>A </a:t>
            </a:r>
            <a:r>
              <a:rPr lang="en-US" sz="1800" dirty="0" err="1">
                <a:solidFill>
                  <a:srgbClr val="FFFF00"/>
                </a:solidFill>
              </a:rPr>
              <a:t>relação</a:t>
            </a:r>
            <a:r>
              <a:rPr lang="en-US" sz="1800" dirty="0">
                <a:solidFill>
                  <a:srgbClr val="FFFF00"/>
                </a:solidFill>
              </a:rPr>
              <a:t> de </a:t>
            </a:r>
            <a:r>
              <a:rPr lang="en-US" sz="1800" dirty="0" err="1">
                <a:solidFill>
                  <a:srgbClr val="FFFF00"/>
                </a:solidFill>
              </a:rPr>
              <a:t>emprego</a:t>
            </a:r>
            <a:r>
              <a:rPr lang="en-US" sz="1800" dirty="0">
                <a:solidFill>
                  <a:srgbClr val="FFFF00"/>
                </a:solidFill>
              </a:rPr>
              <a:t> </a:t>
            </a:r>
            <a:r>
              <a:rPr lang="en-US" sz="1800" dirty="0" err="1">
                <a:solidFill>
                  <a:srgbClr val="FFFF00"/>
                </a:solidFill>
              </a:rPr>
              <a:t>reconhecida</a:t>
            </a:r>
            <a:r>
              <a:rPr lang="en-US" sz="1800" dirty="0">
                <a:solidFill>
                  <a:srgbClr val="FFFF00"/>
                </a:solidFill>
              </a:rPr>
              <a:t> </a:t>
            </a:r>
            <a:r>
              <a:rPr lang="en-US" sz="1800" dirty="0" err="1">
                <a:solidFill>
                  <a:srgbClr val="FFFF00"/>
                </a:solidFill>
              </a:rPr>
              <a:t>pela</a:t>
            </a:r>
            <a:r>
              <a:rPr lang="en-US" sz="1800" dirty="0">
                <a:solidFill>
                  <a:srgbClr val="FFFF00"/>
                </a:solidFill>
              </a:rPr>
              <a:t> lei  12.551/2011 - </a:t>
            </a:r>
            <a:r>
              <a:rPr lang="en-US" sz="1800" i="1" dirty="0" err="1">
                <a:solidFill>
                  <a:srgbClr val="FFFF00"/>
                </a:solidFill>
              </a:rPr>
              <a:t>Teletrabalho</a:t>
            </a:r>
            <a:r>
              <a:rPr lang="en-US" sz="1800" i="1" dirty="0">
                <a:solidFill>
                  <a:srgbClr val="FFFF00"/>
                </a:solidFill>
              </a:rPr>
              <a:t> e </a:t>
            </a:r>
            <a:r>
              <a:rPr lang="en-US" sz="1800" i="1" dirty="0" err="1">
                <a:solidFill>
                  <a:srgbClr val="FFFF00"/>
                </a:solidFill>
              </a:rPr>
              <a:t>Trabalho</a:t>
            </a:r>
            <a:r>
              <a:rPr lang="en-US" sz="1800" i="1" dirty="0">
                <a:solidFill>
                  <a:srgbClr val="FFFF00"/>
                </a:solidFill>
              </a:rPr>
              <a:t> a </a:t>
            </a:r>
            <a:r>
              <a:rPr lang="en-US" sz="1800" i="1" dirty="0" err="1">
                <a:solidFill>
                  <a:srgbClr val="FFFF00"/>
                </a:solidFill>
              </a:rPr>
              <a:t>Distância</a:t>
            </a:r>
            <a:r>
              <a:rPr lang="en-US" sz="1800" i="1" dirty="0">
                <a:solidFill>
                  <a:srgbClr val="FFFF00"/>
                </a:solidFill>
              </a:rPr>
              <a:t>: </a:t>
            </a:r>
            <a:r>
              <a:rPr lang="en-US" sz="1800" i="1" dirty="0" err="1">
                <a:solidFill>
                  <a:srgbClr val="FFFF00"/>
                </a:solidFill>
              </a:rPr>
              <a:t>Considerações</a:t>
            </a:r>
            <a:r>
              <a:rPr lang="en-US" sz="1800" i="1" dirty="0">
                <a:solidFill>
                  <a:srgbClr val="FFFF00"/>
                </a:solidFill>
              </a:rPr>
              <a:t> </a:t>
            </a:r>
            <a:r>
              <a:rPr lang="en-US" sz="1800" i="1" dirty="0" err="1">
                <a:solidFill>
                  <a:srgbClr val="FFFF00"/>
                </a:solidFill>
              </a:rPr>
              <a:t>sobre</a:t>
            </a:r>
            <a:r>
              <a:rPr lang="en-US" sz="1800" i="1" dirty="0">
                <a:solidFill>
                  <a:srgbClr val="FFFF00"/>
                </a:solidFill>
              </a:rPr>
              <a:t> a Lei 12.551/11,</a:t>
            </a:r>
            <a:r>
              <a:rPr lang="en-US" sz="1800" dirty="0">
                <a:solidFill>
                  <a:srgbClr val="FFFF00"/>
                </a:solidFill>
              </a:rPr>
              <a:t>Gustavo</a:t>
            </a:r>
            <a:r>
              <a:rPr lang="en-US" sz="1800" i="1" dirty="0">
                <a:solidFill>
                  <a:srgbClr val="FFFF00"/>
                </a:solidFill>
              </a:rPr>
              <a:t> </a:t>
            </a:r>
            <a:r>
              <a:rPr lang="en-US" sz="1800" dirty="0">
                <a:solidFill>
                  <a:srgbClr val="FFFF00"/>
                </a:solidFill>
              </a:rPr>
              <a:t>Filipe Barbosa Garcia</a:t>
            </a:r>
          </a:p>
          <a:p>
            <a:pPr marL="320040" indent="-320040" algn="just" eaLnBrk="1" fontAlgn="auto" hangingPunct="1">
              <a:spcAft>
                <a:spcPts val="0"/>
              </a:spcAft>
              <a:buClr>
                <a:srgbClr val="DD8047"/>
              </a:buClr>
              <a:buFont typeface="Wingdings"/>
              <a:buChar char=""/>
              <a:defRPr/>
            </a:pPr>
            <a:endParaRPr lang="en-US" sz="1800" dirty="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a:solidFill>
                  <a:srgbClr val="FFFF00"/>
                </a:solidFill>
              </a:rPr>
              <a:t>MARTINEZ, Luciano. Reforma Trabalhista entenda o que mudou. Saraiva: São Paulo, 2018. </a:t>
            </a:r>
          </a:p>
          <a:p>
            <a:pPr marL="320040" indent="-320040" algn="just" eaLnBrk="1" fontAlgn="auto" hangingPunct="1">
              <a:spcAft>
                <a:spcPts val="0"/>
              </a:spcAft>
              <a:buClr>
                <a:srgbClr val="DD8047"/>
              </a:buClr>
              <a:buFont typeface="Wingdings"/>
              <a:buChar char=""/>
              <a:defRPr/>
            </a:pPr>
            <a:endParaRPr lang="pt-BR" sz="1800" dirty="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a:solidFill>
                  <a:srgbClr val="FFFF00"/>
                </a:solidFill>
                <a:latin typeface="Times New Roman"/>
                <a:ea typeface="Calibri"/>
                <a:cs typeface="Times New Roman"/>
              </a:rPr>
              <a:t>ROMAR, Carla Teresa Martins. Direito do Trabalho. São Paulo: Saraiva, 2019, 6ed. (</a:t>
            </a:r>
            <a:r>
              <a:rPr lang="pt-BR" sz="1800" dirty="0">
                <a:solidFill>
                  <a:srgbClr val="FFFF00"/>
                </a:solidFill>
                <a:latin typeface="Times New Roman"/>
                <a:ea typeface="Calibri"/>
                <a:cs typeface="Times New Roman"/>
                <a:hlinkClick r:id="rId2"/>
              </a:rPr>
              <a:t>https://integrada.minhabiblioteca.com.br/#/books/9788553611027/cfi/0!/4/2@100:0.00</a:t>
            </a:r>
            <a:r>
              <a:rPr lang="pt-BR" sz="1800" dirty="0">
                <a:solidFill>
                  <a:srgbClr val="FFFF00"/>
                </a:solidFill>
                <a:latin typeface="Times New Roman"/>
                <a:ea typeface="Calibri"/>
                <a:cs typeface="Times New Roman"/>
              </a:rPr>
              <a:t>)</a:t>
            </a:r>
          </a:p>
          <a:p>
            <a:pPr marL="320040" indent="-320040" algn="just" eaLnBrk="1" fontAlgn="auto" hangingPunct="1">
              <a:spcAft>
                <a:spcPts val="0"/>
              </a:spcAft>
              <a:buClr>
                <a:srgbClr val="DD8047"/>
              </a:buClr>
              <a:buFont typeface="Wingdings"/>
              <a:buChar char=""/>
              <a:defRPr/>
            </a:pPr>
            <a:endParaRPr lang="pt-BR" sz="2400" dirty="0" smtClean="0">
              <a:solidFill>
                <a:srgbClr val="FFFF00"/>
              </a:solidFill>
            </a:endParaRPr>
          </a:p>
          <a:p>
            <a:pPr marL="320040" indent="-320040" algn="just" eaLnBrk="1" fontAlgn="auto" hangingPunct="1">
              <a:spcAft>
                <a:spcPts val="0"/>
              </a:spcAft>
              <a:buClr>
                <a:srgbClr val="DD8047"/>
              </a:buClr>
              <a:buFont typeface="Wingdings"/>
              <a:buChar char=""/>
              <a:defRPr/>
            </a:pPr>
            <a:r>
              <a:rPr lang="pt-BR" sz="1800" dirty="0" smtClean="0">
                <a:solidFill>
                  <a:srgbClr val="FFFF00"/>
                </a:solidFill>
              </a:rPr>
              <a:t>BOMFIM, Cassar </a:t>
            </a:r>
            <a:r>
              <a:rPr lang="pt-BR" sz="1800" dirty="0" err="1" smtClean="0">
                <a:solidFill>
                  <a:srgbClr val="FFFF00"/>
                </a:solidFill>
              </a:rPr>
              <a:t>Vólia</a:t>
            </a:r>
            <a:r>
              <a:rPr lang="pt-BR" sz="1800" dirty="0" smtClean="0">
                <a:solidFill>
                  <a:srgbClr val="FFFF00"/>
                </a:solidFill>
              </a:rPr>
              <a:t>. Resumo </a:t>
            </a:r>
            <a:r>
              <a:rPr lang="pt-BR" sz="1800" dirty="0">
                <a:solidFill>
                  <a:srgbClr val="FFFF00"/>
                </a:solidFill>
              </a:rPr>
              <a:t>de direito do </a:t>
            </a:r>
            <a:r>
              <a:rPr lang="pt-BR" sz="1800" dirty="0" smtClean="0">
                <a:solidFill>
                  <a:srgbClr val="FFFF00"/>
                </a:solidFill>
              </a:rPr>
              <a:t>trabalho </a:t>
            </a:r>
            <a:r>
              <a:rPr lang="pt-BR" sz="1800" dirty="0">
                <a:solidFill>
                  <a:srgbClr val="FFFF00"/>
                </a:solidFill>
              </a:rPr>
              <a:t>– 6. ed., rev., atual. e </a:t>
            </a:r>
            <a:r>
              <a:rPr lang="pt-BR" sz="1800" dirty="0" err="1">
                <a:solidFill>
                  <a:srgbClr val="FFFF00"/>
                </a:solidFill>
              </a:rPr>
              <a:t>ampl</a:t>
            </a:r>
            <a:r>
              <a:rPr lang="pt-BR" sz="1800" dirty="0">
                <a:solidFill>
                  <a:srgbClr val="FFFF00"/>
                </a:solidFill>
              </a:rPr>
              <a:t>. – Rio de Janeiro: Forense; </a:t>
            </a:r>
            <a:r>
              <a:rPr lang="pt-BR" sz="1800" dirty="0" smtClean="0">
                <a:solidFill>
                  <a:srgbClr val="FFFF00"/>
                </a:solidFill>
              </a:rPr>
              <a:t>São Paulo</a:t>
            </a:r>
            <a:r>
              <a:rPr lang="pt-BR" sz="1800" dirty="0">
                <a:solidFill>
                  <a:srgbClr val="FFFF00"/>
                </a:solidFill>
              </a:rPr>
              <a:t>: MÉTODO, 2018.</a:t>
            </a:r>
          </a:p>
          <a:p>
            <a:pPr marL="320040" indent="-320040" algn="just" eaLnBrk="1" fontAlgn="auto" hangingPunct="1">
              <a:spcAft>
                <a:spcPts val="0"/>
              </a:spcAft>
              <a:buClr>
                <a:srgbClr val="DD8047"/>
              </a:buClr>
              <a:buFont typeface="Wingdings"/>
              <a:buChar char=""/>
              <a:defRPr/>
            </a:pPr>
            <a:endParaRPr lang="pt-BR" sz="2400" dirty="0">
              <a:solidFill>
                <a:srgbClr val="FFFF00"/>
              </a:solidFill>
            </a:endParaRPr>
          </a:p>
          <a:p>
            <a:pPr marL="320040" indent="-320040" algn="just" eaLnBrk="1" fontAlgn="auto" hangingPunct="1">
              <a:spcAft>
                <a:spcPts val="0"/>
              </a:spcAft>
              <a:buClr>
                <a:srgbClr val="DD8047"/>
              </a:buClr>
              <a:buFont typeface="Wingdings"/>
              <a:buChar char=""/>
              <a:defRPr/>
            </a:pPr>
            <a:endParaRPr lang="pt-BR" dirty="0">
              <a:solidFill>
                <a:prstClr val="black"/>
              </a:solidFill>
            </a:endParaRPr>
          </a:p>
          <a:p>
            <a:endParaRPr lang="pt-BR" dirty="0"/>
          </a:p>
        </p:txBody>
      </p:sp>
      <p:sp>
        <p:nvSpPr>
          <p:cNvPr id="4" name="Espaço Reservado para Data 3"/>
          <p:cNvSpPr>
            <a:spLocks noGrp="1"/>
          </p:cNvSpPr>
          <p:nvPr>
            <p:ph type="dt" sz="half" idx="10"/>
          </p:nvPr>
        </p:nvSpPr>
        <p:spPr/>
        <p:txBody>
          <a:bodyPr/>
          <a:lstStyle/>
          <a:p>
            <a:pPr>
              <a:defRPr/>
            </a:pPr>
            <a:fld id="{008B3AA9-7F19-4824-8B72-4F1F390B355A}" type="datetime8">
              <a:rPr lang="pt-BR" smtClean="0">
                <a:solidFill>
                  <a:srgbClr val="775F55"/>
                </a:solidFill>
              </a:rPr>
              <a:pPr>
                <a:defRPr/>
              </a:pPr>
              <a:t>19/08/2021 09:39</a:t>
            </a:fld>
            <a:endParaRPr lang="pt-BR">
              <a:solidFill>
                <a:srgbClr val="775F55"/>
              </a:solidFill>
            </a:endParaRPr>
          </a:p>
        </p:txBody>
      </p:sp>
      <p:sp>
        <p:nvSpPr>
          <p:cNvPr id="5" name="Espaço Reservado para Rodapé 4"/>
          <p:cNvSpPr>
            <a:spLocks noGrp="1"/>
          </p:cNvSpPr>
          <p:nvPr>
            <p:ph type="ftr" sz="quarter" idx="11"/>
          </p:nvPr>
        </p:nvSpPr>
        <p:spPr/>
        <p:txBody>
          <a:bodyPr/>
          <a:lstStyle/>
          <a:p>
            <a:pPr>
              <a:defRPr/>
            </a:pPr>
            <a:r>
              <a:rPr lang="pt-BR" smtClean="0">
                <a:solidFill>
                  <a:srgbClr val="775F55"/>
                </a:solidFill>
              </a:rPr>
              <a:t>Prof. Danielly Borguezan</a:t>
            </a:r>
            <a:endParaRPr lang="pt-BR">
              <a:solidFill>
                <a:srgbClr val="775F55"/>
              </a:solidFill>
            </a:endParaRPr>
          </a:p>
        </p:txBody>
      </p:sp>
      <p:sp>
        <p:nvSpPr>
          <p:cNvPr id="6" name="Espaço Reservado para Número de Slide 5"/>
          <p:cNvSpPr>
            <a:spLocks noGrp="1"/>
          </p:cNvSpPr>
          <p:nvPr>
            <p:ph type="sldNum" sz="quarter" idx="12"/>
          </p:nvPr>
        </p:nvSpPr>
        <p:spPr/>
        <p:txBody>
          <a:bodyPr>
            <a:normAutofit fontScale="85000" lnSpcReduction="20000"/>
          </a:bodyPr>
          <a:lstStyle/>
          <a:p>
            <a:pPr>
              <a:defRPr/>
            </a:pPr>
            <a:fld id="{834DE9DD-A2A2-4B96-9C2B-D2C7855598EB}" type="slidenum">
              <a:rPr lang="pt-BR" smtClean="0">
                <a:solidFill>
                  <a:srgbClr val="EAEBDE">
                    <a:shade val="90000"/>
                  </a:srgbClr>
                </a:solidFill>
              </a:rPr>
              <a:pPr>
                <a:defRPr/>
              </a:pPr>
              <a:t>41</a:t>
            </a:fld>
            <a:endParaRPr lang="pt-BR">
              <a:solidFill>
                <a:srgbClr val="EAEBDE">
                  <a:shade val="90000"/>
                </a:srgbClr>
              </a:solidFill>
            </a:endParaRPr>
          </a:p>
        </p:txBody>
      </p:sp>
    </p:spTree>
    <p:extLst>
      <p:ext uri="{BB962C8B-B14F-4D97-AF65-F5344CB8AC3E}">
        <p14:creationId xmlns:p14="http://schemas.microsoft.com/office/powerpoint/2010/main" val="513329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ço Reservado para Conteúdo 2"/>
          <p:cNvSpPr>
            <a:spLocks noGrp="1"/>
          </p:cNvSpPr>
          <p:nvPr>
            <p:ph idx="1"/>
          </p:nvPr>
        </p:nvSpPr>
        <p:spPr>
          <a:xfrm>
            <a:off x="798489" y="1447801"/>
            <a:ext cx="10959921" cy="4525963"/>
          </a:xfrm>
        </p:spPr>
        <p:txBody>
          <a:bodyPr/>
          <a:lstStyle/>
          <a:p>
            <a:pPr algn="just" eaLnBrk="1" hangingPunct="1"/>
            <a:endParaRPr lang="pt-BR" sz="2200" dirty="0"/>
          </a:p>
          <a:p>
            <a:pPr algn="just" eaLnBrk="1" hangingPunct="1"/>
            <a:r>
              <a:rPr lang="pt-BR" sz="2200" dirty="0"/>
              <a:t>Estatuto do Trabalhador Rural (4.214/63) trouxe alguns direitos, que foi revogada pela Lei 5.889/73, que dispõe sobre o Trabalhador Rural </a:t>
            </a:r>
            <a:r>
              <a:rPr lang="pt-BR" sz="2200" dirty="0">
                <a:solidFill>
                  <a:srgbClr val="FFFF00"/>
                </a:solidFill>
              </a:rPr>
              <a:t>(legislação que vigora até hoje).</a:t>
            </a:r>
          </a:p>
          <a:p>
            <a:pPr algn="just" eaLnBrk="1" hangingPunct="1">
              <a:buFont typeface="Wingdings 2" pitchFamily="18" charset="2"/>
              <a:buNone/>
            </a:pPr>
            <a:endParaRPr lang="pt-BR" sz="2200" dirty="0"/>
          </a:p>
          <a:p>
            <a:pPr algn="just" eaLnBrk="1" hangingPunct="1"/>
            <a:r>
              <a:rPr lang="pt-BR" sz="2200" dirty="0"/>
              <a:t>A CF/1988 trouxe igualdade no tratamento entre trabalhadores urbanos e rurais. </a:t>
            </a:r>
          </a:p>
          <a:p>
            <a:pPr algn="just" eaLnBrk="1" hangingPunct="1">
              <a:buFont typeface="Wingdings 2" pitchFamily="18" charset="2"/>
              <a:buNone/>
            </a:pPr>
            <a:endParaRPr lang="pt-BR" sz="2200" dirty="0"/>
          </a:p>
          <a:p>
            <a:pPr algn="just" eaLnBrk="1" hangingPunct="1"/>
            <a:r>
              <a:rPr lang="pt-BR" sz="2200" dirty="0"/>
              <a:t>Atualmente o que prevalece são: os direitos iguais da CF mas com algumas peculiaridades da lei.</a:t>
            </a:r>
          </a:p>
          <a:p>
            <a:pPr algn="just" eaLnBrk="1" hangingPunct="1"/>
            <a:endParaRPr lang="en-US" sz="2200" dirty="0"/>
          </a:p>
          <a:p>
            <a:pPr algn="just" eaLnBrk="1" hangingPunct="1">
              <a:buFont typeface="Wingdings 2" pitchFamily="18" charset="2"/>
              <a:buNone/>
            </a:pPr>
            <a:endParaRPr lang="pt-BR" dirty="0" smtClean="0"/>
          </a:p>
        </p:txBody>
      </p:sp>
      <p:sp>
        <p:nvSpPr>
          <p:cNvPr id="4" name="Espaço Reservado para Data 3"/>
          <p:cNvSpPr>
            <a:spLocks noGrp="1"/>
          </p:cNvSpPr>
          <p:nvPr>
            <p:ph type="dt" sz="quarter" idx="10"/>
          </p:nvPr>
        </p:nvSpPr>
        <p:spPr/>
        <p:txBody>
          <a:bodyPr/>
          <a:lstStyle/>
          <a:p>
            <a:pPr>
              <a:defRPr/>
            </a:pPr>
            <a:fld id="{0304C460-1180-424C-B646-D466E28613A0}"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DA9EC021-BA59-4A3D-B885-1480BC17BA20}" type="slidenum">
              <a:rPr lang="en-US">
                <a:solidFill>
                  <a:srgbClr val="EAEBDE">
                    <a:shade val="90000"/>
                  </a:srgbClr>
                </a:solidFill>
              </a:rPr>
              <a:pPr>
                <a:defRPr/>
              </a:pPr>
              <a:t>5</a:t>
            </a:fld>
            <a:endParaRPr lang="en-US">
              <a:solidFill>
                <a:srgbClr val="EAEBDE">
                  <a:shade val="90000"/>
                </a:srgbClr>
              </a:solidFill>
            </a:endParaRPr>
          </a:p>
        </p:txBody>
      </p:sp>
    </p:spTree>
    <p:extLst>
      <p:ext uri="{BB962C8B-B14F-4D97-AF65-F5344CB8AC3E}">
        <p14:creationId xmlns:p14="http://schemas.microsoft.com/office/powerpoint/2010/main" val="32324599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6044" y="1029253"/>
            <a:ext cx="8229600" cy="662452"/>
          </a:xfrm>
        </p:spPr>
        <p:txBody>
          <a:bodyPr/>
          <a:lstStyle/>
          <a:p>
            <a:pPr marL="54864" indent="0" algn="ctr" eaLnBrk="1" fontAlgn="auto" hangingPunct="1">
              <a:spcAft>
                <a:spcPts val="0"/>
              </a:spcAft>
              <a:defRPr/>
            </a:pPr>
            <a:r>
              <a:rPr lang="en-US" sz="3600" dirty="0" err="1">
                <a:solidFill>
                  <a:srgbClr val="FFFF00"/>
                </a:solidFill>
              </a:rPr>
              <a:t>quem</a:t>
            </a:r>
            <a:r>
              <a:rPr lang="en-US" sz="3600" dirty="0">
                <a:solidFill>
                  <a:srgbClr val="FFFF00"/>
                </a:solidFill>
              </a:rPr>
              <a:t> é </a:t>
            </a:r>
            <a:r>
              <a:rPr lang="en-US" sz="3600" dirty="0" err="1">
                <a:solidFill>
                  <a:srgbClr val="FFFF00"/>
                </a:solidFill>
              </a:rPr>
              <a:t>trabalhador</a:t>
            </a:r>
            <a:r>
              <a:rPr lang="en-US" sz="3600" dirty="0">
                <a:solidFill>
                  <a:srgbClr val="FFFF00"/>
                </a:solidFill>
              </a:rPr>
              <a:t> rural?</a:t>
            </a:r>
            <a:endParaRPr lang="pt-BR" sz="3600" dirty="0">
              <a:solidFill>
                <a:srgbClr val="FFFF00"/>
              </a:solidFill>
            </a:endParaRPr>
          </a:p>
        </p:txBody>
      </p:sp>
      <p:sp>
        <p:nvSpPr>
          <p:cNvPr id="4" name="Espaço Reservado para Texto 3"/>
          <p:cNvSpPr>
            <a:spLocks noGrp="1"/>
          </p:cNvSpPr>
          <p:nvPr>
            <p:ph type="body" sz="half" idx="3"/>
          </p:nvPr>
        </p:nvSpPr>
        <p:spPr>
          <a:xfrm>
            <a:off x="2349237" y="2128500"/>
            <a:ext cx="8006407" cy="493713"/>
          </a:xfrm>
          <a:solidFill>
            <a:schemeClr val="accent3">
              <a:lumMod val="75000"/>
            </a:schemeClr>
          </a:solidFill>
        </p:spPr>
        <p:txBody>
          <a:bodyPr/>
          <a:lstStyle/>
          <a:p>
            <a:pPr algn="ctr" eaLnBrk="1" fontAlgn="auto" hangingPunct="1">
              <a:spcAft>
                <a:spcPts val="0"/>
              </a:spcAft>
              <a:defRPr/>
            </a:pPr>
            <a:r>
              <a:rPr lang="en-US" dirty="0" smtClean="0"/>
              <a:t>Lei n. 5889/73</a:t>
            </a:r>
            <a:endParaRPr lang="pt-BR" dirty="0"/>
          </a:p>
        </p:txBody>
      </p:sp>
      <p:sp>
        <p:nvSpPr>
          <p:cNvPr id="6" name="Espaço Reservado para Conteúdo 5"/>
          <p:cNvSpPr>
            <a:spLocks noGrp="1"/>
          </p:cNvSpPr>
          <p:nvPr>
            <p:ph sz="quarter" idx="4"/>
          </p:nvPr>
        </p:nvSpPr>
        <p:spPr>
          <a:xfrm>
            <a:off x="811368" y="2833351"/>
            <a:ext cx="10709649" cy="3470611"/>
          </a:xfrm>
          <a:solidFill>
            <a:schemeClr val="accent4">
              <a:lumMod val="50000"/>
            </a:schemeClr>
          </a:solidFill>
          <a:ln>
            <a:solidFill>
              <a:schemeClr val="accent1"/>
            </a:solidFill>
          </a:ln>
        </p:spPr>
        <p:txBody>
          <a:bodyPr>
            <a:normAutofit/>
          </a:bodyPr>
          <a:lstStyle/>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endParaRPr lang="pt-BR" sz="2400" dirty="0"/>
          </a:p>
          <a:p>
            <a:pPr algn="just" eaLnBrk="1" fontAlgn="auto" hangingPunct="1">
              <a:spcBef>
                <a:spcPts val="0"/>
              </a:spcBef>
              <a:spcAft>
                <a:spcPts val="0"/>
              </a:spcAft>
              <a:buFont typeface="Wingdings 2"/>
              <a:buChar char=""/>
              <a:defRPr/>
            </a:pPr>
            <a:r>
              <a:rPr lang="pt-BR" sz="2400" dirty="0"/>
              <a:t>Art. 2º Empregado rural é toda pessoa física que, </a:t>
            </a:r>
            <a:r>
              <a:rPr lang="pt-BR" sz="2400" u="sng" dirty="0"/>
              <a:t>em </a:t>
            </a:r>
            <a:r>
              <a:rPr lang="pt-BR" sz="2400" i="1" u="sng" dirty="0">
                <a:solidFill>
                  <a:srgbClr val="FFFF00"/>
                </a:solidFill>
              </a:rPr>
              <a:t>propriedade rural ou prédio rústico,</a:t>
            </a:r>
            <a:r>
              <a:rPr lang="pt-BR" sz="2400" i="1" dirty="0">
                <a:solidFill>
                  <a:srgbClr val="FFFF00"/>
                </a:solidFill>
              </a:rPr>
              <a:t> </a:t>
            </a:r>
            <a:r>
              <a:rPr lang="pt-BR" sz="2400" dirty="0"/>
              <a:t>presta serviços de natureza não eventual a </a:t>
            </a:r>
            <a:r>
              <a:rPr lang="pt-BR" sz="2400" u="sng" dirty="0">
                <a:solidFill>
                  <a:srgbClr val="FFFF00"/>
                </a:solidFill>
              </a:rPr>
              <a:t>empregador rural</a:t>
            </a:r>
            <a:r>
              <a:rPr lang="pt-BR" sz="2400" dirty="0"/>
              <a:t>, sob a dependência deste e mediante salário.</a:t>
            </a:r>
          </a:p>
          <a:p>
            <a:pPr algn="just" eaLnBrk="1" fontAlgn="auto" hangingPunct="1">
              <a:spcBef>
                <a:spcPts val="0"/>
              </a:spcBef>
              <a:spcAft>
                <a:spcPts val="0"/>
              </a:spcAft>
              <a:buNone/>
              <a:defRPr/>
            </a:pPr>
            <a:endParaRPr lang="pt-BR" sz="2400" dirty="0"/>
          </a:p>
          <a:p>
            <a:pPr algn="just" eaLnBrk="1" fontAlgn="auto" hangingPunct="1">
              <a:spcBef>
                <a:spcPts val="0"/>
              </a:spcBef>
              <a:spcAft>
                <a:spcPts val="0"/>
              </a:spcAft>
              <a:buFont typeface="Wingdings 2"/>
              <a:buChar char=""/>
              <a:defRPr/>
            </a:pPr>
            <a:r>
              <a:rPr lang="pt-BR" sz="2400" dirty="0"/>
              <a:t>o que define, trabalhador rural É O LOCAL NÃO MAIS A ATIVIDADE EM SI.</a:t>
            </a:r>
          </a:p>
          <a:p>
            <a:pPr algn="just" eaLnBrk="1" fontAlgn="auto" hangingPunct="1">
              <a:spcBef>
                <a:spcPts val="0"/>
              </a:spcBef>
              <a:spcAft>
                <a:spcPts val="0"/>
              </a:spcAft>
              <a:buFont typeface="Wingdings 2"/>
              <a:buChar char=""/>
              <a:defRPr/>
            </a:pPr>
            <a:endParaRPr lang="pt-BR" sz="2400" dirty="0"/>
          </a:p>
        </p:txBody>
      </p:sp>
      <p:sp>
        <p:nvSpPr>
          <p:cNvPr id="7" name="Espaço Reservado para Data 6"/>
          <p:cNvSpPr>
            <a:spLocks noGrp="1"/>
          </p:cNvSpPr>
          <p:nvPr>
            <p:ph type="dt" sz="quarter" idx="10"/>
          </p:nvPr>
        </p:nvSpPr>
        <p:spPr/>
        <p:txBody>
          <a:bodyPr/>
          <a:lstStyle/>
          <a:p>
            <a:pPr>
              <a:defRPr/>
            </a:pPr>
            <a:fld id="{DE75908D-17EF-4A3B-B040-21664712E7E9}"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8" name="Espaço Reservado para Rodapé 7"/>
          <p:cNvSpPr>
            <a:spLocks noGrp="1"/>
          </p:cNvSpPr>
          <p:nvPr>
            <p:ph type="ftr" sz="quarter" idx="11"/>
          </p:nvPr>
        </p:nvSpPr>
        <p:spPr/>
        <p:txBody>
          <a:bodyPr/>
          <a:lstStyle/>
          <a:p>
            <a:pPr>
              <a:defRPr/>
            </a:pPr>
            <a:r>
              <a:rPr lang="en-US">
                <a:solidFill>
                  <a:srgbClr val="676A55">
                    <a:tint val="60000"/>
                    <a:satMod val="155000"/>
                  </a:srgbClr>
                </a:solidFill>
              </a:rPr>
              <a:t>Prof. Ma.Danielly Borguezan </a:t>
            </a:r>
            <a:endParaRPr lang="en-US" dirty="0">
              <a:solidFill>
                <a:srgbClr val="676A55">
                  <a:tint val="60000"/>
                  <a:satMod val="155000"/>
                </a:srgbClr>
              </a:solidFill>
            </a:endParaRPr>
          </a:p>
        </p:txBody>
      </p:sp>
      <p:sp>
        <p:nvSpPr>
          <p:cNvPr id="9" name="Espaço Reservado para Número de Slide 8"/>
          <p:cNvSpPr>
            <a:spLocks noGrp="1"/>
          </p:cNvSpPr>
          <p:nvPr>
            <p:ph type="sldNum" sz="quarter" idx="12"/>
          </p:nvPr>
        </p:nvSpPr>
        <p:spPr/>
        <p:txBody>
          <a:bodyPr/>
          <a:lstStyle/>
          <a:p>
            <a:pPr>
              <a:defRPr/>
            </a:pPr>
            <a:fld id="{09161EDD-2D9A-4FE7-8680-D324CF41F889}" type="slidenum">
              <a:rPr lang="en-US">
                <a:solidFill>
                  <a:srgbClr val="EAEBDE">
                    <a:shade val="90000"/>
                  </a:srgbClr>
                </a:solidFill>
              </a:rPr>
              <a:pPr>
                <a:defRPr/>
              </a:pPr>
              <a:t>6</a:t>
            </a:fld>
            <a:endParaRPr lang="en-US">
              <a:solidFill>
                <a:srgbClr val="EAEBDE">
                  <a:shade val="90000"/>
                </a:srgbClr>
              </a:solidFill>
            </a:endParaRPr>
          </a:p>
        </p:txBody>
      </p:sp>
      <p:pic>
        <p:nvPicPr>
          <p:cNvPr id="14346" name="Picture 29" descr="set6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02607" y="1347600"/>
            <a:ext cx="4095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32464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0" y="457200"/>
            <a:ext cx="8229600" cy="1143000"/>
          </a:xfrm>
        </p:spPr>
        <p:txBody>
          <a:bodyPr>
            <a:noAutofit/>
          </a:bodyPr>
          <a:lstStyle/>
          <a:p>
            <a:pPr marL="54864" indent="0" eaLnBrk="1" fontAlgn="auto" hangingPunct="1">
              <a:spcAft>
                <a:spcPts val="0"/>
              </a:spcAft>
              <a:defRPr/>
            </a:pPr>
            <a:r>
              <a:rPr lang="pt-BR" sz="2600" b="1" dirty="0">
                <a:solidFill>
                  <a:srgbClr val="FFFF00"/>
                </a:solidFill>
                <a:effectLst/>
              </a:rPr>
              <a:t>Local da atividade: prédio rústico</a:t>
            </a:r>
            <a:br>
              <a:rPr lang="pt-BR" sz="2600" b="1" dirty="0">
                <a:solidFill>
                  <a:srgbClr val="FFFF00"/>
                </a:solidFill>
                <a:effectLst/>
              </a:rPr>
            </a:br>
            <a:r>
              <a:rPr lang="pt-BR" sz="2600" b="1" dirty="0">
                <a:solidFill>
                  <a:srgbClr val="FFFF00"/>
                </a:solidFill>
                <a:effectLst/>
              </a:rPr>
              <a:t> ou propriedade rural.</a:t>
            </a:r>
            <a:br>
              <a:rPr lang="pt-BR" sz="2600" b="1" dirty="0">
                <a:solidFill>
                  <a:srgbClr val="FFFF00"/>
                </a:solidFill>
                <a:effectLst/>
              </a:rPr>
            </a:br>
            <a:endParaRPr lang="pt-BR" sz="2600" b="1" dirty="0">
              <a:solidFill>
                <a:srgbClr val="FFFF00"/>
              </a:solidFill>
              <a:effectLst/>
            </a:endParaRPr>
          </a:p>
        </p:txBody>
      </p:sp>
      <p:sp>
        <p:nvSpPr>
          <p:cNvPr id="15363" name="Espaço Reservado para Conteúdo 2"/>
          <p:cNvSpPr>
            <a:spLocks noGrp="1"/>
          </p:cNvSpPr>
          <p:nvPr>
            <p:ph sz="half" idx="1"/>
          </p:nvPr>
        </p:nvSpPr>
        <p:spPr>
          <a:xfrm>
            <a:off x="965915" y="1646238"/>
            <a:ext cx="6916023" cy="4525962"/>
          </a:xfrm>
          <a:ln>
            <a:solidFill>
              <a:schemeClr val="accent1"/>
            </a:solidFill>
            <a:miter lim="800000"/>
            <a:headEnd/>
            <a:tailEnd/>
          </a:ln>
        </p:spPr>
        <p:txBody>
          <a:bodyPr/>
          <a:lstStyle/>
          <a:p>
            <a:pPr algn="just" eaLnBrk="1" hangingPunct="1"/>
            <a:r>
              <a:rPr lang="pt-BR" sz="2000" b="1" dirty="0"/>
              <a:t>PRÉDIO RÚSTICO: </a:t>
            </a:r>
          </a:p>
          <a:p>
            <a:pPr algn="just" eaLnBrk="1" hangingPunct="1">
              <a:buFont typeface="Wingdings 2" pitchFamily="18" charset="2"/>
              <a:buNone/>
            </a:pPr>
            <a:endParaRPr lang="pt-BR" sz="2000" dirty="0"/>
          </a:p>
          <a:p>
            <a:pPr algn="just" eaLnBrk="1" hangingPunct="1"/>
            <a:r>
              <a:rPr lang="pt-BR" sz="2000" dirty="0"/>
              <a:t>É a propriedade imobiliária, </a:t>
            </a:r>
            <a:r>
              <a:rPr lang="pt-BR" sz="2000" dirty="0" smtClean="0"/>
              <a:t>situada </a:t>
            </a:r>
            <a:r>
              <a:rPr lang="pt-BR" sz="2000" dirty="0"/>
              <a:t>no campo ou na cidade, que se destine à exploração agro-silvo-pastoril de qualquer natureza. </a:t>
            </a:r>
          </a:p>
          <a:p>
            <a:pPr algn="just" eaLnBrk="1" hangingPunct="1"/>
            <a:endParaRPr lang="pt-BR" sz="2000" u="sng" dirty="0"/>
          </a:p>
          <a:p>
            <a:pPr algn="just" eaLnBrk="1" hangingPunct="1"/>
            <a:r>
              <a:rPr lang="pt-BR" sz="2000" u="sng" dirty="0"/>
              <a:t>Caracteriza-se pela natureza de seu uso ou utilização, não importando o local de situação</a:t>
            </a:r>
            <a:r>
              <a:rPr lang="pt-BR" sz="2000" dirty="0"/>
              <a:t>. </a:t>
            </a:r>
          </a:p>
          <a:p>
            <a:pPr algn="just" eaLnBrk="1" hangingPunct="1"/>
            <a:endParaRPr lang="pt-BR" sz="2000" dirty="0"/>
          </a:p>
          <a:p>
            <a:pPr algn="just" eaLnBrk="1" hangingPunct="1"/>
            <a:r>
              <a:rPr lang="pt-BR" sz="2000" dirty="0"/>
              <a:t>É rústico o prédio ou terreno situado no perímetro urbano de uma cidade, vila ou povoação, desde que destinado à exploração da produção rural.</a:t>
            </a:r>
          </a:p>
          <a:p>
            <a:pPr algn="just" eaLnBrk="1" hangingPunct="1"/>
            <a:endParaRPr lang="pt-BR" sz="2000" dirty="0"/>
          </a:p>
        </p:txBody>
      </p:sp>
      <p:sp>
        <p:nvSpPr>
          <p:cNvPr id="15364" name="Espaço Reservado para Conteúdo 3"/>
          <p:cNvSpPr>
            <a:spLocks noGrp="1"/>
          </p:cNvSpPr>
          <p:nvPr>
            <p:ph sz="half" idx="2"/>
          </p:nvPr>
        </p:nvSpPr>
        <p:spPr>
          <a:xfrm>
            <a:off x="8167688" y="1646238"/>
            <a:ext cx="3251730" cy="4525962"/>
          </a:xfrm>
          <a:ln>
            <a:solidFill>
              <a:schemeClr val="accent1"/>
            </a:solidFill>
            <a:miter lim="800000"/>
            <a:headEnd/>
            <a:tailEnd/>
          </a:ln>
        </p:spPr>
        <p:txBody>
          <a:bodyPr/>
          <a:lstStyle/>
          <a:p>
            <a:pPr algn="just" eaLnBrk="1" hangingPunct="1"/>
            <a:r>
              <a:rPr lang="en-US" sz="1800" b="1" dirty="0"/>
              <a:t>PROPRIEDADE RURAL</a:t>
            </a:r>
            <a:r>
              <a:rPr lang="en-US" sz="1800" dirty="0"/>
              <a:t>: </a:t>
            </a:r>
          </a:p>
          <a:p>
            <a:pPr algn="just" eaLnBrk="1" hangingPunct="1"/>
            <a:endParaRPr lang="en-US" sz="1800" dirty="0"/>
          </a:p>
          <a:p>
            <a:pPr algn="just" eaLnBrk="1" hangingPunct="1"/>
            <a:r>
              <a:rPr lang="en-US" sz="1800" dirty="0" err="1"/>
              <a:t>Localizada</a:t>
            </a:r>
            <a:r>
              <a:rPr lang="en-US" sz="1800" dirty="0"/>
              <a:t> </a:t>
            </a:r>
            <a:r>
              <a:rPr lang="en-US" sz="1800" dirty="0" err="1"/>
              <a:t>em</a:t>
            </a:r>
            <a:r>
              <a:rPr lang="en-US" sz="1800" dirty="0"/>
              <a:t> </a:t>
            </a:r>
            <a:r>
              <a:rPr lang="en-US" sz="1800" dirty="0" err="1"/>
              <a:t>âmbito</a:t>
            </a:r>
            <a:r>
              <a:rPr lang="en-US" sz="1800" dirty="0"/>
              <a:t> rural</a:t>
            </a:r>
          </a:p>
          <a:p>
            <a:pPr algn="just" eaLnBrk="1" hangingPunct="1"/>
            <a:endParaRPr lang="pt-BR" sz="1800" dirty="0"/>
          </a:p>
        </p:txBody>
      </p:sp>
      <p:sp>
        <p:nvSpPr>
          <p:cNvPr id="5" name="Espaço Reservado para Data 4"/>
          <p:cNvSpPr>
            <a:spLocks noGrp="1"/>
          </p:cNvSpPr>
          <p:nvPr>
            <p:ph type="dt" sz="quarter" idx="10"/>
          </p:nvPr>
        </p:nvSpPr>
        <p:spPr/>
        <p:txBody>
          <a:bodyPr/>
          <a:lstStyle/>
          <a:p>
            <a:pPr>
              <a:defRPr/>
            </a:pPr>
            <a:fld id="{A6173153-E234-4BC8-8197-39E9A767F4E1}"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6" name="Espaço Reservado para Rodapé 5"/>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7" name="Espaço Reservado para Número de Slide 6"/>
          <p:cNvSpPr>
            <a:spLocks noGrp="1"/>
          </p:cNvSpPr>
          <p:nvPr>
            <p:ph type="sldNum" sz="quarter" idx="12"/>
          </p:nvPr>
        </p:nvSpPr>
        <p:spPr/>
        <p:txBody>
          <a:bodyPr/>
          <a:lstStyle/>
          <a:p>
            <a:pPr>
              <a:defRPr/>
            </a:pPr>
            <a:fld id="{1E4B2F07-BE5B-448A-839C-C6B99FCFC9DF}" type="slidenum">
              <a:rPr lang="en-US">
                <a:solidFill>
                  <a:srgbClr val="EAEBDE">
                    <a:shade val="90000"/>
                  </a:srgbClr>
                </a:solidFill>
              </a:rPr>
              <a:pPr>
                <a:defRPr/>
              </a:pPr>
              <a:t>7</a:t>
            </a:fld>
            <a:endParaRPr lang="en-US">
              <a:solidFill>
                <a:srgbClr val="EAEBDE">
                  <a:shade val="90000"/>
                </a:srgbClr>
              </a:solidFill>
            </a:endParaRPr>
          </a:p>
        </p:txBody>
      </p:sp>
      <p:pic>
        <p:nvPicPr>
          <p:cNvPr id="15368" name="Picture 13" descr="fazenda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304800"/>
            <a:ext cx="163671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539500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54864" indent="0" eaLnBrk="1" fontAlgn="auto" hangingPunct="1">
              <a:spcAft>
                <a:spcPts val="0"/>
              </a:spcAft>
              <a:defRPr/>
            </a:pPr>
            <a:r>
              <a:rPr lang="pt-BR" dirty="0" smtClean="0">
                <a:solidFill>
                  <a:srgbClr val="FFFF00"/>
                </a:solidFill>
              </a:rPr>
              <a:t>Trabalhadores excluídos do</a:t>
            </a:r>
            <a:br>
              <a:rPr lang="pt-BR" dirty="0" smtClean="0">
                <a:solidFill>
                  <a:srgbClr val="FFFF00"/>
                </a:solidFill>
              </a:rPr>
            </a:br>
            <a:r>
              <a:rPr lang="pt-BR" dirty="0" smtClean="0">
                <a:solidFill>
                  <a:srgbClr val="FFFF00"/>
                </a:solidFill>
              </a:rPr>
              <a:t> direito do trabalho</a:t>
            </a:r>
            <a:endParaRPr lang="pt-BR" dirty="0">
              <a:solidFill>
                <a:srgbClr val="FFFF00"/>
              </a:solidFill>
            </a:endParaRPr>
          </a:p>
        </p:txBody>
      </p:sp>
      <p:sp>
        <p:nvSpPr>
          <p:cNvPr id="4" name="Espaço Reservado para Data 3"/>
          <p:cNvSpPr>
            <a:spLocks noGrp="1"/>
          </p:cNvSpPr>
          <p:nvPr>
            <p:ph type="dt" sz="quarter" idx="10"/>
          </p:nvPr>
        </p:nvSpPr>
        <p:spPr/>
        <p:txBody>
          <a:bodyPr/>
          <a:lstStyle/>
          <a:p>
            <a:pPr>
              <a:defRPr/>
            </a:pPr>
            <a:fld id="{33C326B2-D569-4F76-978E-39483B8594F1}"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Número de Slide 4"/>
          <p:cNvSpPr>
            <a:spLocks noGrp="1"/>
          </p:cNvSpPr>
          <p:nvPr>
            <p:ph type="sldNum" sz="quarter" idx="11"/>
          </p:nvPr>
        </p:nvSpPr>
        <p:spPr/>
        <p:txBody>
          <a:bodyPr/>
          <a:lstStyle/>
          <a:p>
            <a:pPr>
              <a:defRPr/>
            </a:pPr>
            <a:fld id="{DAB9E622-FD88-4E3E-9132-2809225A65DC}" type="slidenum">
              <a:rPr lang="en-US">
                <a:solidFill>
                  <a:srgbClr val="EAEBDE">
                    <a:shade val="90000"/>
                  </a:srgbClr>
                </a:solidFill>
              </a:rPr>
              <a:pPr>
                <a:defRPr/>
              </a:pPr>
              <a:t>8</a:t>
            </a:fld>
            <a:endParaRPr lang="en-US">
              <a:solidFill>
                <a:srgbClr val="EAEBDE">
                  <a:shade val="90000"/>
                </a:srgbClr>
              </a:solidFill>
            </a:endParaRPr>
          </a:p>
        </p:txBody>
      </p:sp>
      <p:sp>
        <p:nvSpPr>
          <p:cNvPr id="6" name="Espaço Reservado para Rodapé 5"/>
          <p:cNvSpPr>
            <a:spLocks noGrp="1"/>
          </p:cNvSpPr>
          <p:nvPr>
            <p:ph type="ftr" sz="quarter" idx="12"/>
          </p:nvPr>
        </p:nvSpPr>
        <p:spPr/>
        <p:txBody>
          <a:bodyPr/>
          <a:lstStyle/>
          <a:p>
            <a:pPr>
              <a:defRPr/>
            </a:pPr>
            <a:r>
              <a:rPr lang="en-US">
                <a:solidFill>
                  <a:srgbClr val="676A55">
                    <a:tint val="60000"/>
                    <a:satMod val="155000"/>
                  </a:srgbClr>
                </a:solidFill>
              </a:rPr>
              <a:t>Prof. Ma.Danielly Borguezan </a:t>
            </a:r>
          </a:p>
        </p:txBody>
      </p:sp>
    </p:spTree>
    <p:extLst>
      <p:ext uri="{BB962C8B-B14F-4D97-AF65-F5344CB8AC3E}">
        <p14:creationId xmlns:p14="http://schemas.microsoft.com/office/powerpoint/2010/main" val="227381374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ço Reservado para Conteúdo 6"/>
          <p:cNvGraphicFramePr>
            <a:graphicFrameLocks noGrp="1"/>
          </p:cNvGraphicFramePr>
          <p:nvPr>
            <p:ph idx="1"/>
            <p:extLst/>
          </p:nvPr>
        </p:nvGraphicFramePr>
        <p:xfrm>
          <a:off x="1905000" y="457200"/>
          <a:ext cx="8229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ço Reservado para Data 3"/>
          <p:cNvSpPr>
            <a:spLocks noGrp="1"/>
          </p:cNvSpPr>
          <p:nvPr>
            <p:ph type="dt" sz="quarter" idx="10"/>
          </p:nvPr>
        </p:nvSpPr>
        <p:spPr/>
        <p:txBody>
          <a:bodyPr/>
          <a:lstStyle/>
          <a:p>
            <a:pPr>
              <a:defRPr/>
            </a:pPr>
            <a:fld id="{1FCBDBA2-42DB-4469-8ADD-E9354C250258}" type="datetime8">
              <a:rPr lang="en-US">
                <a:solidFill>
                  <a:srgbClr val="676A55">
                    <a:tint val="60000"/>
                    <a:satMod val="155000"/>
                  </a:srgbClr>
                </a:solidFill>
              </a:rPr>
              <a:pPr>
                <a:defRPr/>
              </a:pPr>
              <a:t>8/19/2021 9:39 AM</a:t>
            </a:fld>
            <a:endParaRPr lang="en-US">
              <a:solidFill>
                <a:srgbClr val="676A55">
                  <a:tint val="60000"/>
                  <a:satMod val="155000"/>
                </a:srgbClr>
              </a:solidFill>
            </a:endParaRPr>
          </a:p>
        </p:txBody>
      </p:sp>
      <p:sp>
        <p:nvSpPr>
          <p:cNvPr id="5" name="Espaço Reservado para Rodapé 4"/>
          <p:cNvSpPr>
            <a:spLocks noGrp="1"/>
          </p:cNvSpPr>
          <p:nvPr>
            <p:ph type="ftr" sz="quarter" idx="11"/>
          </p:nvPr>
        </p:nvSpPr>
        <p:spPr/>
        <p:txBody>
          <a:bodyPr/>
          <a:lstStyle/>
          <a:p>
            <a:pPr>
              <a:defRPr/>
            </a:pPr>
            <a:r>
              <a:rPr lang="en-US">
                <a:solidFill>
                  <a:srgbClr val="676A55">
                    <a:tint val="60000"/>
                    <a:satMod val="155000"/>
                  </a:srgbClr>
                </a:solidFill>
              </a:rPr>
              <a:t>Prof. Ma.Danielly Borguezan </a:t>
            </a:r>
          </a:p>
        </p:txBody>
      </p:sp>
      <p:sp>
        <p:nvSpPr>
          <p:cNvPr id="6" name="Espaço Reservado para Número de Slide 5"/>
          <p:cNvSpPr>
            <a:spLocks noGrp="1"/>
          </p:cNvSpPr>
          <p:nvPr>
            <p:ph type="sldNum" sz="quarter" idx="12"/>
          </p:nvPr>
        </p:nvSpPr>
        <p:spPr/>
        <p:txBody>
          <a:bodyPr/>
          <a:lstStyle/>
          <a:p>
            <a:pPr>
              <a:defRPr/>
            </a:pPr>
            <a:fld id="{5BF2E218-9B61-4F56-B562-F6D8BD5B18C6}" type="slidenum">
              <a:rPr lang="en-US">
                <a:solidFill>
                  <a:srgbClr val="EAEBDE">
                    <a:shade val="90000"/>
                  </a:srgbClr>
                </a:solidFill>
              </a:rPr>
              <a:pPr>
                <a:defRPr/>
              </a:pPr>
              <a:t>9</a:t>
            </a:fld>
            <a:endParaRPr lang="en-US">
              <a:solidFill>
                <a:srgbClr val="EAEBDE">
                  <a:shade val="90000"/>
                </a:srgbClr>
              </a:solidFill>
            </a:endParaRPr>
          </a:p>
        </p:txBody>
      </p:sp>
      <p:grpSp>
        <p:nvGrpSpPr>
          <p:cNvPr id="22534" name="Grupo 7"/>
          <p:cNvGrpSpPr>
            <a:grpSpLocks/>
          </p:cNvGrpSpPr>
          <p:nvPr/>
        </p:nvGrpSpPr>
        <p:grpSpPr bwMode="auto">
          <a:xfrm>
            <a:off x="4038600" y="4343400"/>
            <a:ext cx="6248400" cy="762000"/>
            <a:chOff x="0" y="715965"/>
            <a:chExt cx="6995160" cy="604752"/>
          </a:xfrm>
        </p:grpSpPr>
        <p:sp>
          <p:nvSpPr>
            <p:cNvPr id="9" name="Retângulo de cantos arredondados 8"/>
            <p:cNvSpPr/>
            <p:nvPr/>
          </p:nvSpPr>
          <p:spPr>
            <a:xfrm>
              <a:off x="0" y="715965"/>
              <a:ext cx="6995160" cy="604752"/>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etângulo 9"/>
            <p:cNvSpPr/>
            <p:nvPr/>
          </p:nvSpPr>
          <p:spPr>
            <a:xfrm>
              <a:off x="85307" y="715965"/>
              <a:ext cx="5715558" cy="569475"/>
            </a:xfrm>
            <a:prstGeom prst="rect">
              <a:avLst/>
            </a:prstGeom>
          </p:spPr>
          <p:style>
            <a:lnRef idx="0">
              <a:scrgbClr r="0" g="0" b="0"/>
            </a:lnRef>
            <a:fillRef idx="0">
              <a:scrgbClr r="0" g="0" b="0"/>
            </a:fillRef>
            <a:effectRef idx="0">
              <a:scrgbClr r="0" g="0" b="0"/>
            </a:effectRef>
            <a:fontRef idx="minor">
              <a:schemeClr val="lt1"/>
            </a:fontRef>
          </p:style>
          <p:txBody>
            <a:bodyPr lIns="106680" tIns="106680" rIns="106680" bIns="106680" spcCol="1270" anchor="ctr"/>
            <a:lstStyle/>
            <a:p>
              <a:pPr defTabSz="1244600">
                <a:lnSpc>
                  <a:spcPct val="90000"/>
                </a:lnSpc>
                <a:spcAft>
                  <a:spcPct val="35000"/>
                </a:spcAft>
                <a:defRPr/>
              </a:pPr>
              <a:r>
                <a:rPr lang="pt-BR" sz="3000" dirty="0">
                  <a:solidFill>
                    <a:prstClr val="white"/>
                  </a:solidFill>
                </a:rPr>
                <a:t>Estagiário </a:t>
              </a:r>
              <a:endParaRPr lang="en-US" sz="3000" dirty="0">
                <a:solidFill>
                  <a:prstClr val="white"/>
                </a:solidFill>
              </a:endParaRPr>
            </a:p>
          </p:txBody>
        </p:sp>
      </p:grpSp>
      <p:grpSp>
        <p:nvGrpSpPr>
          <p:cNvPr id="22535" name="Grupo 10"/>
          <p:cNvGrpSpPr>
            <a:grpSpLocks/>
          </p:cNvGrpSpPr>
          <p:nvPr/>
        </p:nvGrpSpPr>
        <p:grpSpPr bwMode="auto">
          <a:xfrm>
            <a:off x="9448800" y="4191000"/>
            <a:ext cx="446088" cy="446088"/>
            <a:chOff x="7310627" y="2840355"/>
            <a:chExt cx="445770" cy="445770"/>
          </a:xfrm>
        </p:grpSpPr>
        <p:sp>
          <p:nvSpPr>
            <p:cNvPr id="12" name="Seta para baixo 11"/>
            <p:cNvSpPr/>
            <p:nvPr/>
          </p:nvSpPr>
          <p:spPr>
            <a:xfrm>
              <a:off x="7310627" y="2840355"/>
              <a:ext cx="445770" cy="445770"/>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Seta para baixo 4"/>
            <p:cNvSpPr/>
            <p:nvPr/>
          </p:nvSpPr>
          <p:spPr>
            <a:xfrm>
              <a:off x="7410569" y="2840355"/>
              <a:ext cx="245887" cy="3347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6670" tIns="26670" rIns="26670" bIns="26670" spcCol="1270" anchor="ctr"/>
            <a:lstStyle/>
            <a:p>
              <a:pPr algn="ctr" defTabSz="933450">
                <a:lnSpc>
                  <a:spcPct val="90000"/>
                </a:lnSpc>
                <a:spcAft>
                  <a:spcPct val="35000"/>
                </a:spcAft>
                <a:defRPr/>
              </a:pPr>
              <a:endParaRPr lang="en-US" sz="2100" dirty="0">
                <a:solidFill>
                  <a:prstClr val="black">
                    <a:hueOff val="0"/>
                    <a:satOff val="0"/>
                    <a:lumOff val="0"/>
                    <a:alphaOff val="0"/>
                  </a:prstClr>
                </a:solidFill>
              </a:endParaRPr>
            </a:p>
          </p:txBody>
        </p:sp>
      </p:grpSp>
      <p:sp>
        <p:nvSpPr>
          <p:cNvPr id="14" name="Retângulo de cantos arredondados 13"/>
          <p:cNvSpPr/>
          <p:nvPr/>
        </p:nvSpPr>
        <p:spPr bwMode="auto">
          <a:xfrm>
            <a:off x="4775201" y="5211763"/>
            <a:ext cx="5851525" cy="68580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en-US" sz="3000" dirty="0">
                <a:solidFill>
                  <a:prstClr val="white"/>
                </a:solidFill>
              </a:rPr>
              <a:t>Trabalhador </a:t>
            </a:r>
            <a:r>
              <a:rPr lang="en-US" sz="3000" dirty="0" err="1">
                <a:solidFill>
                  <a:prstClr val="white"/>
                </a:solidFill>
              </a:rPr>
              <a:t>Temporário</a:t>
            </a:r>
            <a:r>
              <a:rPr lang="en-US" sz="3000" dirty="0">
                <a:solidFill>
                  <a:prstClr val="white"/>
                </a:solidFill>
              </a:rPr>
              <a:t> </a:t>
            </a:r>
            <a:endParaRPr lang="pt-BR" sz="3000" dirty="0">
              <a:solidFill>
                <a:prstClr val="white"/>
              </a:solidFill>
            </a:endParaRPr>
          </a:p>
        </p:txBody>
      </p:sp>
      <p:grpSp>
        <p:nvGrpSpPr>
          <p:cNvPr id="22537" name="Grupo 10"/>
          <p:cNvGrpSpPr>
            <a:grpSpLocks/>
          </p:cNvGrpSpPr>
          <p:nvPr/>
        </p:nvGrpSpPr>
        <p:grpSpPr bwMode="auto">
          <a:xfrm>
            <a:off x="9865519" y="4939081"/>
            <a:ext cx="446088" cy="446088"/>
            <a:chOff x="7310627" y="2840355"/>
            <a:chExt cx="445770" cy="445770"/>
          </a:xfrm>
        </p:grpSpPr>
        <p:sp>
          <p:nvSpPr>
            <p:cNvPr id="16" name="Seta para baixo 15"/>
            <p:cNvSpPr/>
            <p:nvPr/>
          </p:nvSpPr>
          <p:spPr>
            <a:xfrm>
              <a:off x="7310627" y="2840355"/>
              <a:ext cx="445770" cy="445770"/>
            </a:xfrm>
            <a:prstGeom prst="downArrow">
              <a:avLst>
                <a:gd name="adj1" fmla="val 55000"/>
                <a:gd name="adj2" fmla="val 45000"/>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Seta para baixo 4"/>
            <p:cNvSpPr/>
            <p:nvPr/>
          </p:nvSpPr>
          <p:spPr>
            <a:xfrm>
              <a:off x="7410569" y="2840355"/>
              <a:ext cx="245887" cy="33472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26670" tIns="26670" rIns="26670" bIns="26670" spcCol="1270" anchor="ctr"/>
            <a:lstStyle/>
            <a:p>
              <a:pPr algn="ctr" defTabSz="933450">
                <a:lnSpc>
                  <a:spcPct val="90000"/>
                </a:lnSpc>
                <a:spcAft>
                  <a:spcPct val="35000"/>
                </a:spcAft>
                <a:defRPr/>
              </a:pPr>
              <a:endParaRPr lang="en-US" sz="2100" dirty="0">
                <a:solidFill>
                  <a:prstClr val="black">
                    <a:hueOff val="0"/>
                    <a:satOff val="0"/>
                    <a:lumOff val="0"/>
                    <a:alphaOff val="0"/>
                  </a:prstClr>
                </a:solidFill>
              </a:endParaRPr>
            </a:p>
          </p:txBody>
        </p:sp>
      </p:grpSp>
    </p:spTree>
    <p:extLst>
      <p:ext uri="{BB962C8B-B14F-4D97-AF65-F5344CB8AC3E}">
        <p14:creationId xmlns:p14="http://schemas.microsoft.com/office/powerpoint/2010/main" val="3028049696"/>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undição">
  <a:themeElements>
    <a:clrScheme name="Fundição">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undição">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undição">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2516</Words>
  <Application>Microsoft Office PowerPoint</Application>
  <PresentationFormat>Widescreen</PresentationFormat>
  <Paragraphs>434</Paragraphs>
  <Slides>41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41</vt:i4>
      </vt:variant>
    </vt:vector>
  </HeadingPairs>
  <TitlesOfParts>
    <vt:vector size="48" baseType="lpstr">
      <vt:lpstr>Arial</vt:lpstr>
      <vt:lpstr>Calibri</vt:lpstr>
      <vt:lpstr>Rockwell</vt:lpstr>
      <vt:lpstr>Times New Roman</vt:lpstr>
      <vt:lpstr>Wingdings</vt:lpstr>
      <vt:lpstr>Wingdings 2</vt:lpstr>
      <vt:lpstr>Fundição</vt:lpstr>
      <vt:lpstr>Contratos Especiais  de Trabalho</vt:lpstr>
      <vt:lpstr>DESAFIO / PESQUISA</vt:lpstr>
      <vt:lpstr> CONTRATO  DE  TRABALHO ENTRE MARIDO  E MULHER </vt:lpstr>
      <vt:lpstr>TRABALHADOR  RURAL </vt:lpstr>
      <vt:lpstr>Apresentação do PowerPoint</vt:lpstr>
      <vt:lpstr>quem é trabalhador rural?</vt:lpstr>
      <vt:lpstr>Local da atividade: prédio rústico  ou propriedade rural. </vt:lpstr>
      <vt:lpstr>Trabalhadores excluídos do  direito do trabalho</vt:lpstr>
      <vt:lpstr>Apresentação do PowerPoint</vt:lpstr>
      <vt:lpstr>TRABALHADOR AUTÔNOMO </vt:lpstr>
      <vt:lpstr>TRABALHADOR  EVENTUAL </vt:lpstr>
      <vt:lpstr>TRABALHADOR  VOLUNTÁRIO </vt:lpstr>
      <vt:lpstr>SÓCIO</vt:lpstr>
      <vt:lpstr> TRABALHADOR AVULSO </vt:lpstr>
      <vt:lpstr>TRABALHADOR PORTUÁRIO</vt:lpstr>
      <vt:lpstr>Apresentação do PowerPoint</vt:lpstr>
      <vt:lpstr>ESTAGIÁRIO 11.788/2008 </vt:lpstr>
      <vt:lpstr>Apresentação do PowerPoint</vt:lpstr>
      <vt:lpstr>Apresentação do PowerPoint</vt:lpstr>
      <vt:lpstr>Apresentação do PowerPoint</vt:lpstr>
      <vt:lpstr>OBS: Proporcionalidade</vt:lpstr>
      <vt:lpstr>Contratos de Trabalho </vt:lpstr>
      <vt:lpstr>Apresentação do PowerPoint</vt:lpstr>
      <vt:lpstr>Contrato por Prazo Determinado</vt:lpstr>
      <vt:lpstr>observações</vt:lpstr>
      <vt:lpstr>Prazo máximo de duração </vt:lpstr>
      <vt:lpstr>    Contrato de Experiência</vt:lpstr>
      <vt:lpstr>CONTRATO TEMPORÁRIO </vt:lpstr>
      <vt:lpstr>Considerações Gerais</vt:lpstr>
      <vt:lpstr>Apresentação do PowerPoint</vt:lpstr>
      <vt:lpstr>Apresentação do PowerPoint</vt:lpstr>
      <vt:lpstr>Apresentação do PowerPoint</vt:lpstr>
      <vt:lpstr>Apresentação do PowerPoint</vt:lpstr>
      <vt:lpstr>Apresentação do PowerPoint</vt:lpstr>
      <vt:lpstr>TERCEIRIZAÇÃO</vt:lpstr>
      <vt:lpstr>Apresentação do PowerPoint</vt:lpstr>
      <vt:lpstr>Quem paga o trabalhador  terceirizado?</vt:lpstr>
      <vt:lpstr>Apresentação do PowerPoint</vt:lpstr>
      <vt:lpstr>responsabilidade</vt:lpstr>
      <vt:lpstr>Quarteirização</vt:lpstr>
      <vt:lpstr>REFERÊNCIA BIBLIOGRÁFICA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Especiais  de Trabalho</dc:title>
  <dc:creator>Usuario</dc:creator>
  <cp:lastModifiedBy>Usuario</cp:lastModifiedBy>
  <cp:revision>19</cp:revision>
  <dcterms:created xsi:type="dcterms:W3CDTF">2020-02-05T22:51:22Z</dcterms:created>
  <dcterms:modified xsi:type="dcterms:W3CDTF">2021-08-19T13:54:58Z</dcterms:modified>
</cp:coreProperties>
</file>