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71" r:id="rId14"/>
    <p:sldId id="268" r:id="rId15"/>
    <p:sldId id="273" r:id="rId16"/>
    <p:sldId id="269" r:id="rId17"/>
    <p:sldId id="270" r:id="rId18"/>
    <p:sldId id="272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01CB76-2A37-4396-8DD6-AB142D3C52E6}" type="datetimeFigureOut">
              <a:rPr lang="pt-BR" smtClean="0"/>
              <a:pPr/>
              <a:t>28/06/2020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EA2CCF-E883-492D-95B9-F44C694BDAA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2"/>
            <a:ext cx="9144000" cy="6842178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</p:pic>
      <p:sp>
        <p:nvSpPr>
          <p:cNvPr id="5" name="Retângulo 4"/>
          <p:cNvSpPr/>
          <p:nvPr/>
        </p:nvSpPr>
        <p:spPr>
          <a:xfrm flipH="1">
            <a:off x="0" y="0"/>
            <a:ext cx="45719" cy="92333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85720" y="4786322"/>
            <a:ext cx="75359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Professor Sergio </a:t>
            </a:r>
            <a:r>
              <a:rPr lang="pt-BR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Nicoluzzi</a:t>
            </a:r>
            <a:endParaRPr lang="pt-BR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pt-B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142976" y="571480"/>
            <a:ext cx="65355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TEMPO DE MEIA VIDA</a:t>
            </a:r>
            <a:endParaRPr lang="pt-B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Quanto tempo é </a:t>
            </a:r>
            <a:r>
              <a:rPr lang="pt-BR" dirty="0" err="1" smtClean="0"/>
              <a:t>necessario</a:t>
            </a:r>
            <a:r>
              <a:rPr lang="pt-BR" dirty="0" smtClean="0"/>
              <a:t> para o material radiativo perder 75%  de sua massa? Sendo que o tempo de meia vida é de 35 anos?</a:t>
            </a:r>
          </a:p>
          <a:p>
            <a:r>
              <a:rPr lang="pt-BR" dirty="0" smtClean="0"/>
              <a:t>R- 100% - 50% 25%</a:t>
            </a:r>
          </a:p>
          <a:p>
            <a:r>
              <a:rPr lang="pt-BR" dirty="0"/>
              <a:t> </a:t>
            </a:r>
            <a:r>
              <a:rPr lang="pt-BR" dirty="0" smtClean="0"/>
              <a:t>             35 .35 = 70 ANOS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Césio 137 Possui meia vida de 30 anos. Se temos 12g desse elemento, após quanto tempo essa massa </a:t>
            </a:r>
            <a:r>
              <a:rPr lang="pt-BR" dirty="0" err="1" smtClean="0"/>
              <a:t>sera</a:t>
            </a:r>
            <a:r>
              <a:rPr lang="pt-BR" dirty="0" smtClean="0"/>
              <a:t> reduzida para 0.75g?</a:t>
            </a:r>
          </a:p>
          <a:p>
            <a:r>
              <a:rPr lang="pt-BR" dirty="0" smtClean="0"/>
              <a:t>R 12 -  6 – 3 – 1.5 – 0,75</a:t>
            </a:r>
          </a:p>
          <a:p>
            <a:r>
              <a:rPr lang="pt-BR" dirty="0"/>
              <a:t> </a:t>
            </a:r>
            <a:r>
              <a:rPr lang="pt-BR" dirty="0" smtClean="0"/>
              <a:t>        30-30-30-30 = 120 Anos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Substancia radioativa tem meia vida de 8horas.Partindo de 100g, que massa a substancia terá após 32 horas?</a:t>
            </a:r>
          </a:p>
          <a:p>
            <a:r>
              <a:rPr lang="pt-BR" dirty="0" smtClean="0"/>
              <a:t>100 .50. 25. 12,5. 6,25</a:t>
            </a:r>
          </a:p>
          <a:p>
            <a:r>
              <a:rPr lang="pt-BR" dirty="0"/>
              <a:t> </a:t>
            </a:r>
            <a:r>
              <a:rPr lang="pt-BR" dirty="0" smtClean="0"/>
              <a:t>      8-  8 ---8 -      8   =32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Cobalto-60 possui meia vida de 5 anos, sua massa inicial é de 40g qual tempo </a:t>
            </a:r>
            <a:r>
              <a:rPr lang="pt-BR" dirty="0" err="1" smtClean="0"/>
              <a:t>necessario</a:t>
            </a:r>
            <a:r>
              <a:rPr lang="pt-BR" dirty="0" smtClean="0"/>
              <a:t> para sobrar uma massa de 5g?</a:t>
            </a:r>
          </a:p>
          <a:p>
            <a:r>
              <a:rPr lang="pt-BR" dirty="0" smtClean="0"/>
              <a:t>40 – 20 – 10 – 5</a:t>
            </a:r>
          </a:p>
          <a:p>
            <a:r>
              <a:rPr lang="pt-BR" dirty="0"/>
              <a:t> </a:t>
            </a:r>
            <a:r>
              <a:rPr lang="pt-BR" dirty="0" smtClean="0"/>
              <a:t>    5       5     5   = 15 anos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elemento perde 87,5% de sua atividade depois de 72 dias. A sua meia vida é de ?</a:t>
            </a:r>
          </a:p>
          <a:p>
            <a:endParaRPr lang="pt-BR" dirty="0"/>
          </a:p>
          <a:p>
            <a:r>
              <a:rPr lang="pt-BR" dirty="0" smtClean="0"/>
              <a:t>100.50.25.12.5</a:t>
            </a:r>
          </a:p>
          <a:p>
            <a:r>
              <a:rPr lang="pt-BR" dirty="0"/>
              <a:t> </a:t>
            </a:r>
            <a:r>
              <a:rPr lang="pt-BR" dirty="0" smtClean="0"/>
              <a:t>     72  72  72        72;3 = 24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Quanto tempo o Cobalto-60 de meia vida de 5 anos, leva para ter 1/16 de sua massa?</a:t>
            </a:r>
          </a:p>
          <a:p>
            <a:endParaRPr lang="pt-BR" dirty="0"/>
          </a:p>
          <a:p>
            <a:r>
              <a:rPr lang="pt-BR" dirty="0" smtClean="0"/>
              <a:t>1   ½    ¼    1/8   1/16 </a:t>
            </a:r>
          </a:p>
          <a:p>
            <a:r>
              <a:rPr lang="pt-BR" dirty="0"/>
              <a:t> </a:t>
            </a:r>
            <a:r>
              <a:rPr lang="pt-BR" dirty="0" smtClean="0"/>
              <a:t>   5   5     5       5    = 20 anos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material Radioativo com massa de 200g</a:t>
            </a:r>
          </a:p>
          <a:p>
            <a:pPr>
              <a:buNone/>
            </a:pPr>
            <a:r>
              <a:rPr lang="pt-BR" dirty="0" smtClean="0"/>
              <a:t>De inicial possui tempo de meia vida de 6,3 anos, qual o tempo quanto tempo ele levara para sua massa chegar á 12,5?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200-100-50-25-12,5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6.3 -6.3- 6.3-6.3 = 25 anos e 2 meses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Cobalto-60 possui tempo de meia vida de 5 anos, sua massa inicial é de 120 kg, qual </a:t>
            </a:r>
            <a:r>
              <a:rPr lang="pt-BR" dirty="0" err="1" smtClean="0"/>
              <a:t>sera</a:t>
            </a:r>
            <a:r>
              <a:rPr lang="pt-BR" dirty="0" smtClean="0"/>
              <a:t> sua massa final após 25 anos?</a:t>
            </a:r>
          </a:p>
          <a:p>
            <a:r>
              <a:rPr lang="pt-BR" dirty="0" smtClean="0"/>
              <a:t>120-60-30-15-7,5-3,75 g</a:t>
            </a:r>
          </a:p>
          <a:p>
            <a:r>
              <a:rPr lang="pt-BR" dirty="0"/>
              <a:t> </a:t>
            </a:r>
            <a:r>
              <a:rPr lang="pt-BR" dirty="0" smtClean="0"/>
              <a:t>      5    5    5      5    5 = 25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Cobalto-60 possui meia vida de 5 anos, qual a porcentagem de massa ele </a:t>
            </a:r>
            <a:r>
              <a:rPr lang="pt-BR" dirty="0" err="1" smtClean="0"/>
              <a:t>tera</a:t>
            </a:r>
            <a:r>
              <a:rPr lang="pt-BR" dirty="0" smtClean="0"/>
              <a:t> em 15 anos?</a:t>
            </a:r>
          </a:p>
          <a:p>
            <a:endParaRPr lang="pt-BR" dirty="0"/>
          </a:p>
          <a:p>
            <a:r>
              <a:rPr lang="pt-BR" dirty="0" smtClean="0"/>
              <a:t>100% 50% 25% 12,5%</a:t>
            </a:r>
          </a:p>
          <a:p>
            <a:r>
              <a:rPr lang="pt-BR" dirty="0"/>
              <a:t> </a:t>
            </a:r>
            <a:r>
              <a:rPr lang="pt-BR" dirty="0" smtClean="0"/>
              <a:t>     5       5       5    = 15 anos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Qual  a massa inicial  de cobalto-60 de tempo  de meia-vida 5 anos sendo que após 25 anos ele ficou com massa de 2g</a:t>
            </a:r>
          </a:p>
          <a:p>
            <a:endParaRPr lang="pt-BR" dirty="0"/>
          </a:p>
          <a:p>
            <a:r>
              <a:rPr lang="pt-BR" dirty="0" smtClean="0"/>
              <a:t>2  -4 – 8 – 16  -31  -64</a:t>
            </a:r>
          </a:p>
          <a:p>
            <a:r>
              <a:rPr lang="pt-BR"/>
              <a:t> </a:t>
            </a:r>
            <a:r>
              <a:rPr lang="pt-BR" smtClean="0"/>
              <a:t>  5   10    15   20  25        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TEMPO DE MEIA VIDA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</a:t>
            </a:r>
            <a:r>
              <a:rPr lang="pt-BR" dirty="0" smtClean="0"/>
              <a:t>é?</a:t>
            </a:r>
          </a:p>
          <a:p>
            <a:r>
              <a:rPr lang="pt-BR" dirty="0" smtClean="0"/>
              <a:t>Para que serve?</a:t>
            </a:r>
          </a:p>
          <a:p>
            <a:r>
              <a:rPr lang="pt-BR" dirty="0" smtClean="0"/>
              <a:t>Qual a </a:t>
            </a:r>
            <a:r>
              <a:rPr lang="pt-BR" dirty="0" smtClean="0"/>
              <a:t>característica?</a:t>
            </a:r>
            <a:endParaRPr lang="pt-BR" dirty="0" smtClean="0"/>
          </a:p>
          <a:p>
            <a:r>
              <a:rPr lang="pt-BR" dirty="0" smtClean="0"/>
              <a:t>Aonde usa?</a:t>
            </a:r>
          </a:p>
          <a:p>
            <a:r>
              <a:rPr lang="pt-BR" dirty="0" smtClean="0"/>
              <a:t>Precisamos fazer conta?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o tempo necessário para o elemento radioativo perder a metade de sua massa ou atividade inicial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Tempo de meia vida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meia vida de um elemento radioativo é o intervalo de tempo em que uma amostra deste elemento se reduz à metade. Este intervalo de tempo também é chamado de período de </a:t>
            </a:r>
            <a:r>
              <a:rPr lang="pt-BR" dirty="0" err="1"/>
              <a:t>semidesintegração</a:t>
            </a:r>
            <a:r>
              <a:rPr lang="pt-BR" dirty="0" smtClean="0"/>
              <a:t>., serve para podermos calcular a energia do elemento radioativo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Tempo de meia vida para que serve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À medida que os elementos radioativos vão se desintegrando, no decorrer do tempo, a sua quantidade e atividade vão reduzindo e, por </a:t>
            </a:r>
            <a:r>
              <a:rPr lang="pt-BR" dirty="0" smtClean="0"/>
              <a:t>conseqüência, </a:t>
            </a:r>
            <a:r>
              <a:rPr lang="pt-BR" dirty="0"/>
              <a:t>a quantidade de energia emitida por ele, em razão da radioatividade, também é reduzida.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Aonde usa?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tempo de meia vida é usada na medicação de radiação, usamos para medir a quantidade da radiação que o elemento possui.</a:t>
            </a:r>
          </a:p>
          <a:p>
            <a:r>
              <a:rPr lang="pt-BR" dirty="0" smtClean="0"/>
              <a:t>Em modalidades como Medicina Nuclear e Radioterapia necessitamos do tempo de meia vida para medir a dose de radiação que o paciente esta recebendo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/>
          </a:bodyPr>
          <a:lstStyle/>
          <a:p>
            <a:r>
              <a:rPr lang="pt-BR" dirty="0"/>
              <a:t>Uma característica interessante dos elementos radioativos é que em virtude da desintegração que eles sofrem, a massa que eles possuem é reduzida; nos períodos de </a:t>
            </a:r>
            <a:r>
              <a:rPr lang="pt-BR" dirty="0" err="1"/>
              <a:t>semidesintegração</a:t>
            </a:r>
            <a:r>
              <a:rPr lang="pt-BR" dirty="0"/>
              <a:t>, a massa é reduzida pela metade, deixando ainda a outra metade por se desintegrar, que também passará pelo período de </a:t>
            </a:r>
            <a:r>
              <a:rPr lang="pt-BR" dirty="0" err="1"/>
              <a:t>semidesintegração</a:t>
            </a:r>
            <a:r>
              <a:rPr lang="pt-BR" dirty="0"/>
              <a:t> e assim sucessivamente. E este processo vai acontecendo repetidamente de tal forma que a massa é reduzida, mas nunca chega a ser zero.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M=</a:t>
            </a:r>
            <a:r>
              <a:rPr lang="pt-BR" u="sng" dirty="0" smtClean="0"/>
              <a:t>mo</a:t>
            </a:r>
            <a:br>
              <a:rPr lang="pt-BR" u="sng" dirty="0" smtClean="0"/>
            </a:br>
            <a:r>
              <a:rPr lang="pt-BR" dirty="0" smtClean="0"/>
              <a:t>2x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Relação massa – meia-vida</a:t>
            </a:r>
            <a:endParaRPr lang="pt-BR" dirty="0"/>
          </a:p>
          <a:p>
            <a:r>
              <a:rPr lang="pt-BR" dirty="0"/>
              <a:t>M = massa residual (kg)</a:t>
            </a:r>
            <a:br>
              <a:rPr lang="pt-BR" dirty="0"/>
            </a:br>
            <a:r>
              <a:rPr lang="pt-BR" dirty="0"/>
              <a:t>Mo = massa inicial (kg)</a:t>
            </a:r>
            <a:br>
              <a:rPr lang="pt-BR" dirty="0"/>
            </a:br>
            <a:r>
              <a:rPr lang="pt-BR" dirty="0"/>
              <a:t>X = quantidade de meias-vidas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A expressão citada anteriormente permite-nos perceber que os elementos radioativos duram eternamente.</a:t>
            </a:r>
            <a:br>
              <a:rPr lang="pt-BR" dirty="0"/>
            </a:br>
            <a:r>
              <a:rPr lang="pt-BR" dirty="0"/>
              <a:t> 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Um material radioativo de massa inicial de 3.850 kg depois de certo </a:t>
            </a:r>
            <a:r>
              <a:rPr lang="pt-BR" dirty="0" err="1" smtClean="0"/>
              <a:t>periodo</a:t>
            </a:r>
            <a:r>
              <a:rPr lang="pt-BR" dirty="0" smtClean="0"/>
              <a:t> de tempo fica com </a:t>
            </a:r>
            <a:r>
              <a:rPr lang="pt-BR" dirty="0" smtClean="0"/>
              <a:t>60 </a:t>
            </a:r>
            <a:r>
              <a:rPr lang="pt-BR" dirty="0" smtClean="0"/>
              <a:t>kg sendo a meia vida dele de 270 dias, qual o tempo total ele levou para ter este decaimento ?</a:t>
            </a:r>
          </a:p>
          <a:p>
            <a:r>
              <a:rPr lang="pt-BR" dirty="0" smtClean="0"/>
              <a:t>MASSA=3.850.1,925.962.481.240.120.60</a:t>
            </a:r>
            <a:endParaRPr lang="pt-BR" dirty="0" smtClean="0"/>
          </a:p>
          <a:p>
            <a:r>
              <a:rPr lang="pt-BR" dirty="0" smtClean="0"/>
              <a:t>TEMPO= 270 +   270+ 270+270+270  +270+ 270</a:t>
            </a:r>
          </a:p>
          <a:p>
            <a:r>
              <a:rPr lang="pt-BR" dirty="0" smtClean="0"/>
              <a:t>6X270=1,620 DIAS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165</TotalTime>
  <Words>711</Words>
  <Application>Microsoft Office PowerPoint</Application>
  <PresentationFormat>Apresentação na tela (4:3)</PresentationFormat>
  <Paragraphs>64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Viagem</vt:lpstr>
      <vt:lpstr>Slide 1</vt:lpstr>
      <vt:lpstr>TEMPO DE MEIA VIDA</vt:lpstr>
      <vt:lpstr>O que é</vt:lpstr>
      <vt:lpstr>Tempo de meia vida</vt:lpstr>
      <vt:lpstr>Tempo de meia vida para que serve</vt:lpstr>
      <vt:lpstr>Aonde usa? </vt:lpstr>
      <vt:lpstr>característica</vt:lpstr>
      <vt:lpstr>M=mo 2x</vt:lpstr>
      <vt:lpstr>EXEMPLOS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Pati</dc:creator>
  <cp:lastModifiedBy>Pati</cp:lastModifiedBy>
  <cp:revision>2</cp:revision>
  <dcterms:created xsi:type="dcterms:W3CDTF">2020-06-25T23:59:52Z</dcterms:created>
  <dcterms:modified xsi:type="dcterms:W3CDTF">2020-06-28T04:22:07Z</dcterms:modified>
</cp:coreProperties>
</file>