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68" r:id="rId4"/>
    <p:sldId id="260" r:id="rId5"/>
    <p:sldId id="266" r:id="rId6"/>
    <p:sldId id="261" r:id="rId7"/>
    <p:sldId id="265" r:id="rId8"/>
    <p:sldId id="262" r:id="rId9"/>
    <p:sldId id="270" r:id="rId10"/>
    <p:sldId id="278" r:id="rId11"/>
    <p:sldId id="263" r:id="rId12"/>
    <p:sldId id="271" r:id="rId13"/>
    <p:sldId id="285" r:id="rId14"/>
    <p:sldId id="264" r:id="rId15"/>
    <p:sldId id="286" r:id="rId16"/>
    <p:sldId id="287" r:id="rId17"/>
    <p:sldId id="288" r:id="rId18"/>
    <p:sldId id="279" r:id="rId19"/>
    <p:sldId id="289" r:id="rId20"/>
    <p:sldId id="284" r:id="rId21"/>
    <p:sldId id="280" r:id="rId22"/>
    <p:sldId id="267" r:id="rId23"/>
    <p:sldId id="290" r:id="rId24"/>
    <p:sldId id="275" r:id="rId25"/>
    <p:sldId id="277" r:id="rId26"/>
    <p:sldId id="281" r:id="rId27"/>
    <p:sldId id="272" r:id="rId28"/>
    <p:sldId id="269" r:id="rId29"/>
    <p:sldId id="274" r:id="rId30"/>
    <p:sldId id="276" r:id="rId31"/>
    <p:sldId id="273" r:id="rId32"/>
    <p:sldId id="28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0909" autoAdjust="0"/>
  </p:normalViewPr>
  <p:slideViewPr>
    <p:cSldViewPr snapToGrid="0">
      <p:cViewPr varScale="1">
        <p:scale>
          <a:sx n="67" d="100"/>
          <a:sy n="67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41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3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41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09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21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29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59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92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60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52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96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5D7D4-7F5C-4087-A6AB-DB380E846627}" type="datetimeFigureOut">
              <a:rPr lang="pt-BR" smtClean="0"/>
              <a:t>27/03/2021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E04D3-DDEE-4E71-89BA-0E582FB68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72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4440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40880"/>
          </a:xfrm>
        </p:spPr>
      </p:pic>
    </p:spTree>
    <p:extLst>
      <p:ext uri="{BB962C8B-B14F-4D97-AF65-F5344CB8AC3E}">
        <p14:creationId xmlns:p14="http://schemas.microsoft.com/office/powerpoint/2010/main" val="79200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Em 1902, um inglês bolou uma máquina de raios X controlada por moeda, um pouco antes deputados de nova Jérsei, nos EUA, tentaram passar uma lei proibindo o uso da radiação. Eram defensores da moralidade e achavam que os raios permitiam a qualquer um ver os corpos nus de quem andasse pelas ruas. A lei não foi aprovada, pois no máximo se veria o esqueleto pelados</a:t>
            </a:r>
          </a:p>
        </p:txBody>
      </p:sp>
    </p:spTree>
    <p:extLst>
      <p:ext uri="{BB962C8B-B14F-4D97-AF65-F5344CB8AC3E}">
        <p14:creationId xmlns:p14="http://schemas.microsoft.com/office/powerpoint/2010/main" val="5769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53497"/>
          </a:xfrm>
        </p:spPr>
      </p:pic>
    </p:spTree>
    <p:extLst>
      <p:ext uri="{BB962C8B-B14F-4D97-AF65-F5344CB8AC3E}">
        <p14:creationId xmlns:p14="http://schemas.microsoft.com/office/powerpoint/2010/main" val="218690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858001"/>
          </a:xfrm>
        </p:spPr>
      </p:pic>
    </p:spTree>
    <p:extLst>
      <p:ext uri="{BB962C8B-B14F-4D97-AF65-F5344CB8AC3E}">
        <p14:creationId xmlns:p14="http://schemas.microsoft.com/office/powerpoint/2010/main" val="126830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 o verdadeiro risco da radiação continuou sendo ignorado. Em pouco tempo começou surgir as lesões provocadas pelos raios </a:t>
            </a:r>
            <a:r>
              <a:rPr lang="pt-BR" sz="4000" dirty="0" err="1"/>
              <a:t>X,as</a:t>
            </a:r>
            <a:r>
              <a:rPr lang="pt-BR" sz="4000" dirty="0"/>
              <a:t> principais vitimas eram os operadores das maquinas que sofriam exposições repedias, vários perderam as mãos</a:t>
            </a:r>
            <a:r>
              <a:rPr lang="pt-BR" sz="4000" dirty="0" smtClean="0"/>
              <a:t>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0800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" y="0"/>
            <a:ext cx="12064229" cy="6858000"/>
          </a:xfrm>
        </p:spPr>
      </p:pic>
    </p:spTree>
    <p:extLst>
      <p:ext uri="{BB962C8B-B14F-4D97-AF65-F5344CB8AC3E}">
        <p14:creationId xmlns:p14="http://schemas.microsoft.com/office/powerpoint/2010/main" val="230615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780"/>
            <a:ext cx="12192001" cy="6830219"/>
          </a:xfrm>
        </p:spPr>
      </p:pic>
    </p:spTree>
    <p:extLst>
      <p:ext uri="{BB962C8B-B14F-4D97-AF65-F5344CB8AC3E}">
        <p14:creationId xmlns:p14="http://schemas.microsoft.com/office/powerpoint/2010/main" val="3317385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profissionais trabalhavam sem proteção</a:t>
            </a:r>
          </a:p>
          <a:p>
            <a:r>
              <a:rPr lang="pt-BR" dirty="0" smtClean="0"/>
              <a:t>Sem saber dos riscos</a:t>
            </a:r>
          </a:p>
          <a:p>
            <a:r>
              <a:rPr lang="pt-BR" dirty="0" smtClean="0"/>
              <a:t>Prejudicando a </a:t>
            </a:r>
            <a:r>
              <a:rPr lang="pt-BR" dirty="0" err="1" smtClean="0"/>
              <a:t>saude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8328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9286"/>
          </a:xfrm>
        </p:spPr>
      </p:pic>
    </p:spTree>
    <p:extLst>
      <p:ext uri="{BB962C8B-B14F-4D97-AF65-F5344CB8AC3E}">
        <p14:creationId xmlns:p14="http://schemas.microsoft.com/office/powerpoint/2010/main" val="121983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Após muitas Mortes começaram a ser produzidos EPIS</a:t>
            </a:r>
          </a:p>
          <a:p>
            <a:r>
              <a:rPr lang="pt-BR" dirty="0" smtClean="0"/>
              <a:t>Protegendo os profissionais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1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Historias dos Raios 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Na tarde de 8 de novembro de 1895, após o trabalho, o físico Wilhelm Conrad Roentgen (1845-1923), resolveu continuar alguns experimentos que fazia em um laboratório na sua casa. Ele estava com sorte. Antes de cair a noite, um acaso ajudaria a descobrir os raios –X. Como muitos físicos da época. Roentgen pesquisava o tubo de raios catódicos inventado pelo inglês Willian </a:t>
            </a:r>
            <a:r>
              <a:rPr lang="pt-BR" sz="3600" dirty="0" err="1"/>
              <a:t>Crookes</a:t>
            </a:r>
            <a:r>
              <a:rPr lang="pt-BR" sz="3600" dirty="0"/>
              <a:t> (1832-1919) Anos antes</a:t>
            </a:r>
          </a:p>
        </p:txBody>
      </p:sp>
    </p:spTree>
    <p:extLst>
      <p:ext uri="{BB962C8B-B14F-4D97-AF65-F5344CB8AC3E}">
        <p14:creationId xmlns:p14="http://schemas.microsoft.com/office/powerpoint/2010/main" val="5815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7829" cy="6811830"/>
          </a:xfrm>
        </p:spPr>
      </p:pic>
    </p:spTree>
    <p:extLst>
      <p:ext uri="{BB962C8B-B14F-4D97-AF65-F5344CB8AC3E}">
        <p14:creationId xmlns:p14="http://schemas.microsoft.com/office/powerpoint/2010/main" val="81049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013670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err="1" smtClean="0"/>
              <a:t>Rotengen</a:t>
            </a:r>
            <a:r>
              <a:rPr lang="pt-BR" sz="3200" dirty="0" smtClean="0"/>
              <a:t> constatou que seus raios X projetavam sombras em filmes fotográficos e não podiam ser desviados por imas, percebeu que era algo parecido com a luz, ou seja, ondas eletromagnéticas. Pois é exatamente isso que são os raios X. Ondas eletro magnéticas de comprimento muito curto, cerca de um milhão de vezes menor que um milímetro, mais ou menos a distância que separa um átomo de outro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878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Evolução das maquinas Radiológicas</a:t>
            </a:r>
          </a:p>
          <a:p>
            <a:pPr marL="0" indent="0">
              <a:buNone/>
            </a:pPr>
            <a:r>
              <a:rPr lang="pt-BR" dirty="0" smtClean="0"/>
              <a:t>Do Inicio até os  dias de Hoje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023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191261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86261"/>
          </a:xfrm>
        </p:spPr>
      </p:pic>
    </p:spTree>
    <p:extLst>
      <p:ext uri="{BB962C8B-B14F-4D97-AF65-F5344CB8AC3E}">
        <p14:creationId xmlns:p14="http://schemas.microsoft.com/office/powerpoint/2010/main" val="3545906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04909"/>
          </a:xfrm>
        </p:spPr>
      </p:pic>
    </p:spTree>
    <p:extLst>
      <p:ext uri="{BB962C8B-B14F-4D97-AF65-F5344CB8AC3E}">
        <p14:creationId xmlns:p14="http://schemas.microsoft.com/office/powerpoint/2010/main" val="2823433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641"/>
            <a:ext cx="12192001" cy="6839359"/>
          </a:xfrm>
        </p:spPr>
      </p:pic>
    </p:spTree>
    <p:extLst>
      <p:ext uri="{BB962C8B-B14F-4D97-AF65-F5344CB8AC3E}">
        <p14:creationId xmlns:p14="http://schemas.microsoft.com/office/powerpoint/2010/main" val="1767276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35"/>
            <a:ext cx="12192000" cy="6778565"/>
          </a:xfrm>
        </p:spPr>
      </p:pic>
    </p:spTree>
    <p:extLst>
      <p:ext uri="{BB962C8B-B14F-4D97-AF65-F5344CB8AC3E}">
        <p14:creationId xmlns:p14="http://schemas.microsoft.com/office/powerpoint/2010/main" val="170891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66"/>
            <a:ext cx="12192001" cy="6835934"/>
          </a:xfrm>
        </p:spPr>
      </p:pic>
    </p:spTree>
    <p:extLst>
      <p:ext uri="{BB962C8B-B14F-4D97-AF65-F5344CB8AC3E}">
        <p14:creationId xmlns:p14="http://schemas.microsoft.com/office/powerpoint/2010/main" val="214062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01" y="1829291"/>
            <a:ext cx="5715798" cy="4344006"/>
          </a:xfrm>
        </p:spPr>
      </p:pic>
    </p:spTree>
    <p:extLst>
      <p:ext uri="{BB962C8B-B14F-4D97-AF65-F5344CB8AC3E}">
        <p14:creationId xmlns:p14="http://schemas.microsoft.com/office/powerpoint/2010/main" val="3967779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753498"/>
          </a:xfrm>
        </p:spPr>
      </p:pic>
    </p:spTree>
    <p:extLst>
      <p:ext uri="{BB962C8B-B14F-4D97-AF65-F5344CB8AC3E}">
        <p14:creationId xmlns:p14="http://schemas.microsoft.com/office/powerpoint/2010/main" val="3177259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754" y="1423216"/>
            <a:ext cx="10515600" cy="1325563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27717"/>
          </a:xfrm>
        </p:spPr>
      </p:pic>
    </p:spTree>
    <p:extLst>
      <p:ext uri="{BB962C8B-B14F-4D97-AF65-F5344CB8AC3E}">
        <p14:creationId xmlns:p14="http://schemas.microsoft.com/office/powerpoint/2010/main" val="4045672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40435"/>
          </a:xfrm>
        </p:spPr>
      </p:pic>
    </p:spTree>
    <p:extLst>
      <p:ext uri="{BB962C8B-B14F-4D97-AF65-F5344CB8AC3E}">
        <p14:creationId xmlns:p14="http://schemas.microsoft.com/office/powerpoint/2010/main" val="205077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Era um tipo de vidro dentro o qual um condutor metal emitiam eletros, na época chamado de raios catódicos, em direção a outro condutor. Quando ele ligou o tubo naquele dia, algo muito estranho aconteceu: perto do tubo, uma placa de metal Fluorescente brilhou, ele desligou o tubo e o brilho sumiu. Ligou de novo e lá estava ele. O brilho persistiu mesmo quando foi colocado um livro e uma folha de alumínio entre o tubo e a placa. Alguma coisa saia do tubo atravessava a barreira e atingia a placa.</a:t>
            </a:r>
          </a:p>
        </p:txBody>
      </p:sp>
    </p:spTree>
    <p:extLst>
      <p:ext uri="{BB962C8B-B14F-4D97-AF65-F5344CB8AC3E}">
        <p14:creationId xmlns:p14="http://schemas.microsoft.com/office/powerpoint/2010/main" val="30501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2428"/>
            <a:ext cx="9199014" cy="5821251"/>
          </a:xfrm>
        </p:spPr>
      </p:pic>
    </p:spTree>
    <p:extLst>
      <p:ext uri="{BB962C8B-B14F-4D97-AF65-F5344CB8AC3E}">
        <p14:creationId xmlns:p14="http://schemas.microsoft.com/office/powerpoint/2010/main" val="36205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/>
              <a:t>No dia 22 de dezembro, fez a radiação atravessar por 15 minutos a mão da sua esposa </a:t>
            </a:r>
            <a:r>
              <a:rPr lang="pt-BR" sz="3200" dirty="0" err="1"/>
              <a:t>Bertha</a:t>
            </a:r>
            <a:r>
              <a:rPr lang="pt-BR" sz="3200" dirty="0"/>
              <a:t>, atingindo do outro lado uma chapa fotográfica. Revelada a chapa, via-se nela as sombras dos ossos da </a:t>
            </a:r>
            <a:r>
              <a:rPr lang="pt-BR" sz="3200" dirty="0" err="1"/>
              <a:t>bertha</a:t>
            </a:r>
            <a:r>
              <a:rPr lang="pt-BR" sz="3200" dirty="0"/>
              <a:t>, na primeira radiografia da história.</a:t>
            </a:r>
          </a:p>
          <a:p>
            <a:r>
              <a:rPr lang="pt-BR" sz="3200" dirty="0"/>
              <a:t>Fascinado mais muito ainda confuso, ele decidiu chamar os raios de X. Símbolo usado em ciência para designar o desconhecido.</a:t>
            </a:r>
          </a:p>
          <a:p>
            <a:r>
              <a:rPr lang="pt-BR" sz="3200" dirty="0"/>
              <a:t>No início todos queriam ver o próprio esqueleto, os raios </a:t>
            </a:r>
            <a:r>
              <a:rPr lang="pt-BR" sz="3200" dirty="0" smtClean="0"/>
              <a:t>X seria </a:t>
            </a:r>
            <a:r>
              <a:rPr lang="pt-BR" sz="3200" dirty="0"/>
              <a:t>a sensação do momento.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09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3" y="-38637"/>
            <a:ext cx="5011358" cy="6896637"/>
          </a:xfrm>
        </p:spPr>
      </p:pic>
    </p:spTree>
    <p:extLst>
      <p:ext uri="{BB962C8B-B14F-4D97-AF65-F5344CB8AC3E}">
        <p14:creationId xmlns:p14="http://schemas.microsoft.com/office/powerpoint/2010/main" val="6415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Médicos se interessaram na invenção de Roentgen, deslumbrado com a possibilidade de poderem com isso, ver ossos quebrados, e identificar órgãos doentes.</a:t>
            </a:r>
          </a:p>
          <a:p>
            <a:r>
              <a:rPr lang="pt-BR" sz="3600" dirty="0"/>
              <a:t>Rapidamente o americano Thomas Alva Edison inventou um instrumento com tela Fluorescente que deixava ver o esqueleto ao vivo, sem necessidade de revelar filmes.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13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9069"/>
          </a:xfrm>
        </p:spPr>
      </p:pic>
    </p:spTree>
    <p:extLst>
      <p:ext uri="{BB962C8B-B14F-4D97-AF65-F5344CB8AC3E}">
        <p14:creationId xmlns:p14="http://schemas.microsoft.com/office/powerpoint/2010/main" val="1642300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543</Words>
  <Application>Microsoft Office PowerPoint</Application>
  <PresentationFormat>Widescreen</PresentationFormat>
  <Paragraphs>18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do Office</vt:lpstr>
      <vt:lpstr>Apresentação do PowerPoint</vt:lpstr>
      <vt:lpstr>Historias dos Raios X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dos Raios X</dc:title>
  <dc:creator>sergio nicoluzzi</dc:creator>
  <cp:lastModifiedBy>Pati</cp:lastModifiedBy>
  <cp:revision>10</cp:revision>
  <dcterms:created xsi:type="dcterms:W3CDTF">2018-03-22T14:26:04Z</dcterms:created>
  <dcterms:modified xsi:type="dcterms:W3CDTF">2021-03-28T01:26:15Z</dcterms:modified>
</cp:coreProperties>
</file>