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9" r:id="rId27"/>
    <p:sldId id="288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1" r:id="rId37"/>
    <p:sldId id="292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DCA70B1-9E6E-4F43-ACED-4F8D84192250}" type="datetimeFigureOut">
              <a:rPr lang="pt-BR" smtClean="0"/>
              <a:t>10/06/2020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CEEA78-5BFA-4865-AF41-4933B385166F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A70B1-9E6E-4F43-ACED-4F8D84192250}" type="datetimeFigureOut">
              <a:rPr lang="pt-BR" smtClean="0"/>
              <a:t>10/06/2020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CEEA78-5BFA-4865-AF41-4933B38516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A70B1-9E6E-4F43-ACED-4F8D84192250}" type="datetimeFigureOut">
              <a:rPr lang="pt-BR" smtClean="0"/>
              <a:t>10/06/2020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CEEA78-5BFA-4865-AF41-4933B38516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A70B1-9E6E-4F43-ACED-4F8D84192250}" type="datetimeFigureOut">
              <a:rPr lang="pt-BR" smtClean="0"/>
              <a:t>10/06/2020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CEEA78-5BFA-4865-AF41-4933B38516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DCA70B1-9E6E-4F43-ACED-4F8D84192250}" type="datetimeFigureOut">
              <a:rPr lang="pt-BR" smtClean="0"/>
              <a:t>10/06/2020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CEEA78-5BFA-4865-AF41-4933B385166F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A70B1-9E6E-4F43-ACED-4F8D84192250}" type="datetimeFigureOut">
              <a:rPr lang="pt-BR" smtClean="0"/>
              <a:t>10/06/2020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CEEA78-5BFA-4865-AF41-4933B385166F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A70B1-9E6E-4F43-ACED-4F8D84192250}" type="datetimeFigureOut">
              <a:rPr lang="pt-BR" smtClean="0"/>
              <a:t>10/06/2020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9CEEA78-5BFA-4865-AF41-4933B38516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A70B1-9E6E-4F43-ACED-4F8D84192250}" type="datetimeFigureOut">
              <a:rPr lang="pt-BR" smtClean="0"/>
              <a:t>10/06/2020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CEEA78-5BFA-4865-AF41-4933B385166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A70B1-9E6E-4F43-ACED-4F8D84192250}" type="datetimeFigureOut">
              <a:rPr lang="pt-BR" smtClean="0"/>
              <a:t>10/06/2020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CEEA78-5BFA-4865-AF41-4933B38516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DCA70B1-9E6E-4F43-ACED-4F8D84192250}" type="datetimeFigureOut">
              <a:rPr lang="pt-BR" smtClean="0"/>
              <a:t>10/06/2020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CEEA78-5BFA-4865-AF41-4933B385166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DCA70B1-9E6E-4F43-ACED-4F8D84192250}" type="datetimeFigureOut">
              <a:rPr lang="pt-BR" smtClean="0"/>
              <a:t>10/06/2020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9CEEA78-5BFA-4865-AF41-4933B385166F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DCA70B1-9E6E-4F43-ACED-4F8D84192250}" type="datetimeFigureOut">
              <a:rPr lang="pt-BR" smtClean="0"/>
              <a:t>10/06/2020</a:t>
            </a:fld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9CEEA78-5BFA-4865-AF41-4933B385166F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PROTEÇÃO RADIOLOGICA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57422" y="4572008"/>
            <a:ext cx="6560234" cy="1752600"/>
          </a:xfrm>
        </p:spPr>
        <p:txBody>
          <a:bodyPr/>
          <a:lstStyle/>
          <a:p>
            <a:r>
              <a:rPr lang="pt-BR" dirty="0" smtClean="0"/>
              <a:t>Professor. Sergio </a:t>
            </a:r>
            <a:r>
              <a:rPr lang="pt-BR" dirty="0" err="1" smtClean="0"/>
              <a:t>Nicoluzzi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 </a:t>
            </a:r>
            <a:endParaRPr lang="pt-BR" dirty="0"/>
          </a:p>
        </p:txBody>
      </p:sp>
      <p:pic>
        <p:nvPicPr>
          <p:cNvPr id="4" name="Espaço Reservado para Conteúdo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RX EM RN   </a:t>
            </a:r>
            <a:endParaRPr lang="pt-BR" dirty="0"/>
          </a:p>
        </p:txBody>
      </p:sp>
      <p:pic>
        <p:nvPicPr>
          <p:cNvPr id="4" name="Espaço Reservado para Conteúdo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77917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910"/>
            <a:ext cx="9144000" cy="683909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3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EXAMES EM IDOSOS</a:t>
            </a:r>
            <a:endParaRPr lang="pt-BR" dirty="0"/>
          </a:p>
        </p:txBody>
      </p:sp>
      <p:pic>
        <p:nvPicPr>
          <p:cNvPr id="4" name="Espaço Reservado para Conteúdo 3" descr="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1428736"/>
            <a:ext cx="9144001" cy="542926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EPI’S</a:t>
            </a:r>
            <a:endParaRPr lang="pt-BR" dirty="0"/>
          </a:p>
        </p:txBody>
      </p:sp>
      <p:pic>
        <p:nvPicPr>
          <p:cNvPr id="4" name="Espaço Reservado para Conteúdo 3" descr="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AVENTAL DE CHUMBO</a:t>
            </a:r>
            <a:endParaRPr lang="pt-BR" dirty="0"/>
          </a:p>
        </p:txBody>
      </p:sp>
      <p:pic>
        <p:nvPicPr>
          <p:cNvPr id="4" name="Espaço Reservado para Conteúdo 3" descr="2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AVISOS EM SALAS DE RAIOS X</a:t>
            </a:r>
            <a:endParaRPr lang="pt-BR" dirty="0"/>
          </a:p>
        </p:txBody>
      </p:sp>
      <p:pic>
        <p:nvPicPr>
          <p:cNvPr id="4" name="Espaço Reservado para Conteúdo 3" descr="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528638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PROTETOR DE TIEROIDE</a:t>
            </a:r>
            <a:endParaRPr lang="pt-BR" dirty="0"/>
          </a:p>
        </p:txBody>
      </p:sp>
      <p:pic>
        <p:nvPicPr>
          <p:cNvPr id="4" name="Espaço Reservado para Conteúdo 3" descr="2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2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9504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PROTETOR DE GONODAS</a:t>
            </a:r>
            <a:endParaRPr lang="pt-BR" dirty="0"/>
          </a:p>
        </p:txBody>
      </p:sp>
      <p:pic>
        <p:nvPicPr>
          <p:cNvPr id="4" name="Espaço Reservado para Conteúdo 3" descr="2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OCULOS DE CHUMBO</a:t>
            </a:r>
            <a:endParaRPr lang="pt-BR" dirty="0"/>
          </a:p>
        </p:txBody>
      </p:sp>
      <p:pic>
        <p:nvPicPr>
          <p:cNvPr id="4" name="Espaço Reservado para Conteúdo 3" descr="2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PROTETOR DE MEMBROS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Espaço Reservado para Conteúdo 3" descr="2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48893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2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BIOMBO</a:t>
            </a:r>
            <a:endParaRPr lang="pt-BR" dirty="0"/>
          </a:p>
        </p:txBody>
      </p:sp>
      <p:pic>
        <p:nvPicPr>
          <p:cNvPr id="4" name="Espaço Reservado para Conteúdo 3" descr="3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BIOMBO PARA LEITO</a:t>
            </a:r>
            <a:endParaRPr lang="pt-BR" dirty="0"/>
          </a:p>
        </p:txBody>
      </p:sp>
      <p:pic>
        <p:nvPicPr>
          <p:cNvPr id="4" name="Espaço Reservado para Conteúdo 3" descr="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428736"/>
            <a:ext cx="9144001" cy="542926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EXAMES NO LEITO  </a:t>
            </a:r>
            <a:endParaRPr lang="pt-BR" dirty="0"/>
          </a:p>
        </p:txBody>
      </p:sp>
      <p:pic>
        <p:nvPicPr>
          <p:cNvPr id="4" name="Espaço Reservado para Conteúdo 3" descr="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428736"/>
            <a:ext cx="9144001" cy="5429264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EXAMES NA UTI</a:t>
            </a:r>
            <a:endParaRPr lang="pt-BR" dirty="0"/>
          </a:p>
        </p:txBody>
      </p:sp>
      <p:pic>
        <p:nvPicPr>
          <p:cNvPr id="4" name="Espaço Reservado para Conteúdo 3" descr="3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55162" cy="550070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PROTEÇÃO AOS COLEGAS</a:t>
            </a:r>
            <a:endParaRPr lang="pt-BR" dirty="0"/>
          </a:p>
        </p:txBody>
      </p:sp>
      <p:pic>
        <p:nvPicPr>
          <p:cNvPr id="4" name="Espaço Reservado para Conteúdo 3" descr="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50070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EXAMES NO CENTRO CIRURGICO</a:t>
            </a:r>
            <a:endParaRPr lang="pt-BR" dirty="0"/>
          </a:p>
        </p:txBody>
      </p:sp>
      <p:pic>
        <p:nvPicPr>
          <p:cNvPr id="4" name="Espaço Reservado para Conteúdo 3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428736"/>
            <a:ext cx="8895921" cy="542926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21635" cy="671514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59027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4926" cy="6858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GLOVE BOX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Espaço Reservado para Conteúdo 3" descr="3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3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8217" cy="68580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3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84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9226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8408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953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367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</TotalTime>
  <Words>54</Words>
  <Application>Microsoft Office PowerPoint</Application>
  <PresentationFormat>Apresentação na tela (4:3)</PresentationFormat>
  <Paragraphs>19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Fundição</vt:lpstr>
      <vt:lpstr>PROTEÇÃO RADIOLOGICA</vt:lpstr>
      <vt:lpstr>AVISOS EM SALAS DE RAIOS X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N </vt:lpstr>
      <vt:lpstr>RX EM RN   </vt:lpstr>
      <vt:lpstr>Slide 13</vt:lpstr>
      <vt:lpstr>Slide 14</vt:lpstr>
      <vt:lpstr>Slide 15</vt:lpstr>
      <vt:lpstr>Slide 16</vt:lpstr>
      <vt:lpstr>EXAMES EM IDOSOS</vt:lpstr>
      <vt:lpstr>EPI’S</vt:lpstr>
      <vt:lpstr>AVENTAL DE CHUMBO</vt:lpstr>
      <vt:lpstr>PROTETOR DE TIEROIDE</vt:lpstr>
      <vt:lpstr>Slide 21</vt:lpstr>
      <vt:lpstr>PROTETOR DE GONODAS</vt:lpstr>
      <vt:lpstr>OCULOS DE CHUMBO</vt:lpstr>
      <vt:lpstr>PROTETOR DE MEMBROS </vt:lpstr>
      <vt:lpstr>Slide 25</vt:lpstr>
      <vt:lpstr>BIOMBO</vt:lpstr>
      <vt:lpstr>BIOMBO PARA LEITO</vt:lpstr>
      <vt:lpstr>EXAMES NO LEITO  </vt:lpstr>
      <vt:lpstr>EXAMES NA UTI</vt:lpstr>
      <vt:lpstr>PROTEÇÃO AOS COLEGAS</vt:lpstr>
      <vt:lpstr>EXAMES NO CENTRO CIRURGICO</vt:lpstr>
      <vt:lpstr>Slide 32</vt:lpstr>
      <vt:lpstr>Slide 33</vt:lpstr>
      <vt:lpstr>Slide 34</vt:lpstr>
      <vt:lpstr>GLOVE BOX 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PROTEÇÃO RADIOLOGICA</dc:title>
  <dc:creator>Pati</dc:creator>
  <cp:lastModifiedBy>Pati</cp:lastModifiedBy>
  <cp:revision>1</cp:revision>
  <dcterms:created xsi:type="dcterms:W3CDTF">2020-06-10T03:50:22Z</dcterms:created>
  <dcterms:modified xsi:type="dcterms:W3CDTF">2020-06-10T04:20:05Z</dcterms:modified>
</cp:coreProperties>
</file>