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58" r:id="rId5"/>
    <p:sldId id="260" r:id="rId6"/>
    <p:sldId id="261" r:id="rId7"/>
    <p:sldId id="263" r:id="rId8"/>
    <p:sldId id="262" r:id="rId9"/>
    <p:sldId id="264"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Triângulo isósceles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540544" y="776288"/>
            <a:ext cx="8062912" cy="1470025"/>
          </a:xfrm>
        </p:spPr>
        <p:txBody>
          <a:bodyPr anchor="b">
            <a:normAutofit/>
          </a:bodyPr>
          <a:lstStyle>
            <a:lvl1pPr algn="r">
              <a:defRPr sz="4400"/>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1371600" y="6012656"/>
            <a:ext cx="5791200" cy="365125"/>
          </a:xfrm>
        </p:spPr>
        <p:txBody>
          <a:bodyPr tIns="0" bIns="0" anchor="t"/>
          <a:lstStyle>
            <a:lvl1pPr algn="r">
              <a:defRPr sz="1000"/>
            </a:lvl1pPr>
          </a:lstStyle>
          <a:p>
            <a:fld id="{1ED15D97-0662-4E6C-8F97-B39014E32604}" type="datetimeFigureOut">
              <a:rPr lang="pt-BR" smtClean="0"/>
              <a:pPr/>
              <a:t>18/08/2021</a:t>
            </a:fld>
            <a:endParaRPr lang="pt-BR"/>
          </a:p>
        </p:txBody>
      </p:sp>
      <p:sp>
        <p:nvSpPr>
          <p:cNvPr id="17" name="Espaço Reservado para Rodapé 16"/>
          <p:cNvSpPr>
            <a:spLocks noGrp="1"/>
          </p:cNvSpPr>
          <p:nvPr>
            <p:ph type="ftr" sz="quarter" idx="11"/>
          </p:nvPr>
        </p:nvSpPr>
        <p:spPr>
          <a:xfrm>
            <a:off x="1371600" y="5650704"/>
            <a:ext cx="5791200" cy="365125"/>
          </a:xfrm>
        </p:spPr>
        <p:txBody>
          <a:bodyPr tIns="0" bIns="0" anchor="b"/>
          <a:lstStyle>
            <a:lvl1pPr algn="r">
              <a:defRPr sz="1100"/>
            </a:lvl1pPr>
          </a:lstStyle>
          <a:p>
            <a:endParaRPr lang="pt-BR"/>
          </a:p>
        </p:txBody>
      </p:sp>
      <p:sp>
        <p:nvSpPr>
          <p:cNvPr id="29" name="Espaço Reservado para Número de Slid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B2E2C71-DC45-41AC-9E61-9BC1675136EE}"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1ED15D97-0662-4E6C-8F97-B39014E32604}" type="datetimeFigureOut">
              <a:rPr lang="pt-BR" smtClean="0"/>
              <a:pPr/>
              <a:t>18/08/2021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B2E2C71-DC45-41AC-9E61-9BC1675136EE}"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381000"/>
            <a:ext cx="1905000" cy="5486400"/>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381000"/>
            <a:ext cx="6248400" cy="5486400"/>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1ED15D97-0662-4E6C-8F97-B39014E32604}" type="datetimeFigureOut">
              <a:rPr lang="pt-BR" smtClean="0"/>
              <a:pPr/>
              <a:t>18/08/2021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B2E2C71-DC45-41AC-9E61-9BC1675136EE}"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7494"/>
            <a:ext cx="8229600" cy="1399032"/>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a:xfrm>
            <a:off x="457200" y="1882808"/>
            <a:ext cx="8229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a:xfrm>
            <a:off x="4791456" y="6480048"/>
            <a:ext cx="2133600" cy="301752"/>
          </a:xfrm>
        </p:spPr>
        <p:txBody>
          <a:bodyPr/>
          <a:lstStyle/>
          <a:p>
            <a:fld id="{1ED15D97-0662-4E6C-8F97-B39014E32604}" type="datetimeFigureOut">
              <a:rPr lang="pt-BR" smtClean="0"/>
              <a:pPr/>
              <a:t>18/08/2021</a:t>
            </a:fld>
            <a:endParaRPr lang="pt-BR"/>
          </a:p>
        </p:txBody>
      </p:sp>
      <p:sp>
        <p:nvSpPr>
          <p:cNvPr id="5" name="Espaço Reservado para Rodapé 4"/>
          <p:cNvSpPr>
            <a:spLocks noGrp="1"/>
          </p:cNvSpPr>
          <p:nvPr>
            <p:ph type="ftr" sz="quarter" idx="11"/>
          </p:nvPr>
        </p:nvSpPr>
        <p:spPr>
          <a:xfrm>
            <a:off x="457200" y="6480969"/>
            <a:ext cx="4260056" cy="300831"/>
          </a:xfrm>
        </p:spPr>
        <p:txBody>
          <a:bodyPr/>
          <a:lstStyle/>
          <a:p>
            <a:endParaRPr lang="pt-BR"/>
          </a:p>
        </p:txBody>
      </p:sp>
      <p:sp>
        <p:nvSpPr>
          <p:cNvPr id="6" name="Espaço Reservado para Número de Slide 5"/>
          <p:cNvSpPr>
            <a:spLocks noGrp="1"/>
          </p:cNvSpPr>
          <p:nvPr>
            <p:ph type="sldNum" sz="quarter" idx="12"/>
          </p:nvPr>
        </p:nvSpPr>
        <p:spPr/>
        <p:txBody>
          <a:bodyPr/>
          <a:lstStyle/>
          <a:p>
            <a:fld id="{DB2E2C71-DC45-41AC-9E61-9BC1675136EE}"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9" name="Triângulo retângulo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ângulo isósceles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ço Reservado para Data 3"/>
          <p:cNvSpPr>
            <a:spLocks noGrp="1"/>
          </p:cNvSpPr>
          <p:nvPr>
            <p:ph type="dt" sz="half" idx="10"/>
          </p:nvPr>
        </p:nvSpPr>
        <p:spPr>
          <a:xfrm>
            <a:off x="6955632" y="6477000"/>
            <a:ext cx="2133600" cy="304800"/>
          </a:xfrm>
        </p:spPr>
        <p:txBody>
          <a:bodyPr/>
          <a:lstStyle/>
          <a:p>
            <a:fld id="{1ED15D97-0662-4E6C-8F97-B39014E32604}" type="datetimeFigureOut">
              <a:rPr lang="pt-BR" smtClean="0"/>
              <a:pPr/>
              <a:t>18/08/2021</a:t>
            </a:fld>
            <a:endParaRPr lang="pt-BR"/>
          </a:p>
        </p:txBody>
      </p:sp>
      <p:sp>
        <p:nvSpPr>
          <p:cNvPr id="5" name="Espaço Reservado para Rodapé 4"/>
          <p:cNvSpPr>
            <a:spLocks noGrp="1"/>
          </p:cNvSpPr>
          <p:nvPr>
            <p:ph type="ftr" sz="quarter" idx="11"/>
          </p:nvPr>
        </p:nvSpPr>
        <p:spPr>
          <a:xfrm>
            <a:off x="2619376" y="6480969"/>
            <a:ext cx="4260056" cy="300831"/>
          </a:xfrm>
        </p:spPr>
        <p:txBody>
          <a:bodyPr/>
          <a:lstStyle/>
          <a:p>
            <a:endParaRPr lang="pt-BR"/>
          </a:p>
        </p:txBody>
      </p:sp>
      <p:sp>
        <p:nvSpPr>
          <p:cNvPr id="6" name="Espaço Reservado para Número de Slide 5"/>
          <p:cNvSpPr>
            <a:spLocks noGrp="1"/>
          </p:cNvSpPr>
          <p:nvPr>
            <p:ph type="sldNum" sz="quarter" idx="12"/>
          </p:nvPr>
        </p:nvSpPr>
        <p:spPr>
          <a:xfrm>
            <a:off x="8451056" y="809624"/>
            <a:ext cx="502920" cy="300831"/>
          </a:xfrm>
        </p:spPr>
        <p:txBody>
          <a:bodyPr/>
          <a:lstStyle/>
          <a:p>
            <a:fld id="{DB2E2C71-DC45-41AC-9E61-9BC1675136EE}" type="slidenum">
              <a:rPr lang="pt-BR" smtClean="0"/>
              <a:pPr/>
              <a:t>‹nº›</a:t>
            </a:fld>
            <a:endParaRPr lang="pt-BR"/>
          </a:p>
        </p:txBody>
      </p:sp>
      <p:cxnSp>
        <p:nvCxnSpPr>
          <p:cNvPr id="11" name="Conector reto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ector reto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marL="0" algn="l">
              <a:defRPr/>
            </a:lvl1p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4791456" y="6480969"/>
            <a:ext cx="2133600" cy="301752"/>
          </a:xfrm>
        </p:spPr>
        <p:txBody>
          <a:bodyPr/>
          <a:lstStyle/>
          <a:p>
            <a:fld id="{1ED15D97-0662-4E6C-8F97-B39014E32604}" type="datetimeFigureOut">
              <a:rPr lang="pt-BR" smtClean="0"/>
              <a:pPr/>
              <a:t>18/08/2021</a:t>
            </a:fld>
            <a:endParaRPr lang="pt-BR"/>
          </a:p>
        </p:txBody>
      </p:sp>
      <p:sp>
        <p:nvSpPr>
          <p:cNvPr id="6" name="Espaço Reservado para Rodapé 5"/>
          <p:cNvSpPr>
            <a:spLocks noGrp="1"/>
          </p:cNvSpPr>
          <p:nvPr>
            <p:ph type="ftr" sz="quarter" idx="11"/>
          </p:nvPr>
        </p:nvSpPr>
        <p:spPr>
          <a:xfrm>
            <a:off x="457200" y="6480969"/>
            <a:ext cx="4260056" cy="301752"/>
          </a:xfrm>
        </p:spPr>
        <p:txBody>
          <a:bodyPr/>
          <a:lstStyle/>
          <a:p>
            <a:endParaRPr lang="pt-BR"/>
          </a:p>
        </p:txBody>
      </p:sp>
      <p:sp>
        <p:nvSpPr>
          <p:cNvPr id="7" name="Espaço Reservado para Número de Slide 6"/>
          <p:cNvSpPr>
            <a:spLocks noGrp="1"/>
          </p:cNvSpPr>
          <p:nvPr>
            <p:ph type="sldNum" sz="quarter" idx="12"/>
          </p:nvPr>
        </p:nvSpPr>
        <p:spPr>
          <a:xfrm>
            <a:off x="7589520" y="6480969"/>
            <a:ext cx="502920" cy="301752"/>
          </a:xfrm>
        </p:spPr>
        <p:txBody>
          <a:bodyPr/>
          <a:lstStyle/>
          <a:p>
            <a:fld id="{DB2E2C71-DC45-41AC-9E61-9BC1675136EE}"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a:xfrm>
            <a:off x="4791456" y="6480969"/>
            <a:ext cx="2130552" cy="301752"/>
          </a:xfrm>
        </p:spPr>
        <p:txBody>
          <a:bodyPr/>
          <a:lstStyle/>
          <a:p>
            <a:fld id="{1ED15D97-0662-4E6C-8F97-B39014E32604}" type="datetimeFigureOut">
              <a:rPr lang="pt-BR" smtClean="0"/>
              <a:pPr/>
              <a:t>18/08/2021</a:t>
            </a:fld>
            <a:endParaRPr lang="pt-BR"/>
          </a:p>
        </p:txBody>
      </p:sp>
      <p:sp>
        <p:nvSpPr>
          <p:cNvPr id="8" name="Espaço Reservado para Rodapé 7"/>
          <p:cNvSpPr>
            <a:spLocks noGrp="1"/>
          </p:cNvSpPr>
          <p:nvPr>
            <p:ph type="ftr" sz="quarter" idx="11"/>
          </p:nvPr>
        </p:nvSpPr>
        <p:spPr>
          <a:xfrm>
            <a:off x="457200" y="6480969"/>
            <a:ext cx="4261104" cy="301752"/>
          </a:xfrm>
        </p:spPr>
        <p:txBody>
          <a:bodyPr/>
          <a:lstStyle/>
          <a:p>
            <a:endParaRPr lang="pt-BR"/>
          </a:p>
        </p:txBody>
      </p:sp>
      <p:sp>
        <p:nvSpPr>
          <p:cNvPr id="9" name="Espaço Reservado para Número de Slide 8"/>
          <p:cNvSpPr>
            <a:spLocks noGrp="1"/>
          </p:cNvSpPr>
          <p:nvPr>
            <p:ph type="sldNum" sz="quarter" idx="12"/>
          </p:nvPr>
        </p:nvSpPr>
        <p:spPr>
          <a:xfrm>
            <a:off x="7589520" y="6483096"/>
            <a:ext cx="502920" cy="301752"/>
          </a:xfrm>
        </p:spPr>
        <p:txBody>
          <a:bodyPr/>
          <a:lstStyle>
            <a:lvl1pPr algn="ctr">
              <a:defRPr/>
            </a:lvl1pPr>
          </a:lstStyle>
          <a:p>
            <a:fld id="{DB2E2C71-DC45-41AC-9E61-9BC1675136EE}"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b="0"/>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1ED15D97-0662-4E6C-8F97-B39014E32604}" type="datetimeFigureOut">
              <a:rPr lang="pt-BR" smtClean="0"/>
              <a:pPr/>
              <a:t>18/08/2021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B2E2C71-DC45-41AC-9E61-9BC1675136EE}"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791456" y="6480969"/>
            <a:ext cx="2133600" cy="301752"/>
          </a:xfrm>
        </p:spPr>
        <p:txBody>
          <a:bodyPr/>
          <a:lstStyle/>
          <a:p>
            <a:fld id="{1ED15D97-0662-4E6C-8F97-B39014E32604}" type="datetimeFigureOut">
              <a:rPr lang="pt-BR" smtClean="0"/>
              <a:pPr/>
              <a:t>18/08/2021</a:t>
            </a:fld>
            <a:endParaRPr lang="pt-BR"/>
          </a:p>
        </p:txBody>
      </p:sp>
      <p:sp>
        <p:nvSpPr>
          <p:cNvPr id="3" name="Espaço Reservado para Rodapé 2"/>
          <p:cNvSpPr>
            <a:spLocks noGrp="1"/>
          </p:cNvSpPr>
          <p:nvPr>
            <p:ph type="ftr" sz="quarter" idx="11"/>
          </p:nvPr>
        </p:nvSpPr>
        <p:spPr>
          <a:xfrm>
            <a:off x="457200" y="6481890"/>
            <a:ext cx="4260056" cy="300831"/>
          </a:xfrm>
        </p:spPr>
        <p:txBody>
          <a:bodyPr/>
          <a:lstStyle/>
          <a:p>
            <a:endParaRPr lang="pt-BR"/>
          </a:p>
        </p:txBody>
      </p:sp>
      <p:sp>
        <p:nvSpPr>
          <p:cNvPr id="4" name="Espaço Reservado para Número de Slide 3"/>
          <p:cNvSpPr>
            <a:spLocks noGrp="1"/>
          </p:cNvSpPr>
          <p:nvPr>
            <p:ph type="sldNum" sz="quarter" idx="12"/>
          </p:nvPr>
        </p:nvSpPr>
        <p:spPr>
          <a:xfrm>
            <a:off x="7589520" y="6480969"/>
            <a:ext cx="502920" cy="301752"/>
          </a:xfrm>
        </p:spPr>
        <p:txBody>
          <a:bodyPr/>
          <a:lstStyle/>
          <a:p>
            <a:fld id="{DB2E2C71-DC45-41AC-9E61-9BC1675136EE}"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278976" y="6556248"/>
            <a:ext cx="2133600" cy="301752"/>
          </a:xfrm>
        </p:spPr>
        <p:txBody>
          <a:bodyPr/>
          <a:lstStyle>
            <a:lvl1pPr>
              <a:defRPr sz="900"/>
            </a:lvl1pPr>
          </a:lstStyle>
          <a:p>
            <a:fld id="{1ED15D97-0662-4E6C-8F97-B39014E32604}" type="datetimeFigureOut">
              <a:rPr lang="pt-BR" smtClean="0"/>
              <a:pPr/>
              <a:t>18/08/2021</a:t>
            </a:fld>
            <a:endParaRPr lang="pt-BR"/>
          </a:p>
        </p:txBody>
      </p:sp>
      <p:sp>
        <p:nvSpPr>
          <p:cNvPr id="6" name="Espaço Reservado para Rodapé 5"/>
          <p:cNvSpPr>
            <a:spLocks noGrp="1"/>
          </p:cNvSpPr>
          <p:nvPr>
            <p:ph type="ftr" sz="quarter" idx="11"/>
          </p:nvPr>
        </p:nvSpPr>
        <p:spPr>
          <a:xfrm>
            <a:off x="1135856" y="6556248"/>
            <a:ext cx="5143120" cy="301752"/>
          </a:xfrm>
        </p:spPr>
        <p:txBody>
          <a:bodyPr/>
          <a:lstStyle>
            <a:lvl1pPr>
              <a:defRPr sz="900"/>
            </a:lvl1pPr>
          </a:lstStyle>
          <a:p>
            <a:endParaRPr lang="pt-BR"/>
          </a:p>
        </p:txBody>
      </p:sp>
      <p:sp>
        <p:nvSpPr>
          <p:cNvPr id="7" name="Espaço Reservado para Número de Slide 6"/>
          <p:cNvSpPr>
            <a:spLocks noGrp="1"/>
          </p:cNvSpPr>
          <p:nvPr>
            <p:ph type="sldNum" sz="quarter" idx="12"/>
          </p:nvPr>
        </p:nvSpPr>
        <p:spPr>
          <a:xfrm>
            <a:off x="8410576" y="6556248"/>
            <a:ext cx="502920" cy="301752"/>
          </a:xfrm>
        </p:spPr>
        <p:txBody>
          <a:bodyPr/>
          <a:lstStyle>
            <a:lvl1pPr>
              <a:defRPr sz="900"/>
            </a:lvl1pPr>
          </a:lstStyle>
          <a:p>
            <a:fld id="{DB2E2C71-DC45-41AC-9E61-9BC1675136EE}"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a:xfrm>
            <a:off x="6108192" y="6556248"/>
            <a:ext cx="2103120" cy="301752"/>
          </a:xfrm>
        </p:spPr>
        <p:txBody>
          <a:bodyPr/>
          <a:lstStyle>
            <a:lvl1pPr>
              <a:defRPr sz="900"/>
            </a:lvl1pPr>
          </a:lstStyle>
          <a:p>
            <a:fld id="{1ED15D97-0662-4E6C-8F97-B39014E32604}" type="datetimeFigureOut">
              <a:rPr lang="pt-BR" smtClean="0"/>
              <a:pPr/>
              <a:t>18/08/2021</a:t>
            </a:fld>
            <a:endParaRPr lang="pt-BR"/>
          </a:p>
        </p:txBody>
      </p:sp>
      <p:sp>
        <p:nvSpPr>
          <p:cNvPr id="6" name="Espaço Reservado para Rodapé 5"/>
          <p:cNvSpPr>
            <a:spLocks noGrp="1"/>
          </p:cNvSpPr>
          <p:nvPr>
            <p:ph type="ftr" sz="quarter" idx="11"/>
          </p:nvPr>
        </p:nvSpPr>
        <p:spPr>
          <a:xfrm>
            <a:off x="1170432" y="6557169"/>
            <a:ext cx="4948072" cy="301752"/>
          </a:xfrm>
        </p:spPr>
        <p:txBody>
          <a:bodyPr/>
          <a:lstStyle>
            <a:lvl1pPr>
              <a:defRPr sz="900"/>
            </a:lvl1pPr>
          </a:lstStyle>
          <a:p>
            <a:endParaRPr lang="pt-BR"/>
          </a:p>
        </p:txBody>
      </p:sp>
      <p:sp>
        <p:nvSpPr>
          <p:cNvPr id="7" name="Espaço Reservado para Número de Slide 6"/>
          <p:cNvSpPr>
            <a:spLocks noGrp="1"/>
          </p:cNvSpPr>
          <p:nvPr>
            <p:ph type="sldNum" sz="quarter" idx="12"/>
          </p:nvPr>
        </p:nvSpPr>
        <p:spPr>
          <a:xfrm>
            <a:off x="8217192" y="6556248"/>
            <a:ext cx="365760" cy="301752"/>
          </a:xfrm>
        </p:spPr>
        <p:txBody>
          <a:bodyPr/>
          <a:lstStyle>
            <a:lvl1pPr algn="ctr">
              <a:defRPr sz="900"/>
            </a:lvl1pPr>
          </a:lstStyle>
          <a:p>
            <a:fld id="{DB2E2C71-DC45-41AC-9E61-9BC1675136EE}"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0000">
              <a:schemeClr val="bg2">
                <a:shade val="48000"/>
                <a:satMod val="230000"/>
                <a:alpha val="0"/>
              </a:schemeClr>
            </a:gs>
            <a:gs pos="60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11" name="Triângulo retângulo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ector reto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ector reto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ço Reservado para Título 21"/>
          <p:cNvSpPr>
            <a:spLocks noGrp="1"/>
          </p:cNvSpPr>
          <p:nvPr>
            <p:ph type="title"/>
          </p:nvPr>
        </p:nvSpPr>
        <p:spPr>
          <a:xfrm>
            <a:off x="457200" y="267494"/>
            <a:ext cx="8229600" cy="1399032"/>
          </a:xfrm>
          <a:prstGeom prst="rect">
            <a:avLst/>
          </a:prstGeom>
        </p:spPr>
        <p:txBody>
          <a:bodyPr vert="horz" anchor="ctr">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ED15D97-0662-4E6C-8F97-B39014E32604}" type="datetimeFigureOut">
              <a:rPr lang="pt-BR" smtClean="0"/>
              <a:pPr/>
              <a:t>18/08/2021</a:t>
            </a:fld>
            <a:endParaRPr lang="pt-BR"/>
          </a:p>
        </p:txBody>
      </p:sp>
      <p:sp>
        <p:nvSpPr>
          <p:cNvPr id="3" name="Espaço Reservado para Rodapé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t-BR"/>
          </a:p>
        </p:txBody>
      </p:sp>
      <p:sp>
        <p:nvSpPr>
          <p:cNvPr id="23" name="Espaço Reservado para Número de Slid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B2E2C71-DC45-41AC-9E61-9BC1675136EE}"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95536" y="332656"/>
            <a:ext cx="8062912" cy="4710385"/>
          </a:xfrm>
        </p:spPr>
        <p:txBody>
          <a:bodyPr>
            <a:noAutofit/>
          </a:bodyPr>
          <a:lstStyle/>
          <a:p>
            <a:r>
              <a:rPr lang="pt-BR"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Técnica para Vestir Avental Cirúrgico Esterilizado</a:t>
            </a:r>
            <a:endParaRPr lang="pt-BR"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332656"/>
            <a:ext cx="3600400" cy="1656184"/>
          </a:xfrm>
        </p:spPr>
        <p:txBody>
          <a:bodyPr>
            <a:normAutofit/>
          </a:bodyPr>
          <a:lstStyle/>
          <a:p>
            <a:pPr algn="ctr">
              <a:buNone/>
            </a:pPr>
            <a:r>
              <a:rPr lang="pt-BR" sz="2400" dirty="0" smtClean="0">
                <a:solidFill>
                  <a:schemeClr val="tx1">
                    <a:lumMod val="50000"/>
                  </a:schemeClr>
                </a:solidFill>
                <a:effectLst>
                  <a:outerShdw blurRad="38100" dist="38100" dir="2700000" algn="tl">
                    <a:srgbClr val="000000">
                      <a:alpha val="43137"/>
                    </a:srgbClr>
                  </a:outerShdw>
                </a:effectLst>
              </a:rPr>
              <a:t>Levantar o avental dobrado, tomando o cuidado de não tocar na mesa.</a:t>
            </a:r>
          </a:p>
          <a:p>
            <a:pPr algn="ctr"/>
            <a:endParaRPr lang="pt-BR" sz="2400" dirty="0">
              <a:solidFill>
                <a:schemeClr val="tx1">
                  <a:lumMod val="50000"/>
                </a:schemeClr>
              </a:solidFill>
              <a:effectLst>
                <a:outerShdw blurRad="38100" dist="38100" dir="2700000" algn="tl">
                  <a:srgbClr val="000000">
                    <a:alpha val="43137"/>
                  </a:srgbClr>
                </a:outerShdw>
              </a:effectLst>
            </a:endParaRPr>
          </a:p>
        </p:txBody>
      </p:sp>
      <p:pic>
        <p:nvPicPr>
          <p:cNvPr id="1026" name="Picture 2" descr="vestir_1"/>
          <p:cNvPicPr>
            <a:picLocks noChangeAspect="1" noChangeArrowheads="1"/>
          </p:cNvPicPr>
          <p:nvPr/>
        </p:nvPicPr>
        <p:blipFill>
          <a:blip r:embed="rId2" cstate="print"/>
          <a:srcRect/>
          <a:stretch>
            <a:fillRect/>
          </a:stretch>
        </p:blipFill>
        <p:spPr bwMode="auto">
          <a:xfrm>
            <a:off x="611560" y="2492896"/>
            <a:ext cx="3384376" cy="3881382"/>
          </a:xfrm>
          <a:prstGeom prst="rect">
            <a:avLst/>
          </a:prstGeom>
          <a:noFill/>
          <a:ln w="9525">
            <a:noFill/>
            <a:miter lim="800000"/>
            <a:headEnd/>
            <a:tailEnd/>
          </a:ln>
        </p:spPr>
      </p:pic>
      <p:sp>
        <p:nvSpPr>
          <p:cNvPr id="5" name="Espaço Reservado para Conteúdo 2"/>
          <p:cNvSpPr txBox="1">
            <a:spLocks/>
          </p:cNvSpPr>
          <p:nvPr/>
        </p:nvSpPr>
        <p:spPr>
          <a:xfrm>
            <a:off x="4355976" y="4005064"/>
            <a:ext cx="4464496" cy="2448272"/>
          </a:xfrm>
          <a:prstGeom prst="rect">
            <a:avLst/>
          </a:prstGeom>
        </p:spPr>
        <p:txBody>
          <a:bodyPr vert="horz" anchor="t">
            <a:normAutofit fontScale="70000" lnSpcReduction="20000"/>
          </a:bodyPr>
          <a:lstStyle/>
          <a:p>
            <a:pPr marL="448056" marR="0" lvl="0" indent="-384048" algn="ctr"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pt-BR" sz="3000" b="0" i="0" u="none" strike="noStrike" kern="1200" cap="none" spc="0" normalizeH="0" baseline="0" noProof="0" smtClean="0">
                <a:ln>
                  <a:noFill/>
                </a:ln>
                <a:solidFill>
                  <a:schemeClr val="tx1">
                    <a:lumMod val="50000"/>
                  </a:schemeClr>
                </a:solidFill>
                <a:effectLst>
                  <a:outerShdw blurRad="38100" dist="38100" dir="2700000" algn="tl">
                    <a:srgbClr val="000000">
                      <a:alpha val="43137"/>
                    </a:srgbClr>
                  </a:outerShdw>
                </a:effectLst>
                <a:uLnTx/>
                <a:uFillTx/>
                <a:latin typeface="+mn-lt"/>
                <a:ea typeface="+mn-ea"/>
                <a:cs typeface="+mn-cs"/>
              </a:rPr>
              <a:t>Mantendo uma distância segura da mesa, segurar a frente pelo interior do avental com ambas as mãos, na linha do pescoço, permitindo que o avental se desdobre cuidadosamente, mantendo seu interior próximo ao corpo</a:t>
            </a:r>
            <a:endParaRPr kumimoji="0" lang="pt-BR" sz="3000" b="0" i="0" u="none" strike="noStrike" kern="1200" cap="none" spc="0" normalizeH="0" baseline="0" noProof="0" dirty="0">
              <a:ln>
                <a:noFill/>
              </a:ln>
              <a:solidFill>
                <a:schemeClr val="tx1">
                  <a:lumMod val="50000"/>
                </a:schemeClr>
              </a:solidFill>
              <a:effectLst>
                <a:outerShdw blurRad="38100" dist="38100" dir="2700000" algn="tl">
                  <a:srgbClr val="000000">
                    <a:alpha val="43137"/>
                  </a:srgbClr>
                </a:outerShdw>
              </a:effectLst>
              <a:uLnTx/>
              <a:uFillTx/>
              <a:latin typeface="+mn-lt"/>
              <a:ea typeface="+mn-ea"/>
              <a:cs typeface="+mn-cs"/>
            </a:endParaRPr>
          </a:p>
        </p:txBody>
      </p:sp>
      <p:pic>
        <p:nvPicPr>
          <p:cNvPr id="6" name="Picture 2" descr="vestir_2"/>
          <p:cNvPicPr>
            <a:picLocks noChangeAspect="1" noChangeArrowheads="1"/>
          </p:cNvPicPr>
          <p:nvPr/>
        </p:nvPicPr>
        <p:blipFill>
          <a:blip r:embed="rId3" cstate="print"/>
          <a:srcRect/>
          <a:stretch>
            <a:fillRect/>
          </a:stretch>
        </p:blipFill>
        <p:spPr bwMode="auto">
          <a:xfrm>
            <a:off x="4860032" y="476672"/>
            <a:ext cx="3528392" cy="3158281"/>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a:xfrm>
            <a:off x="251520" y="188640"/>
            <a:ext cx="8568952" cy="3240360"/>
          </a:xfrm>
        </p:spPr>
        <p:txBody>
          <a:bodyPr>
            <a:normAutofit fontScale="77500" lnSpcReduction="20000"/>
          </a:bodyPr>
          <a:lstStyle/>
          <a:p>
            <a:pPr algn="ctr">
              <a:buNone/>
            </a:pPr>
            <a:r>
              <a:rPr lang="pt-BR" dirty="0" smtClean="0">
                <a:solidFill>
                  <a:schemeClr val="tx1">
                    <a:lumMod val="50000"/>
                  </a:schemeClr>
                </a:solidFill>
                <a:effectLst>
                  <a:outerShdw blurRad="38100" dist="38100" dir="2700000" algn="tl">
                    <a:srgbClr val="000000">
                      <a:alpha val="43137"/>
                    </a:srgbClr>
                  </a:outerShdw>
                </a:effectLst>
              </a:rPr>
              <a:t>		Manter as mãos perto do nível dos ombros, escorregar ambos os braços para dentro da cava dos braços do avental simultaneamente. Não expor as mãos ao exterior dos punhos do avental.</a:t>
            </a:r>
            <a:br>
              <a:rPr lang="pt-BR" dirty="0" smtClean="0">
                <a:solidFill>
                  <a:schemeClr val="tx1">
                    <a:lumMod val="50000"/>
                  </a:schemeClr>
                </a:solidFill>
                <a:effectLst>
                  <a:outerShdw blurRad="38100" dist="38100" dir="2700000" algn="tl">
                    <a:srgbClr val="000000">
                      <a:alpha val="43137"/>
                    </a:srgbClr>
                  </a:outerShdw>
                </a:effectLst>
              </a:rPr>
            </a:br>
            <a:r>
              <a:rPr lang="pt-BR" dirty="0" smtClean="0">
                <a:solidFill>
                  <a:schemeClr val="tx1">
                    <a:lumMod val="50000"/>
                  </a:schemeClr>
                </a:solidFill>
                <a:effectLst>
                  <a:outerShdw blurRad="38100" dist="38100" dir="2700000" algn="tl">
                    <a:srgbClr val="000000">
                      <a:alpha val="43137"/>
                    </a:srgbClr>
                  </a:outerShdw>
                </a:effectLst>
              </a:rPr>
              <a:t>	A circulante posiciona o avental acima dos ombros na região dos ombros e braços. As costas do avental devem ser protegidas com amarras na altura do pescoço e na altura da cintura.</a:t>
            </a:r>
          </a:p>
          <a:p>
            <a:pPr algn="ctr"/>
            <a:endParaRPr lang="pt-BR" dirty="0">
              <a:solidFill>
                <a:schemeClr val="tx1">
                  <a:lumMod val="50000"/>
                </a:schemeClr>
              </a:solidFill>
              <a:effectLst>
                <a:outerShdw blurRad="38100" dist="38100" dir="2700000" algn="tl">
                  <a:srgbClr val="000000">
                    <a:alpha val="43137"/>
                  </a:srgbClr>
                </a:outerShdw>
              </a:effectLst>
            </a:endParaRPr>
          </a:p>
        </p:txBody>
      </p:sp>
      <p:pic>
        <p:nvPicPr>
          <p:cNvPr id="2052" name="Picture 4" descr="vestir_3"/>
          <p:cNvPicPr>
            <a:picLocks noChangeAspect="1" noChangeArrowheads="1"/>
          </p:cNvPicPr>
          <p:nvPr/>
        </p:nvPicPr>
        <p:blipFill>
          <a:blip r:embed="rId2" cstate="print"/>
          <a:srcRect/>
          <a:stretch>
            <a:fillRect/>
          </a:stretch>
        </p:blipFill>
        <p:spPr bwMode="auto">
          <a:xfrm>
            <a:off x="1835696" y="2780928"/>
            <a:ext cx="5328592" cy="380613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39552" y="404664"/>
            <a:ext cx="8229600" cy="2626312"/>
          </a:xfrm>
        </p:spPr>
        <p:txBody>
          <a:bodyPr>
            <a:normAutofit fontScale="92500" lnSpcReduction="20000"/>
          </a:bodyPr>
          <a:lstStyle/>
          <a:p>
            <a:pPr algn="ctr">
              <a:buNone/>
            </a:pPr>
            <a:r>
              <a:rPr lang="pt-BR" dirty="0" smtClean="0">
                <a:solidFill>
                  <a:schemeClr val="tx1">
                    <a:lumMod val="50000"/>
                  </a:schemeClr>
                </a:solidFill>
                <a:effectLst>
                  <a:outerShdw blurRad="38100" dist="38100" dir="2700000" algn="tl">
                    <a:srgbClr val="000000">
                      <a:alpha val="43137"/>
                    </a:srgbClr>
                  </a:outerShdw>
                </a:effectLst>
              </a:rPr>
              <a:t> Com as mãos protegidas para dentro do punho do avental, soltar os amarrilhos da etiqueta na frente do avental, passar para outro membro da equipe cirúrgica, que compõe o campo estéril, amarrar. Deste modo as costas ficarão completamente protegidas pela borda do avental. </a:t>
            </a:r>
          </a:p>
          <a:p>
            <a:pPr algn="ctr"/>
            <a:endParaRPr lang="pt-BR" dirty="0">
              <a:solidFill>
                <a:schemeClr val="tx1">
                  <a:lumMod val="50000"/>
                </a:schemeClr>
              </a:solidFill>
              <a:effectLst>
                <a:outerShdw blurRad="38100" dist="38100" dir="2700000" algn="tl">
                  <a:srgbClr val="000000">
                    <a:alpha val="43137"/>
                  </a:srgbClr>
                </a:outerShdw>
              </a:effectLst>
            </a:endParaRPr>
          </a:p>
        </p:txBody>
      </p:sp>
      <p:pic>
        <p:nvPicPr>
          <p:cNvPr id="3075" name="Picture 3" descr="vestir_4"/>
          <p:cNvPicPr>
            <a:picLocks noChangeAspect="1" noChangeArrowheads="1"/>
          </p:cNvPicPr>
          <p:nvPr/>
        </p:nvPicPr>
        <p:blipFill>
          <a:blip r:embed="rId2" cstate="print"/>
          <a:srcRect/>
          <a:stretch>
            <a:fillRect/>
          </a:stretch>
        </p:blipFill>
        <p:spPr bwMode="auto">
          <a:xfrm>
            <a:off x="2339752" y="3212976"/>
            <a:ext cx="4248472" cy="326504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332656"/>
            <a:ext cx="4248472" cy="2664296"/>
          </a:xfrm>
        </p:spPr>
        <p:txBody>
          <a:bodyPr>
            <a:normAutofit fontScale="62500" lnSpcReduction="20000"/>
          </a:bodyPr>
          <a:lstStyle/>
          <a:p>
            <a:pPr algn="ctr">
              <a:buNone/>
            </a:pPr>
            <a:r>
              <a:rPr lang="pt-BR" dirty="0" smtClean="0">
                <a:solidFill>
                  <a:schemeClr val="tx1">
                    <a:lumMod val="50000"/>
                  </a:schemeClr>
                </a:solidFill>
                <a:effectLst>
                  <a:outerShdw blurRad="38100" dist="38100" dir="2700000" algn="tl">
                    <a:srgbClr val="000000">
                      <a:alpha val="43137"/>
                    </a:srgbClr>
                  </a:outerShdw>
                </a:effectLst>
              </a:rPr>
              <a:t>Se outros membros da equipe cirúrgica não estiverem disponíveis para auxiliar, solte os amarrilhos da etiqueta utilizando um instrumental estéril. Cuidadosamente dê o instrumental para o circulante. Esta então cobre as costas e coloca o instrumental de lado, que é considerado contaminado.</a:t>
            </a:r>
            <a:endParaRPr lang="pt-BR" dirty="0">
              <a:solidFill>
                <a:schemeClr val="tx1">
                  <a:lumMod val="50000"/>
                </a:schemeClr>
              </a:solidFill>
              <a:effectLst>
                <a:outerShdw blurRad="38100" dist="38100" dir="2700000" algn="tl">
                  <a:srgbClr val="000000">
                    <a:alpha val="43137"/>
                  </a:srgbClr>
                </a:outerShdw>
              </a:effectLst>
            </a:endParaRPr>
          </a:p>
        </p:txBody>
      </p:sp>
      <p:pic>
        <p:nvPicPr>
          <p:cNvPr id="4098" name="Picture 2" descr="vestir_6"/>
          <p:cNvPicPr>
            <a:picLocks noChangeAspect="1" noChangeArrowheads="1"/>
          </p:cNvPicPr>
          <p:nvPr/>
        </p:nvPicPr>
        <p:blipFill>
          <a:blip r:embed="rId2" cstate="print"/>
          <a:srcRect/>
          <a:stretch>
            <a:fillRect/>
          </a:stretch>
        </p:blipFill>
        <p:spPr bwMode="auto">
          <a:xfrm>
            <a:off x="827583" y="3140968"/>
            <a:ext cx="3304931" cy="3384376"/>
          </a:xfrm>
          <a:prstGeom prst="rect">
            <a:avLst/>
          </a:prstGeom>
          <a:noFill/>
          <a:ln w="9525">
            <a:noFill/>
            <a:miter lim="800000"/>
            <a:headEnd/>
            <a:tailEnd/>
          </a:ln>
        </p:spPr>
      </p:pic>
      <p:sp>
        <p:nvSpPr>
          <p:cNvPr id="5" name="Retângulo 4"/>
          <p:cNvSpPr/>
          <p:nvPr/>
        </p:nvSpPr>
        <p:spPr>
          <a:xfrm>
            <a:off x="4355976" y="5229200"/>
            <a:ext cx="4572000" cy="1323439"/>
          </a:xfrm>
          <a:prstGeom prst="rect">
            <a:avLst/>
          </a:prstGeom>
        </p:spPr>
        <p:txBody>
          <a:bodyPr>
            <a:spAutoFit/>
          </a:bodyPr>
          <a:lstStyle/>
          <a:p>
            <a:pPr algn="ctr"/>
            <a:r>
              <a:rPr lang="pt-BR" sz="2000" dirty="0" smtClean="0">
                <a:solidFill>
                  <a:schemeClr val="tx1">
                    <a:lumMod val="50000"/>
                  </a:schemeClr>
                </a:solidFill>
                <a:effectLst>
                  <a:outerShdw blurRad="38100" dist="38100" dir="2700000" algn="tl">
                    <a:srgbClr val="000000">
                      <a:alpha val="43137"/>
                    </a:srgbClr>
                  </a:outerShdw>
                </a:effectLst>
              </a:rPr>
              <a:t>Colocar </a:t>
            </a:r>
            <a:r>
              <a:rPr lang="pt-BR" sz="2000" dirty="0">
                <a:solidFill>
                  <a:schemeClr val="tx1">
                    <a:lumMod val="50000"/>
                  </a:schemeClr>
                </a:solidFill>
                <a:effectLst>
                  <a:outerShdw blurRad="38100" dist="38100" dir="2700000" algn="tl">
                    <a:srgbClr val="000000">
                      <a:alpha val="43137"/>
                    </a:srgbClr>
                  </a:outerShdw>
                </a:effectLst>
              </a:rPr>
              <a:t>a luva direita em cima do punho e só então posicionar o punho do avental e os dedos dentro da </a:t>
            </a:r>
            <a:r>
              <a:rPr lang="pt-BR" sz="2000" dirty="0" smtClean="0">
                <a:solidFill>
                  <a:schemeClr val="tx1">
                    <a:lumMod val="50000"/>
                  </a:schemeClr>
                </a:solidFill>
                <a:effectLst>
                  <a:outerShdw blurRad="38100" dist="38100" dir="2700000" algn="tl">
                    <a:srgbClr val="000000">
                      <a:alpha val="43137"/>
                    </a:srgbClr>
                  </a:outerShdw>
                </a:effectLst>
              </a:rPr>
              <a:t>luva</a:t>
            </a:r>
            <a:endParaRPr lang="pt-BR" sz="2000" dirty="0">
              <a:solidFill>
                <a:schemeClr val="tx1">
                  <a:lumMod val="50000"/>
                </a:schemeClr>
              </a:solidFill>
              <a:effectLst>
                <a:outerShdw blurRad="38100" dist="38100" dir="2700000" algn="tl">
                  <a:srgbClr val="000000">
                    <a:alpha val="43137"/>
                  </a:srgbClr>
                </a:outerShdw>
              </a:effectLst>
            </a:endParaRPr>
          </a:p>
        </p:txBody>
      </p:sp>
      <p:pic>
        <p:nvPicPr>
          <p:cNvPr id="4099" name="Picture 3" descr="vestir_7"/>
          <p:cNvPicPr>
            <a:picLocks noChangeAspect="1" noChangeArrowheads="1"/>
          </p:cNvPicPr>
          <p:nvPr/>
        </p:nvPicPr>
        <p:blipFill>
          <a:blip r:embed="rId3" cstate="print"/>
          <a:srcRect/>
          <a:stretch>
            <a:fillRect/>
          </a:stretch>
        </p:blipFill>
        <p:spPr bwMode="auto">
          <a:xfrm>
            <a:off x="5148064" y="1484784"/>
            <a:ext cx="3647045" cy="324036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39552" y="404664"/>
            <a:ext cx="8229600" cy="970128"/>
          </a:xfrm>
        </p:spPr>
        <p:txBody>
          <a:bodyPr>
            <a:normAutofit lnSpcReduction="10000"/>
          </a:bodyPr>
          <a:lstStyle/>
          <a:p>
            <a:pPr algn="ctr">
              <a:buNone/>
            </a:pPr>
            <a:r>
              <a:rPr lang="pt-BR" dirty="0" smtClean="0">
                <a:solidFill>
                  <a:schemeClr val="tx1">
                    <a:lumMod val="50000"/>
                  </a:schemeClr>
                </a:solidFill>
                <a:effectLst>
                  <a:outerShdw blurRad="38100" dist="38100" dir="2700000" algn="tl">
                    <a:srgbClr val="000000">
                      <a:alpha val="43137"/>
                    </a:srgbClr>
                  </a:outerShdw>
                </a:effectLst>
              </a:rPr>
              <a:t>A seguir colocar a luva esquerda, seguindo a mesma seqüência</a:t>
            </a:r>
            <a:endParaRPr lang="pt-BR" dirty="0">
              <a:solidFill>
                <a:schemeClr val="tx1">
                  <a:lumMod val="50000"/>
                </a:schemeClr>
              </a:solidFill>
              <a:effectLst>
                <a:outerShdw blurRad="38100" dist="38100" dir="2700000" algn="tl">
                  <a:srgbClr val="000000">
                    <a:alpha val="43137"/>
                  </a:srgbClr>
                </a:outerShdw>
              </a:effectLst>
            </a:endParaRPr>
          </a:p>
        </p:txBody>
      </p:sp>
      <p:pic>
        <p:nvPicPr>
          <p:cNvPr id="5122" name="Picture 2" descr="vestir_8"/>
          <p:cNvPicPr>
            <a:picLocks noChangeAspect="1" noChangeArrowheads="1"/>
          </p:cNvPicPr>
          <p:nvPr/>
        </p:nvPicPr>
        <p:blipFill>
          <a:blip r:embed="rId2" cstate="print"/>
          <a:srcRect/>
          <a:stretch>
            <a:fillRect/>
          </a:stretch>
        </p:blipFill>
        <p:spPr bwMode="auto">
          <a:xfrm>
            <a:off x="683568" y="2204864"/>
            <a:ext cx="3888432" cy="3168352"/>
          </a:xfrm>
          <a:prstGeom prst="rect">
            <a:avLst/>
          </a:prstGeom>
          <a:noFill/>
          <a:ln w="9525">
            <a:noFill/>
            <a:miter lim="800000"/>
            <a:headEnd/>
            <a:tailEnd/>
          </a:ln>
        </p:spPr>
      </p:pic>
      <p:pic>
        <p:nvPicPr>
          <p:cNvPr id="5123" name="Picture 3" descr="vestir_9"/>
          <p:cNvPicPr>
            <a:picLocks noChangeAspect="1" noChangeArrowheads="1"/>
          </p:cNvPicPr>
          <p:nvPr/>
        </p:nvPicPr>
        <p:blipFill>
          <a:blip r:embed="rId3" cstate="print"/>
          <a:srcRect/>
          <a:stretch>
            <a:fillRect/>
          </a:stretch>
        </p:blipFill>
        <p:spPr bwMode="auto">
          <a:xfrm>
            <a:off x="5148064" y="2204864"/>
            <a:ext cx="3576606" cy="316835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395536" y="1484784"/>
            <a:ext cx="8062912" cy="3372792"/>
          </a:xfrm>
        </p:spPr>
        <p:txBody>
          <a:bodyPr>
            <a:noAutofit/>
          </a:bodyPr>
          <a:lstStyle/>
          <a:p>
            <a:r>
              <a:rPr lang="pt-BR"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Técnica para Retirar Avental Cirúrgico Esterilizado.</a:t>
            </a:r>
            <a:endParaRPr lang="pt-BR"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11560" y="404664"/>
            <a:ext cx="4392488" cy="2160240"/>
          </a:xfrm>
        </p:spPr>
        <p:txBody>
          <a:bodyPr>
            <a:normAutofit fontScale="62500" lnSpcReduction="20000"/>
          </a:bodyPr>
          <a:lstStyle/>
          <a:p>
            <a:pPr algn="ctr">
              <a:buNone/>
            </a:pPr>
            <a:r>
              <a:rPr lang="pt-BR" dirty="0" smtClean="0">
                <a:solidFill>
                  <a:schemeClr val="tx1">
                    <a:lumMod val="50000"/>
                  </a:schemeClr>
                </a:solidFill>
                <a:effectLst>
                  <a:outerShdw blurRad="38100" dist="38100" dir="2700000" algn="tl">
                    <a:srgbClr val="000000">
                      <a:alpha val="43137"/>
                    </a:srgbClr>
                  </a:outerShdw>
                </a:effectLst>
              </a:rPr>
              <a:t>O avental deve ser removido sempre antes das luvas.</a:t>
            </a:r>
          </a:p>
          <a:p>
            <a:pPr algn="ctr">
              <a:buNone/>
            </a:pPr>
            <a:r>
              <a:rPr lang="pt-BR" dirty="0" smtClean="0">
                <a:solidFill>
                  <a:schemeClr val="tx1">
                    <a:lumMod val="50000"/>
                  </a:schemeClr>
                </a:solidFill>
                <a:effectLst>
                  <a:outerShdw blurRad="38100" dist="38100" dir="2700000" algn="tl">
                    <a:srgbClr val="000000">
                      <a:alpha val="43137"/>
                    </a:srgbClr>
                  </a:outerShdw>
                </a:effectLst>
              </a:rPr>
              <a:t>Segurar o ombro direito soltando o avental com a mão esquerda, puxar o avental para baixo invertendo a manga para o avesso</a:t>
            </a:r>
            <a:endParaRPr lang="pt-BR" dirty="0">
              <a:solidFill>
                <a:schemeClr val="tx1">
                  <a:lumMod val="50000"/>
                </a:schemeClr>
              </a:solidFill>
              <a:effectLst>
                <a:outerShdw blurRad="38100" dist="38100" dir="2700000" algn="tl">
                  <a:srgbClr val="000000">
                    <a:alpha val="43137"/>
                  </a:srgbClr>
                </a:outerShdw>
              </a:effectLst>
            </a:endParaRPr>
          </a:p>
        </p:txBody>
      </p:sp>
      <p:pic>
        <p:nvPicPr>
          <p:cNvPr id="6146" name="Picture 2" descr="retirar_1"/>
          <p:cNvPicPr>
            <a:picLocks noChangeAspect="1" noChangeArrowheads="1"/>
          </p:cNvPicPr>
          <p:nvPr/>
        </p:nvPicPr>
        <p:blipFill>
          <a:blip r:embed="rId2" cstate="print"/>
          <a:srcRect/>
          <a:stretch>
            <a:fillRect/>
          </a:stretch>
        </p:blipFill>
        <p:spPr bwMode="auto">
          <a:xfrm>
            <a:off x="971600" y="2492896"/>
            <a:ext cx="2376945" cy="4032448"/>
          </a:xfrm>
          <a:prstGeom prst="rect">
            <a:avLst/>
          </a:prstGeom>
          <a:noFill/>
          <a:ln w="9525">
            <a:noFill/>
            <a:miter lim="800000"/>
            <a:headEnd/>
            <a:tailEnd/>
          </a:ln>
        </p:spPr>
      </p:pic>
      <p:sp>
        <p:nvSpPr>
          <p:cNvPr id="5" name="Retângulo 4"/>
          <p:cNvSpPr/>
          <p:nvPr/>
        </p:nvSpPr>
        <p:spPr>
          <a:xfrm>
            <a:off x="4139952" y="5517232"/>
            <a:ext cx="4572000" cy="1200329"/>
          </a:xfrm>
          <a:prstGeom prst="rect">
            <a:avLst/>
          </a:prstGeom>
        </p:spPr>
        <p:txBody>
          <a:bodyPr>
            <a:spAutoFit/>
          </a:bodyPr>
          <a:lstStyle/>
          <a:p>
            <a:pPr algn="ctr"/>
            <a:r>
              <a:rPr lang="pt-BR" sz="2400" dirty="0">
                <a:solidFill>
                  <a:schemeClr val="tx1">
                    <a:lumMod val="50000"/>
                  </a:schemeClr>
                </a:solidFill>
                <a:effectLst>
                  <a:outerShdw blurRad="38100" dist="38100" dir="2700000" algn="tl">
                    <a:srgbClr val="000000">
                      <a:alpha val="43137"/>
                    </a:srgbClr>
                  </a:outerShdw>
                </a:effectLst>
              </a:rPr>
              <a:t>Puxar o avental no avesso, distante do corpo, com o cotovelo flexionado </a:t>
            </a:r>
          </a:p>
        </p:txBody>
      </p:sp>
      <p:pic>
        <p:nvPicPr>
          <p:cNvPr id="6147" name="Picture 3" descr="retirar_2"/>
          <p:cNvPicPr>
            <a:picLocks noChangeAspect="1" noChangeArrowheads="1"/>
          </p:cNvPicPr>
          <p:nvPr/>
        </p:nvPicPr>
        <p:blipFill>
          <a:blip r:embed="rId3" cstate="print"/>
          <a:srcRect/>
          <a:stretch>
            <a:fillRect/>
          </a:stretch>
        </p:blipFill>
        <p:spPr bwMode="auto">
          <a:xfrm>
            <a:off x="5580112" y="1412776"/>
            <a:ext cx="2009775" cy="40005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332656"/>
            <a:ext cx="4536504" cy="1872208"/>
          </a:xfrm>
        </p:spPr>
        <p:txBody>
          <a:bodyPr>
            <a:normAutofit fontScale="85000" lnSpcReduction="20000"/>
          </a:bodyPr>
          <a:lstStyle/>
          <a:p>
            <a:pPr algn="ctr">
              <a:buNone/>
            </a:pPr>
            <a:r>
              <a:rPr lang="pt-BR" dirty="0" smtClean="0">
                <a:solidFill>
                  <a:schemeClr val="tx1">
                    <a:lumMod val="50000"/>
                  </a:schemeClr>
                </a:solidFill>
                <a:effectLst>
                  <a:outerShdw blurRad="38100" dist="38100" dir="2700000" algn="tl">
                    <a:srgbClr val="000000">
                      <a:alpha val="43137"/>
                    </a:srgbClr>
                  </a:outerShdw>
                </a:effectLst>
              </a:rPr>
              <a:t>Pegar o ombro esquerdo com a mão direita e remover o avental totalmente, puxando para fora</a:t>
            </a:r>
            <a:endParaRPr lang="pt-BR" dirty="0">
              <a:solidFill>
                <a:schemeClr val="tx1">
                  <a:lumMod val="50000"/>
                </a:schemeClr>
              </a:solidFill>
              <a:effectLst>
                <a:outerShdw blurRad="38100" dist="38100" dir="2700000" algn="tl">
                  <a:srgbClr val="000000">
                    <a:alpha val="43137"/>
                  </a:srgbClr>
                </a:outerShdw>
              </a:effectLst>
            </a:endParaRPr>
          </a:p>
        </p:txBody>
      </p:sp>
      <p:pic>
        <p:nvPicPr>
          <p:cNvPr id="7170" name="Picture 2" descr="retirar_3"/>
          <p:cNvPicPr>
            <a:picLocks noChangeAspect="1" noChangeArrowheads="1"/>
          </p:cNvPicPr>
          <p:nvPr/>
        </p:nvPicPr>
        <p:blipFill>
          <a:blip r:embed="rId2" cstate="print"/>
          <a:srcRect/>
          <a:stretch>
            <a:fillRect/>
          </a:stretch>
        </p:blipFill>
        <p:spPr bwMode="auto">
          <a:xfrm>
            <a:off x="1403648" y="2204864"/>
            <a:ext cx="2232248" cy="4464496"/>
          </a:xfrm>
          <a:prstGeom prst="rect">
            <a:avLst/>
          </a:prstGeom>
          <a:noFill/>
          <a:ln w="9525">
            <a:noFill/>
            <a:miter lim="800000"/>
            <a:headEnd/>
            <a:tailEnd/>
          </a:ln>
        </p:spPr>
      </p:pic>
      <p:sp>
        <p:nvSpPr>
          <p:cNvPr id="7171" name="Rectangle 3"/>
          <p:cNvSpPr>
            <a:spLocks noChangeArrowheads="1"/>
          </p:cNvSpPr>
          <p:nvPr/>
        </p:nvSpPr>
        <p:spPr bwMode="auto">
          <a:xfrm>
            <a:off x="4283968" y="4682172"/>
            <a:ext cx="450271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000" b="0" i="0" u="none" strike="noStrike" cap="none" normalizeH="0" baseline="0" dirty="0" smtClean="0">
                <a:ln>
                  <a:noFill/>
                </a:ln>
                <a:solidFill>
                  <a:schemeClr val="tx1">
                    <a:lumMod val="50000"/>
                  </a:schemeClr>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Descartar o avental no lixo ou</a:t>
            </a:r>
            <a:r>
              <a:rPr kumimoji="0" lang="pt-BR" sz="2000" b="0" i="0" u="none" strike="noStrike" cap="none" normalizeH="0" dirty="0" smtClean="0">
                <a:ln>
                  <a:noFill/>
                </a:ln>
                <a:solidFill>
                  <a:schemeClr val="tx1">
                    <a:lumMod val="50000"/>
                  </a:schemeClr>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 Harper.</a:t>
            </a:r>
            <a:endParaRPr kumimoji="0" lang="pt-BR" sz="2000" b="0" i="0" u="none" strike="noStrike" cap="none" normalizeH="0" baseline="0" dirty="0" smtClean="0">
              <a:ln>
                <a:noFill/>
              </a:ln>
              <a:solidFill>
                <a:schemeClr val="tx1">
                  <a:lumMod val="50000"/>
                </a:schemeClr>
              </a:solidFill>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sz="2000" b="0" i="0" u="none" strike="noStrike" cap="none" normalizeH="0" baseline="0" dirty="0" smtClean="0">
                <a:ln>
                  <a:noFill/>
                </a:ln>
                <a:solidFill>
                  <a:schemeClr val="tx1">
                    <a:lumMod val="50000"/>
                  </a:schemeClr>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 Remover as luvas seqüencialmente, uma dentro da outra, e descartar no lixo indicado </a:t>
            </a:r>
            <a:endParaRPr kumimoji="0" lang="pt-BR" sz="2000" b="0" i="0" u="none" strike="noStrike" cap="none" normalizeH="0" baseline="0" dirty="0" smtClean="0">
              <a:ln>
                <a:noFill/>
              </a:ln>
              <a:solidFill>
                <a:schemeClr val="tx1">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pic>
        <p:nvPicPr>
          <p:cNvPr id="7172" name="Picture 4" descr="retirar_4"/>
          <p:cNvPicPr>
            <a:picLocks noChangeAspect="1" noChangeArrowheads="1"/>
          </p:cNvPicPr>
          <p:nvPr/>
        </p:nvPicPr>
        <p:blipFill>
          <a:blip r:embed="rId3" cstate="print"/>
          <a:srcRect/>
          <a:stretch>
            <a:fillRect/>
          </a:stretch>
        </p:blipFill>
        <p:spPr bwMode="auto">
          <a:xfrm>
            <a:off x="5436095" y="1196752"/>
            <a:ext cx="2902567" cy="315200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ersonalizada 3">
      <a:dk1>
        <a:srgbClr val="EDF2DA"/>
      </a:dk1>
      <a:lt1>
        <a:srgbClr val="7E9532"/>
      </a:lt1>
      <a:dk2>
        <a:srgbClr val="04617B"/>
      </a:dk2>
      <a:lt2>
        <a:srgbClr val="DBF5F9"/>
      </a:lt2>
      <a:accent1>
        <a:srgbClr val="0F6FC6"/>
      </a:accent1>
      <a:accent2>
        <a:srgbClr val="009DD9"/>
      </a:accent2>
      <a:accent3>
        <a:srgbClr val="0BD0D9"/>
      </a:accent3>
      <a:accent4>
        <a:srgbClr val="54A838"/>
      </a:accent4>
      <a:accent5>
        <a:srgbClr val="7CCA62"/>
      </a:accent5>
      <a:accent6>
        <a:srgbClr val="A5C249"/>
      </a:accent6>
      <a:hlink>
        <a:srgbClr val="E2D700"/>
      </a:hlink>
      <a:folHlink>
        <a:srgbClr val="85DFD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58</TotalTime>
  <Words>283</Words>
  <Application>Microsoft Office PowerPoint</Application>
  <PresentationFormat>Apresentação na tela (4:3)</PresentationFormat>
  <Paragraphs>15</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Verve</vt:lpstr>
      <vt:lpstr>Técnica para Vestir Avental Cirúrgico Esterilizado</vt:lpstr>
      <vt:lpstr>Slide 2</vt:lpstr>
      <vt:lpstr>Slide 3</vt:lpstr>
      <vt:lpstr>Slide 4</vt:lpstr>
      <vt:lpstr>Slide 5</vt:lpstr>
      <vt:lpstr>Slide 6</vt:lpstr>
      <vt:lpstr>Técnica para Retirar Avental Cirúrgico Esterilizado.</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perla</dc:creator>
  <cp:lastModifiedBy>user</cp:lastModifiedBy>
  <cp:revision>9</cp:revision>
  <dcterms:created xsi:type="dcterms:W3CDTF">2010-08-05T01:07:51Z</dcterms:created>
  <dcterms:modified xsi:type="dcterms:W3CDTF">2021-08-18T17:08:24Z</dcterms:modified>
</cp:coreProperties>
</file>