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7B3BE5-36A9-427D-AD75-F449B7D1E8AE}" type="datetimeFigureOut">
              <a:rPr lang="pt-BR" smtClean="0"/>
              <a:pPr/>
              <a:t>11/07/2020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44A02E7-D588-4392-A38C-5777A29EA4F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 descr="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5748" y="0"/>
            <a:ext cx="9229748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928662" y="0"/>
            <a:ext cx="764234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Efeitos biológicos</a:t>
            </a:r>
          </a:p>
          <a:p>
            <a:pPr algn="ctr"/>
            <a:r>
              <a:rPr lang="pt-BR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Alteração do DNA</a:t>
            </a:r>
            <a:endParaRPr lang="pt-BR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0" y="4929198"/>
            <a:ext cx="7000924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pt-B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Professor : Sergio </a:t>
            </a:r>
            <a:r>
              <a:rPr lang="pt-BR" sz="36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Nicoluzzi</a:t>
            </a:r>
            <a:endParaRPr lang="pt-BR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pt-BR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Radiossensibilidade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Oxigênio</a:t>
            </a:r>
          </a:p>
          <a:p>
            <a:pPr>
              <a:buNone/>
            </a:pPr>
            <a:r>
              <a:rPr lang="pt-BR" dirty="0" smtClean="0"/>
              <a:t>Crescimento Celular</a:t>
            </a:r>
          </a:p>
          <a:p>
            <a:pPr>
              <a:buNone/>
            </a:pPr>
            <a:r>
              <a:rPr lang="pt-BR" dirty="0" smtClean="0"/>
              <a:t>Regras gerais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Ciclo </a:t>
            </a:r>
            <a:r>
              <a:rPr lang="pt-BR" dirty="0" err="1" smtClean="0"/>
              <a:t>Mitotico</a:t>
            </a:r>
            <a:endParaRPr lang="pt-BR" dirty="0"/>
          </a:p>
        </p:txBody>
      </p:sp>
      <p:pic>
        <p:nvPicPr>
          <p:cNvPr id="6" name="Espaço Reservado para Conteúdo 5" descr="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57864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Periodos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Tempo de Latência</a:t>
            </a:r>
          </a:p>
          <a:p>
            <a:r>
              <a:rPr lang="pt-BR" dirty="0" smtClean="0"/>
              <a:t>Reversibilidade</a:t>
            </a:r>
          </a:p>
          <a:p>
            <a:r>
              <a:rPr lang="pt-BR" dirty="0" smtClean="0"/>
              <a:t>Transmissibilidade</a:t>
            </a:r>
          </a:p>
          <a:p>
            <a:r>
              <a:rPr lang="pt-BR" dirty="0" smtClean="0"/>
              <a:t>Dose Linear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Mitose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um processo de divisão celular em que a </a:t>
            </a:r>
            <a:r>
              <a:rPr lang="pt-BR" b="1" dirty="0"/>
              <a:t>célula-mãe dá origem a duas células-filhas</a:t>
            </a:r>
            <a:r>
              <a:rPr lang="pt-BR" dirty="0"/>
              <a:t>, com mesmo número de cromossomos da célula que as originou. Esse processo pode ser dividido, didaticamente, em </a:t>
            </a:r>
            <a:r>
              <a:rPr lang="pt-BR" b="1" dirty="0"/>
              <a:t>cinco etapas</a:t>
            </a:r>
            <a:r>
              <a:rPr lang="pt-BR" dirty="0"/>
              <a:t>, as quais ocorrem continuamente. Veja, a seguir, as etapas da mitose: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Espaço Reservado para Conteúdo 3" descr="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9294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Classificação dos Efeitos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Estocásticos</a:t>
            </a:r>
            <a:endParaRPr lang="pt-BR" dirty="0" smtClean="0"/>
          </a:p>
          <a:p>
            <a:r>
              <a:rPr lang="pt-BR" dirty="0" smtClean="0"/>
              <a:t>Determinísticos</a:t>
            </a:r>
          </a:p>
          <a:p>
            <a:r>
              <a:rPr lang="pt-BR" dirty="0" smtClean="0"/>
              <a:t>Somáticos</a:t>
            </a:r>
          </a:p>
          <a:p>
            <a:r>
              <a:rPr lang="pt-BR" dirty="0" smtClean="0"/>
              <a:t>Imediatos</a:t>
            </a:r>
          </a:p>
          <a:p>
            <a:r>
              <a:rPr lang="pt-BR" dirty="0" smtClean="0"/>
              <a:t>Tardios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Efeitos Biológicos das Radiações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Produz danos nos seres vivos</a:t>
            </a:r>
          </a:p>
          <a:p>
            <a:r>
              <a:rPr lang="pt-BR" dirty="0" smtClean="0"/>
              <a:t>Foram Relatados após a descoberta do RX</a:t>
            </a:r>
          </a:p>
          <a:p>
            <a:r>
              <a:rPr lang="pt-BR" dirty="0" smtClean="0"/>
              <a:t>Pesquisadores como Marie Curie tiveram Danos</a:t>
            </a:r>
          </a:p>
          <a:p>
            <a:r>
              <a:rPr lang="pt-BR" dirty="0" smtClean="0"/>
              <a:t>Após da 2 guerra com explosão de Hiroshima e </a:t>
            </a:r>
            <a:r>
              <a:rPr lang="pt-BR" dirty="0" err="1" smtClean="0"/>
              <a:t>Nagasaki</a:t>
            </a:r>
            <a:r>
              <a:rPr lang="pt-BR" dirty="0" smtClean="0"/>
              <a:t>, viram o grande perigo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Noções biológicas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Ser Humano -&gt; </a:t>
            </a:r>
            <a:r>
              <a:rPr lang="pt-BR" dirty="0" err="1" smtClean="0"/>
              <a:t>Orgão</a:t>
            </a:r>
            <a:r>
              <a:rPr lang="pt-BR" dirty="0" smtClean="0"/>
              <a:t> -&gt; Tecido -&gt; </a:t>
            </a:r>
            <a:r>
              <a:rPr lang="pt-BR" dirty="0" err="1" smtClean="0"/>
              <a:t>Moleculas</a:t>
            </a:r>
            <a:endParaRPr lang="pt-BR" dirty="0" smtClean="0"/>
          </a:p>
          <a:p>
            <a:r>
              <a:rPr lang="pt-BR" dirty="0" err="1" smtClean="0"/>
              <a:t>Moleculas</a:t>
            </a:r>
            <a:r>
              <a:rPr lang="pt-BR" dirty="0" smtClean="0"/>
              <a:t> -&gt; Como </a:t>
            </a:r>
            <a:r>
              <a:rPr lang="pt-BR" dirty="0" err="1" smtClean="0"/>
              <a:t>Aminoacidos</a:t>
            </a:r>
            <a:r>
              <a:rPr lang="pt-BR" dirty="0" smtClean="0"/>
              <a:t>,</a:t>
            </a:r>
            <a:r>
              <a:rPr lang="pt-BR" dirty="0" err="1" smtClean="0"/>
              <a:t>proteina</a:t>
            </a:r>
            <a:r>
              <a:rPr lang="pt-BR" dirty="0" smtClean="0"/>
              <a:t> e </a:t>
            </a:r>
            <a:r>
              <a:rPr lang="pt-BR" dirty="0" err="1" smtClean="0"/>
              <a:t>agua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Celulas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Células Somáticas: Responsável pela formação  das estruturas corpóreas</a:t>
            </a:r>
          </a:p>
          <a:p>
            <a:endParaRPr lang="pt-BR" dirty="0"/>
          </a:p>
          <a:p>
            <a:r>
              <a:rPr lang="pt-BR" dirty="0" smtClean="0"/>
              <a:t>Células Germinativas: Ficam no testículos e ovários, transmitem características hereditárias no individuo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 N 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pic>
        <p:nvPicPr>
          <p:cNvPr id="4" name="Imagem 3" descr="Sem títul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3999" cy="5643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Efeitos das Radiações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Dose Absorvida</a:t>
            </a:r>
          </a:p>
          <a:p>
            <a:r>
              <a:rPr lang="pt-BR" dirty="0" smtClean="0"/>
              <a:t>Tipo de Radiação</a:t>
            </a:r>
          </a:p>
          <a:p>
            <a:r>
              <a:rPr lang="pt-BR" dirty="0" smtClean="0"/>
              <a:t>Energia</a:t>
            </a:r>
          </a:p>
          <a:p>
            <a:r>
              <a:rPr lang="pt-BR" dirty="0" smtClean="0"/>
              <a:t>Tipo de tecido e </a:t>
            </a:r>
            <a:r>
              <a:rPr lang="pt-BR" dirty="0" err="1" smtClean="0"/>
              <a:t>Orgaos</a:t>
            </a:r>
            <a:r>
              <a:rPr lang="pt-BR" dirty="0" smtClean="0"/>
              <a:t> atingidos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 dos efeitos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Qualidade de energia</a:t>
            </a:r>
          </a:p>
          <a:p>
            <a:r>
              <a:rPr lang="pt-BR" dirty="0" smtClean="0"/>
              <a:t>Intensidade da radiação</a:t>
            </a:r>
          </a:p>
          <a:p>
            <a:r>
              <a:rPr lang="pt-BR" dirty="0" smtClean="0"/>
              <a:t>Maneira da exposição</a:t>
            </a:r>
          </a:p>
          <a:p>
            <a:r>
              <a:rPr lang="pt-BR" dirty="0" smtClean="0"/>
              <a:t>Tempo</a:t>
            </a:r>
          </a:p>
          <a:p>
            <a:r>
              <a:rPr lang="pt-BR" dirty="0" smtClean="0"/>
              <a:t>Distribuição da dosagem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Ação direta e indireta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Direta – Afeta diretamente</a:t>
            </a:r>
          </a:p>
          <a:p>
            <a:endParaRPr lang="pt-BR" dirty="0"/>
          </a:p>
          <a:p>
            <a:r>
              <a:rPr lang="pt-BR" dirty="0" smtClean="0"/>
              <a:t>Indireta – Não afeta diretamente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135</TotalTime>
  <Words>168</Words>
  <Application>Microsoft Office PowerPoint</Application>
  <PresentationFormat>Apresentação na tela (4:3)</PresentationFormat>
  <Paragraphs>49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Solstício</vt:lpstr>
      <vt:lpstr>Slide 1</vt:lpstr>
      <vt:lpstr>Classificação dos Efeitos</vt:lpstr>
      <vt:lpstr>Efeitos Biológicos das Radiações</vt:lpstr>
      <vt:lpstr>Noções biológicas</vt:lpstr>
      <vt:lpstr>Celulas</vt:lpstr>
      <vt:lpstr>D N A</vt:lpstr>
      <vt:lpstr>Efeitos das Radiações</vt:lpstr>
      <vt:lpstr>Características dos efeitos</vt:lpstr>
      <vt:lpstr>Ação direta e indireta</vt:lpstr>
      <vt:lpstr>Radiossensibilidade</vt:lpstr>
      <vt:lpstr>Ciclo Mitotico</vt:lpstr>
      <vt:lpstr>Periodos</vt:lpstr>
      <vt:lpstr>Mitose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Pati</dc:creator>
  <cp:lastModifiedBy>Pati</cp:lastModifiedBy>
  <cp:revision>2</cp:revision>
  <dcterms:created xsi:type="dcterms:W3CDTF">2020-07-11T01:15:16Z</dcterms:created>
  <dcterms:modified xsi:type="dcterms:W3CDTF">2020-07-12T03:21:19Z</dcterms:modified>
</cp:coreProperties>
</file>