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722"/>
    <a:srgbClr val="344529"/>
    <a:srgbClr val="2B39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07/07/2021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07/07/2021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07/07/2021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07/07/2021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07/07/2021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07/07/2021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07/07/2021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07/07/2021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07/07/2021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07/07/2021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07/07/2021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07/07/2021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07/07/2021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07/07/2021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O</a:t>
            </a:r>
            <a:r>
              <a:rPr lang="pt-br" sz="4400" dirty="0">
                <a:solidFill>
                  <a:schemeClr val="tx1"/>
                </a:solidFill>
              </a:rPr>
              <a:t>NCOLOGIA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 err="1">
                <a:solidFill>
                  <a:schemeClr val="tx1"/>
                </a:solidFill>
              </a:rPr>
              <a:t>E</a:t>
            </a:r>
            <a:r>
              <a:rPr lang="pt-br" dirty="0" err="1">
                <a:solidFill>
                  <a:schemeClr val="tx1"/>
                </a:solidFill>
              </a:rPr>
              <a:t>nfª</a:t>
            </a:r>
            <a:r>
              <a:rPr lang="pt-br" dirty="0">
                <a:solidFill>
                  <a:schemeClr val="tx1"/>
                </a:solidFill>
              </a:rPr>
              <a:t> Daniela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ECA35-37BE-4EAB-8A24-277D572CC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ONCOLOGIA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066319-8B45-4F89-9C6C-9C04A3914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b="0" i="0" dirty="0">
                <a:effectLst/>
              </a:rPr>
              <a:t>A oncologia é um ramo da ciência médica que lida com tumores e com câncer. A palavra Oncologia tem origem em duas acepções, na palavra grega "</a:t>
            </a:r>
            <a:r>
              <a:rPr lang="pt-BR" sz="1800" b="0" i="0" dirty="0" err="1">
                <a:effectLst/>
              </a:rPr>
              <a:t>onkos</a:t>
            </a:r>
            <a:r>
              <a:rPr lang="pt-BR" sz="1800" b="0" i="0" dirty="0">
                <a:effectLst/>
              </a:rPr>
              <a:t>" (</a:t>
            </a:r>
            <a:r>
              <a:rPr lang="pt-BR" sz="1800" b="0" i="0" dirty="0" err="1">
                <a:effectLst/>
              </a:rPr>
              <a:t>onco</a:t>
            </a:r>
            <a:r>
              <a:rPr lang="pt-BR" sz="1800" b="0" i="0" dirty="0">
                <a:effectLst/>
              </a:rPr>
              <a:t>) que significa massa, volume, tumor e no termo "</a:t>
            </a:r>
            <a:r>
              <a:rPr lang="pt-BR" sz="1800" b="0" i="0" dirty="0" err="1">
                <a:effectLst/>
              </a:rPr>
              <a:t>logia</a:t>
            </a:r>
            <a:r>
              <a:rPr lang="pt-BR" sz="1800" b="0" i="0" dirty="0">
                <a:effectLst/>
              </a:rPr>
              <a:t>” que significa estudo, por tanto oncologia é o estudo dos tumores.</a:t>
            </a:r>
            <a:br>
              <a:rPr lang="pt-BR" sz="1800" dirty="0"/>
            </a:br>
            <a:br>
              <a:rPr lang="pt-BR" sz="1800" dirty="0"/>
            </a:br>
            <a:r>
              <a:rPr lang="pt-BR" sz="1800" b="0" i="0" dirty="0">
                <a:effectLst/>
              </a:rPr>
              <a:t>A Oncologia está voltada para a forma como o câncer se desenvolve no organismo e qual é o tratamento mais adequado para cada tipo de neoplasia. No Brasil a Oncologia é também chamada de Cancerologia.</a:t>
            </a: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A304F5-8E58-4284-9B16-57D126AE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6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9FC82-01CD-4A2A-AC13-CB7EFFEA4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CÂNCER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FAE4A0-1015-49CF-880C-AF46716D1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b="0" i="0" dirty="0">
                <a:effectLst/>
              </a:rPr>
              <a:t>Câncer é o nome genérico para um grupo de mais de 200 doenças. Embora existam muitos tipos de câncer, todos começam devido ao crescimento anormal e fora de controle das células. É também conhecido como neoplasia.</a:t>
            </a: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E75866-52E2-4EA2-9511-96E7D6FD2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5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F82102-928C-445B-B04F-9CA54D30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ONCOLÓGICO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EA5EDE-1001-40E9-A7D2-503442686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b="0" i="0" dirty="0">
                <a:effectLst/>
              </a:rPr>
              <a:t>O tratamento oncológico deve ser sempre muito individualizado e é importante observar as necessidades e possibilidades terapêuticas de cada paciente com câncer.</a:t>
            </a: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9B8B12-D1FB-48EE-83C0-296073728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07/07/2021</a:t>
            </a:fld>
            <a:endParaRPr lang="en-US"/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9FC94BA2-CB1D-4365-BBA9-7D05834C81D5}"/>
              </a:ext>
            </a:extLst>
          </p:cNvPr>
          <p:cNvSpPr/>
          <p:nvPr/>
        </p:nvSpPr>
        <p:spPr>
          <a:xfrm>
            <a:off x="4862146" y="3068515"/>
            <a:ext cx="2549769" cy="3146891"/>
          </a:xfrm>
          <a:prstGeom prst="downArrow">
            <a:avLst/>
          </a:prstGeom>
          <a:solidFill>
            <a:srgbClr val="FF0000"/>
          </a:solidFill>
          <a:ln w="57150">
            <a:solidFill>
              <a:srgbClr val="2E37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n w="5715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657983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C7003-12D3-43CF-9A5E-8126CF5AE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chemeClr val="tx1"/>
                </a:solidFill>
                <a:effectLst/>
              </a:rPr>
              <a:t>Os objetivos do tratamento oncológico basicamente consistem em: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19735E-61C4-4777-A3EB-3D6CFF2FB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462" y="2841674"/>
            <a:ext cx="10058400" cy="3849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b="1" i="1" dirty="0">
                <a:effectLst/>
              </a:rPr>
              <a:t>Curativo.</a:t>
            </a:r>
            <a:r>
              <a:rPr lang="pt-BR" sz="1800" b="0" i="0" dirty="0">
                <a:effectLst/>
              </a:rPr>
              <a:t> O primeiro objetivo do tratamento oncológico é curar os pacientes para devolver-lhes um lugar na sociedade. Para isto deve ser prescrito um bom tratamento com a possibilidade de usar medicamentos modernos sempre com o foco em uma medicina personalizada, ou seja, orientada para aquele paciente mesmo em que a chance de cura é pequena.</a:t>
            </a:r>
          </a:p>
          <a:p>
            <a:pPr marL="0" indent="0" algn="just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B52D02-A17D-41CD-B9A0-09AC9A0C0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8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BE4FB-5621-47D7-8F3C-2A91D5302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chemeClr val="tx1"/>
                </a:solidFill>
                <a:effectLst/>
              </a:rPr>
              <a:t>Os objetivos do tratamento oncológico basicamente consistem em: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3B6C1A-C262-4112-9A91-DB1AEE801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797712"/>
            <a:ext cx="10058400" cy="3849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b="1" i="1" dirty="0">
                <a:effectLst/>
              </a:rPr>
              <a:t>Remissão da Doença.</a:t>
            </a:r>
            <a:r>
              <a:rPr lang="pt-BR" sz="1800" b="0" i="0" dirty="0">
                <a:effectLst/>
              </a:rPr>
              <a:t> Caso a cura não seja possível de alcançar, cabe ao oncologista apontar ao paciente um segundo objetivo, que visa uma satisfatória remissão da doença, fazendo com que o paciente fique bem consigo mesmo pelo maior tempo possível, longe dos efeitos da doença e de internações.</a:t>
            </a:r>
          </a:p>
          <a:p>
            <a:pPr marL="0" indent="0" algn="just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95EFDC-A1C2-4703-94A8-5AE538A76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73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A079A-41E2-4F08-B1FF-C829F08E7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dirty="0">
                <a:solidFill>
                  <a:schemeClr val="tx1"/>
                </a:solidFill>
                <a:effectLst/>
              </a:rPr>
              <a:t>Os objetivos do tratamento oncológico basicamente consistem em: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6269E8-EA14-4CB8-9164-2C37260B8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824089"/>
            <a:ext cx="10058400" cy="3849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b="1" i="1" dirty="0">
                <a:effectLst/>
              </a:rPr>
              <a:t>Cuidados Paliativos.</a:t>
            </a:r>
            <a:r>
              <a:rPr lang="pt-BR" sz="1800" b="0" i="0" dirty="0">
                <a:effectLst/>
              </a:rPr>
              <a:t> Quando a chance de remissão é remota, o objetivo passa a ser controlar a doença e seus sintomas, os cuidados paliativos consistem na abordagem para melhorar a qualidade de vida dos pacientes e seus familiares, no enfrentamento de doenças que oferecem risco de morte, através da prevenção e alívio do sofrimento, tratando sintomas de ordem física, psicossocial e espiritual.</a:t>
            </a:r>
          </a:p>
          <a:p>
            <a:pPr algn="just"/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5C86CD-7B5F-46B1-82CC-37238F89D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77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0AA8B-B0D0-4BDF-A02A-B0EE46A6A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BUSCANDO A QUALIDADE DE VIDA COM CÂNCER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33EB53-94E2-4B09-83DC-CE3832695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74620"/>
            <a:ext cx="10058400" cy="3849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b="0" i="0" dirty="0">
                <a:effectLst/>
              </a:rPr>
              <a:t>O maior objetivo é melhorar a qualidade de vida do paciente e não apenas prolongar uma vida sofrida. O </a:t>
            </a:r>
            <a:r>
              <a:rPr lang="pt-BR" sz="1800" dirty="0"/>
              <a:t>objetivo</a:t>
            </a:r>
            <a:r>
              <a:rPr lang="pt-BR" sz="1800" b="0" i="0" dirty="0">
                <a:effectLst/>
              </a:rPr>
              <a:t> deve ser ajudar o paciente a manter a sua dignidade, entender sua fraqueza e evitar sentimentos de frustração. É importante que o médico assistente e equipe tenham condições de desenvolver o bom julgamento para o interesse do próprio paciente. Com bom-senso e sensibilidade esses objetivos são atingíveis.</a:t>
            </a: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F779FC-6F4C-4B30-A4A4-61BACA82B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40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{B61B997A-8D6A-481A-8DED-0E28A33E4740}tf78438558_win32</Template>
  <TotalTime>30</TotalTime>
  <Words>467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Garamond</vt:lpstr>
      <vt:lpstr>SavonVTI</vt:lpstr>
      <vt:lpstr>ONCOLOGIA</vt:lpstr>
      <vt:lpstr>ONCOLOGIA</vt:lpstr>
      <vt:lpstr>DEFINIÇÃO DE CÂNCER</vt:lpstr>
      <vt:lpstr>TRATAMENTO ONCOLÓGICO</vt:lpstr>
      <vt:lpstr>Os objetivos do tratamento oncológico basicamente consistem em:</vt:lpstr>
      <vt:lpstr>Os objetivos do tratamento oncológico basicamente consistem em:</vt:lpstr>
      <vt:lpstr>Os objetivos do tratamento oncológico basicamente consistem em:</vt:lpstr>
      <vt:lpstr>BUSCANDO A QUALIDADE DE VIDA COM CÂNCER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ONCOLOGIA</dc:title>
  <dc:creator>Proprietário</dc:creator>
  <cp:lastModifiedBy>Proprietário</cp:lastModifiedBy>
  <cp:revision>4</cp:revision>
  <dcterms:created xsi:type="dcterms:W3CDTF">2021-07-07T18:10:17Z</dcterms:created>
  <dcterms:modified xsi:type="dcterms:W3CDTF">2021-07-07T18:41:03Z</dcterms:modified>
</cp:coreProperties>
</file>