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59" r:id="rId8"/>
    <p:sldId id="262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420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7646" y="248195"/>
            <a:ext cx="9287691" cy="301752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Aula pratica saúde mental.</a:t>
            </a:r>
            <a:br>
              <a:rPr lang="pt-BR" dirty="0" smtClean="0"/>
            </a:br>
            <a:r>
              <a:rPr lang="pt-BR" dirty="0" smtClean="0"/>
              <a:t>Aula pratica para desenvolver projeto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92685" y="5577840"/>
            <a:ext cx="4885509" cy="1058091"/>
          </a:xfrm>
        </p:spPr>
        <p:txBody>
          <a:bodyPr>
            <a:normAutofit/>
          </a:bodyPr>
          <a:lstStyle/>
          <a:p>
            <a:r>
              <a:rPr lang="pt-BR" sz="2000" dirty="0" smtClean="0"/>
              <a:t>Professora: maria </a:t>
            </a:r>
            <a:r>
              <a:rPr lang="pt-BR" sz="2000" dirty="0" err="1" smtClean="0"/>
              <a:t>emilia</a:t>
            </a:r>
            <a:r>
              <a:rPr lang="pt-BR" sz="2000" dirty="0" smtClean="0"/>
              <a:t> </a:t>
            </a:r>
            <a:r>
              <a:rPr lang="pt-BR" sz="2000" dirty="0" err="1" smtClean="0"/>
              <a:t>jubanski</a:t>
            </a:r>
            <a:endParaRPr lang="pt-BR" sz="2000" dirty="0"/>
          </a:p>
        </p:txBody>
      </p:sp>
      <p:pic>
        <p:nvPicPr>
          <p:cNvPr id="4098" name="Picture 2" descr="https://blog.cenatcursos.com.br/wp-content/uploads/2020/01/enfermagem-800x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7" y="3513909"/>
            <a:ext cx="4638493" cy="312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210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0561" y="1011937"/>
            <a:ext cx="10146666" cy="4779264"/>
          </a:xfrm>
        </p:spPr>
        <p:txBody>
          <a:bodyPr>
            <a:no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Antes de estruturar o 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projeto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é necessário escolher o tema que será desenvolvido. Logo depois, deve ser colocado a introdução, histórico, apresentar o problema, as hipóteses, os objetivos, a justificativa, metodologia, colocar o referencial teórico, o cronograma e finalizar com a bibliografia.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90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4320" y="222069"/>
            <a:ext cx="11312433" cy="5569131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1. Tema e problema Tema: qual é o assunto a ser estudado? Vale lembrar que quanto mais delimitado o tema, melhor. Problema de Pesquisa: Quais questões o assunto escolhido levanta? O que há de interessante nele que mereça ser estudado? Quais aspectos são relevantes a ponto de se fazer uma pesquisa a respeito? </a:t>
            </a:r>
          </a:p>
        </p:txBody>
      </p:sp>
    </p:spTree>
    <p:extLst>
      <p:ext uri="{BB962C8B-B14F-4D97-AF65-F5344CB8AC3E}">
        <p14:creationId xmlns:p14="http://schemas.microsoft.com/office/powerpoint/2010/main" val="116934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1" y="849087"/>
            <a:ext cx="10770325" cy="4942114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2. Referenciais teóricos ou quadro teórico de referência Breve referência aos autores que vão ser usados na pesquisa. Não é necessário fazer um levantamento completo, apenas indicar os mais relevantes para o tema. </a:t>
            </a:r>
          </a:p>
        </p:txBody>
      </p:sp>
    </p:spTree>
    <p:extLst>
      <p:ext uri="{BB962C8B-B14F-4D97-AF65-F5344CB8AC3E}">
        <p14:creationId xmlns:p14="http://schemas.microsoft.com/office/powerpoint/2010/main" val="274839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5943" y="261257"/>
            <a:ext cx="11573691" cy="5529943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Justificativa.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Na Justificativa deve-se mostrar, com fatos e argumentos, porque o projeto é importante e deve ser desenvolvido. Quais fatos, ideias ou leituras mostram que o tema precisa ser estudado? Qual a relevância do tema? </a:t>
            </a:r>
          </a:p>
        </p:txBody>
      </p:sp>
    </p:spTree>
    <p:extLst>
      <p:ext uri="{BB962C8B-B14F-4D97-AF65-F5344CB8AC3E}">
        <p14:creationId xmlns:p14="http://schemas.microsoft.com/office/powerpoint/2010/main" val="189256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Objetivos.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Em termos simples, qual é a pergunta que o projeto vai responder? O que se busca com essa pesquisa? </a:t>
            </a:r>
          </a:p>
        </p:txBody>
      </p:sp>
    </p:spTree>
    <p:extLst>
      <p:ext uri="{BB962C8B-B14F-4D97-AF65-F5344CB8AC3E}">
        <p14:creationId xmlns:p14="http://schemas.microsoft.com/office/powerpoint/2010/main" val="277885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Metodologia.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Como serão atingidos os objetivos? Nos Procedimentos Metodológicos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devesse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indicar as principais etapas de investigação. Não é necessário entrar em detalhes, mas apenas indicar os procedimentos mais importantes. </a:t>
            </a:r>
          </a:p>
        </p:txBody>
      </p:sp>
    </p:spTree>
    <p:extLst>
      <p:ext uri="{BB962C8B-B14F-4D97-AF65-F5344CB8AC3E}">
        <p14:creationId xmlns:p14="http://schemas.microsoft.com/office/powerpoint/2010/main" val="35298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1" y="1121665"/>
            <a:ext cx="10131425" cy="4669536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6. Bibliografia Lista preliminar de obras consultadas, inclusive eletrônica e/ou que se pretende utilizar no trabalho. </a:t>
            </a: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7- ANEXO ( FOTOS, QUESTIONARIOS ....)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55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88126"/>
          </a:xfrm>
        </p:spPr>
        <p:txBody>
          <a:bodyPr/>
          <a:lstStyle/>
          <a:p>
            <a:r>
              <a:rPr lang="pt-BR" dirty="0" smtClean="0"/>
              <a:t>OFICINAS TERAPEUTICAS :</a:t>
            </a:r>
            <a:endParaRPr lang="pt-BR" dirty="0"/>
          </a:p>
        </p:txBody>
      </p:sp>
      <p:pic>
        <p:nvPicPr>
          <p:cNvPr id="7170" name="Picture 2" descr="Oficina promove intervenção de saúde mental por meio do bordado - UFM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77" y="2716303"/>
            <a:ext cx="486192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397728"/>
            <a:ext cx="62179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Na oficina de arteterapia são desenvolvidas pela enfermeira </a:t>
            </a:r>
            <a:r>
              <a:rPr lang="pt-BR" sz="20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técnicas </a:t>
            </a:r>
            <a:r>
              <a:rPr lang="pt-BR" sz="2000" dirty="0"/>
              <a:t>de crochê, tricô, fuxico, patchwork, pintura em telas e em panos de prato, biscuit, trabalhos manuais com materiais reciclados, costura e dobraduras em </a:t>
            </a:r>
            <a:r>
              <a:rPr lang="pt-BR" sz="2000" dirty="0" smtClean="0"/>
              <a:t>papeis. 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Musicas,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Hortas,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Dia da beleza,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Orientação sobre higiene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Orientação sobre o uso correto das medicações 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Praticas integrativas complementares ( meditação, auriculoterapia , florais, massagem....)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Oficinas de desenhos, pinturas , leituras </a:t>
            </a:r>
          </a:p>
        </p:txBody>
      </p:sp>
    </p:spTree>
    <p:extLst>
      <p:ext uri="{BB962C8B-B14F-4D97-AF65-F5344CB8AC3E}">
        <p14:creationId xmlns:p14="http://schemas.microsoft.com/office/powerpoint/2010/main" val="224996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Saúde mental: </a:t>
            </a:r>
            <a:endParaRPr lang="pt-BR" dirty="0"/>
          </a:p>
        </p:txBody>
      </p:sp>
      <p:pic>
        <p:nvPicPr>
          <p:cNvPr id="1030" name="Picture 6" descr="Dia Mundial da Saúde Mental — O Que Você Precisa Saber? - Blog Vittu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546487"/>
            <a:ext cx="3938450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úde mental durante isolamento | Diário da Manh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22" y="1959429"/>
            <a:ext cx="4767944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40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761" y="609600"/>
            <a:ext cx="10451466" cy="1075509"/>
          </a:xfrm>
        </p:spPr>
        <p:txBody>
          <a:bodyPr>
            <a:normAutofit/>
          </a:bodyPr>
          <a:lstStyle/>
          <a:p>
            <a:r>
              <a:rPr lang="pt-BR" sz="4400" dirty="0" smtClean="0"/>
              <a:t>Estágio: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5761" y="1502229"/>
            <a:ext cx="11207930" cy="5225142"/>
          </a:xfrm>
        </p:spPr>
        <p:txBody>
          <a:bodyPr/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estágio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 em 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Saúde Mental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 busca 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fazer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 com que 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estagiário ( aluno)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aprenda a construir uma relação terapêutica com a pessoa sob seus cuidados. É a partir dessa relação que o estagiário passa a identificar e a lidar com suas necessidades pessoais e, especialmente, com as necessidades da pessoa que atende</a:t>
            </a:r>
            <a:r>
              <a:rPr lang="pt-BR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799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Dicas para o estágio 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3600" dirty="0" smtClean="0"/>
              <a:t>- NÃO TER MEDO,</a:t>
            </a:r>
          </a:p>
          <a:p>
            <a:r>
              <a:rPr lang="pt-BR" sz="3600" dirty="0" smtClean="0"/>
              <a:t>- OUVIR/ ESCUTA,</a:t>
            </a:r>
          </a:p>
          <a:p>
            <a:r>
              <a:rPr lang="pt-BR" sz="3600" dirty="0" smtClean="0"/>
              <a:t>- CUIDADO NAS ORIENTAÇAO, NÃO USAR TERMOS TECNICOS,</a:t>
            </a:r>
          </a:p>
          <a:p>
            <a:r>
              <a:rPr lang="pt-BR" sz="3600" dirty="0" smtClean="0"/>
              <a:t>- NÃO PROMETER NADA QUE NÃO VAI CUMPRIR,</a:t>
            </a:r>
          </a:p>
          <a:p>
            <a:r>
              <a:rPr lang="pt-BR" sz="3600" dirty="0" smtClean="0"/>
              <a:t>- NÃO CRIAR EXPECTATIVA,</a:t>
            </a:r>
          </a:p>
          <a:p>
            <a:r>
              <a:rPr lang="pt-BR" sz="3600" dirty="0" smtClean="0"/>
              <a:t>- ROUPAS LEVES, ( ? ) </a:t>
            </a:r>
          </a:p>
          <a:p>
            <a:r>
              <a:rPr lang="pt-BR" sz="3600" dirty="0" smtClean="0"/>
              <a:t>- CRIAR VÍNCULOS ( PACIENTE, ALUNO E PROFESSOR)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26070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log.cenatcursos.com.br/wp-content/uploads/2020/01/enfermagem-800x5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943" y="3644536"/>
            <a:ext cx="2664738" cy="266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00447" y="888274"/>
            <a:ext cx="87259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Enfermagem reinventa seu papel e sua atuação na saúde mental ajudando o indivíduo a (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)construir sua rede comunitária de cuidados, auxiliando, não só nos cuidados gerais de manutenção da vida, mas também na divisão da assistência com outros profissionais (trabalho interdisciplinar), proporcionando “a escuta, o acolhimento, entrar em sintonia, estimular para a vida, para a autonomia, para a cidadania, inclusive na comunidade (Rocha, 2019, p. 43).</a:t>
            </a:r>
          </a:p>
        </p:txBody>
      </p:sp>
    </p:spTree>
    <p:extLst>
      <p:ext uri="{BB962C8B-B14F-4D97-AF65-F5344CB8AC3E}">
        <p14:creationId xmlns:p14="http://schemas.microsoft.com/office/powerpoint/2010/main" val="292652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o Internacional do Pessoal de Enfermagem e Obstetríc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868" y="3069000"/>
            <a:ext cx="2946095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9817" y="574766"/>
            <a:ext cx="87390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Além disso, o trabalho no campo da Saúde Mental se dá além das diversas formas já institucionalizadas: com reuniões de equipe, com os usuários, com os familiares destes e/ou com sua rede social comunitária, bem como por meio de oficinas, grupos e rodas de conversa, onde o foco principal é o indivíduo e a necessidade de dirimir seu sofrimento psíquico, além de manter seu protagonismo.</a:t>
            </a:r>
          </a:p>
        </p:txBody>
      </p:sp>
    </p:spTree>
    <p:extLst>
      <p:ext uri="{BB962C8B-B14F-4D97-AF65-F5344CB8AC3E}">
        <p14:creationId xmlns:p14="http://schemas.microsoft.com/office/powerpoint/2010/main" val="317641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inal o que faz um enfermeiro na saúde mental/psiquiatria? Muitos me  perguntam qual o papel real da Enfermagem nessa área… | Saúde mental,  Psiquiatria, Enfermag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017" y="622421"/>
            <a:ext cx="2300834" cy="255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pel da Enfermagem na Psiquiatria&#10;•  Gerenciamento de caso e de medicamentos;  Trabalho em grupo;&#10;•  Consulta de enfer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3" y="339634"/>
            <a:ext cx="8732520" cy="629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01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007" y="0"/>
            <a:ext cx="9353004" cy="4885509"/>
          </a:xfrm>
        </p:spPr>
        <p:txBody>
          <a:bodyPr>
            <a:normAutofit/>
          </a:bodyPr>
          <a:lstStyle/>
          <a:p>
            <a:r>
              <a:rPr lang="pt-BR" dirty="0" smtClean="0"/>
              <a:t>A INSERÇÃO DO ALUNO NESSA REALIDADE E IMPRESCINDIVEL PARA QUE ELE TENHA UMA ÓTICA REALISTA DO CONTEXTO DE SUA REGIÃO E PARA QUE ELE SE CAPACITE DE FORMA ADEQUADA E PROFISSIONALMENTE.</a:t>
            </a:r>
            <a:endParaRPr lang="pt-BR" dirty="0"/>
          </a:p>
        </p:txBody>
      </p:sp>
      <p:pic>
        <p:nvPicPr>
          <p:cNvPr id="6146" name="Picture 2" descr="https://blog.cenatcursos.com.br/wp-content/uploads/2020/01/enfermagem-atu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903" y="2984863"/>
            <a:ext cx="3762046" cy="38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17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131" y="261258"/>
            <a:ext cx="11586755" cy="172429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PROJETO:</a:t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Construção de um projeto de cuidado em saúde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mental.</a:t>
            </a:r>
            <a:r>
              <a:rPr lang="pt-BR" b="1" dirty="0"/>
              <a:t> 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5131" y="1828800"/>
            <a:ext cx="11286309" cy="4781006"/>
          </a:xfrm>
        </p:spPr>
        <p:txBody>
          <a:bodyPr>
            <a:norm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-ELABORADO POR DOIS ALUNOS.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ESCOLHA DO TEMA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-DELIMITAÇÃO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 TEMA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PROBLEMA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HIPÓTESE(S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JUSTIFICATIVA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OBJETIVOS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GERAL.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53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112</TotalTime>
  <Words>613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Celestial</vt:lpstr>
      <vt:lpstr>Aula pratica saúde mental. Aula pratica para desenvolver projeto</vt:lpstr>
      <vt:lpstr>Saúde mental: </vt:lpstr>
      <vt:lpstr>Estágio:</vt:lpstr>
      <vt:lpstr>Dicas para o estágio :</vt:lpstr>
      <vt:lpstr>Apresentação do PowerPoint</vt:lpstr>
      <vt:lpstr>Apresentação do PowerPoint</vt:lpstr>
      <vt:lpstr>Apresentação do PowerPoint</vt:lpstr>
      <vt:lpstr>A INSERÇÃO DO ALUNO NESSA REALIDADE E IMPRESCINDIVEL PARA QUE ELE TENHA UMA ÓTICA REALISTA DO CONTEXTO DE SUA REGIÃO E PARA QUE ELE SE CAPACITE DE FORMA ADEQUADA E PROFISSIONALMENTE.</vt:lpstr>
      <vt:lpstr>PROJETO:  Construção de um projeto de cuidado em saúde mental.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OFICINAS TERAPEUTICAS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pratica saúde mental. Aula pratica para desenvolver projeto</dc:title>
  <dc:creator>Cliente</dc:creator>
  <cp:lastModifiedBy>Cliente</cp:lastModifiedBy>
  <cp:revision>17</cp:revision>
  <dcterms:created xsi:type="dcterms:W3CDTF">2021-06-27T23:25:30Z</dcterms:created>
  <dcterms:modified xsi:type="dcterms:W3CDTF">2021-06-28T01:18:04Z</dcterms:modified>
</cp:coreProperties>
</file>