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6" r:id="rId8"/>
    <p:sldId id="261" r:id="rId9"/>
    <p:sldId id="263" r:id="rId10"/>
    <p:sldId id="268" r:id="rId11"/>
    <p:sldId id="262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0B1C4-A4A7-4785-B304-CB2EDF565683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A21D-FAC2-42D2-B1A1-ACD88FD5CB1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77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8B74-2616-496F-970C-005175900015}" type="datetimeFigureOut">
              <a:rPr lang="pt-BR" smtClean="0"/>
              <a:pPr/>
              <a:t>25/06/2021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48A6E-CFF4-4136-8F34-189FE887A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72207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Projeto de extensão integrador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5ED593-5EFA-4798-99AA-EA6883369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918648" cy="3528392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</a:rPr>
              <a:t>Enfermagem 4 </a:t>
            </a:r>
          </a:p>
          <a:p>
            <a:r>
              <a:rPr lang="pt-BR" sz="4000" dirty="0">
                <a:solidFill>
                  <a:schemeClr val="tx1"/>
                </a:solidFill>
              </a:rPr>
              <a:t>Faculdade e Escola Técnica Dama</a:t>
            </a:r>
          </a:p>
          <a:p>
            <a:r>
              <a:rPr lang="pt-BR" sz="4000" dirty="0">
                <a:solidFill>
                  <a:schemeClr val="tx1"/>
                </a:solidFill>
              </a:rPr>
              <a:t>Prof.ª Iolanda</a:t>
            </a:r>
          </a:p>
        </p:txBody>
      </p:sp>
    </p:spTree>
    <p:extLst>
      <p:ext uri="{BB962C8B-B14F-4D97-AF65-F5344CB8AC3E}">
        <p14:creationId xmlns:p14="http://schemas.microsoft.com/office/powerpoint/2010/main" val="692315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522A5-F34E-4C2C-B85D-71003327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114300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De acordo com o Art. 3º da referida Resolução, a Extensão na Educação Superior Brasileira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F817C8-BE7F-4391-9719-5579D4F43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3648"/>
            <a:ext cx="9010328" cy="4679107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é a atividade que se integra à matriz curricular e à organização da pesquisa, constituindo-se em processo </a:t>
            </a:r>
            <a:r>
              <a:rPr lang="pt-BR" b="1" dirty="0"/>
              <a:t>interdisciplinar</a:t>
            </a:r>
            <a:r>
              <a:rPr lang="pt-BR" dirty="0"/>
              <a:t>, político educacional, cultural, científico, tecnológico, que promove a interação transformadora entre as instituições de ensino superior e os outros setores da sociedade, por meio da produção e da aplicação do conhecimento, em articulação permanente com o ensino e a pesquisa. São atividades que envolvem alunos, professores e a comunidade. </a:t>
            </a:r>
          </a:p>
          <a:p>
            <a:r>
              <a:rPr lang="pt-BR" dirty="0"/>
              <a:t>Entende-se comunidade como qualquer indivíduo ou organização externos as instituições de ensino.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859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85A6A-A831-480B-ACD0-F446C30C7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Exercício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FC159A-D1D1-491E-9393-488F6A810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638"/>
            <a:ext cx="8435280" cy="4708525"/>
          </a:xfrm>
        </p:spPr>
        <p:txBody>
          <a:bodyPr>
            <a:normAutofit/>
          </a:bodyPr>
          <a:lstStyle/>
          <a:p>
            <a:r>
              <a:rPr lang="pt-BR" dirty="0"/>
              <a:t>Pesquisar sobre as DCN - </a:t>
            </a:r>
            <a:r>
              <a:rPr lang="pt-BR" b="1" dirty="0"/>
              <a:t>Diretrizes Curriculares Nacionais</a:t>
            </a:r>
            <a:r>
              <a:rPr lang="pt-BR" dirty="0"/>
              <a:t>  </a:t>
            </a:r>
          </a:p>
          <a:p>
            <a:r>
              <a:rPr lang="pt-BR" dirty="0"/>
              <a:t>Resolução nº 3, de 7 de novembro de 2001 </a:t>
            </a:r>
          </a:p>
          <a:p>
            <a:r>
              <a:rPr lang="pt-BR" dirty="0"/>
              <a:t>Decreto nº 19.851 de 1931 (artigo 109).</a:t>
            </a:r>
          </a:p>
          <a:p>
            <a:r>
              <a:rPr lang="pt-BR" dirty="0"/>
              <a:t>Lei nº 5.440 de 1968(artigo 20).</a:t>
            </a:r>
          </a:p>
          <a:p>
            <a:r>
              <a:rPr lang="pt-BR" dirty="0"/>
              <a:t>Politica Nacional de extensão-2012.</a:t>
            </a:r>
          </a:p>
          <a:p>
            <a:r>
              <a:rPr lang="pt-BR" dirty="0"/>
              <a:t>PNE- 2014-2024 (meta 12.7).</a:t>
            </a:r>
          </a:p>
          <a:p>
            <a:r>
              <a:rPr lang="pt-BR" dirty="0"/>
              <a:t> Resolução 573, de 31 de janeiro de 2018</a:t>
            </a:r>
          </a:p>
        </p:txBody>
      </p:sp>
    </p:spTree>
    <p:extLst>
      <p:ext uri="{BB962C8B-B14F-4D97-AF65-F5344CB8AC3E}">
        <p14:creationId xmlns:p14="http://schemas.microsoft.com/office/powerpoint/2010/main" val="2956867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FCC31-FD8F-4F42-85D8-346B54E3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A7778425-3A5A-4663-B060-CA30FDCF90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27" y="1340768"/>
            <a:ext cx="9060945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6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C8BDD-9C0C-4EDE-912C-F3EEBAAF7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Ementa da Disciplina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61D112-4434-4C63-BFE2-540392AE3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857403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Realização de atividades de extensão prática na comunidade, seguindo os eixos norteadores - </a:t>
            </a:r>
            <a:r>
              <a:rPr lang="pt-BR" b="1" dirty="0"/>
              <a:t>Cuidado de Enfermagem na Atenção à Saúde Humana e DAMA na Comunidade</a:t>
            </a:r>
            <a:r>
              <a:rPr lang="pt-BR" dirty="0"/>
              <a:t> desenvolvendo ações de prevenção, promoção, proteção e reabilitação da saúde, tanto em nível individual quanto coletivo, de forma interdisciplinar com as Unidades Curriculares do semestre letivo, em conformidade com as DCN - Resolução nº 3, de 7 de novembro de 2001 e Resolução 573, de 31 de janeiro de 2018, que complementa o desenvolvimento das competências e habilidades  do Enfermeiro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967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4063E-3D4E-4D3C-8D78-A238AEDB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COMPETÊNCIAS – Diretrizes Curriculares Nacionais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8B30B9-4C42-4933-A808-C8A274BC9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Desenvolver a </a:t>
            </a:r>
            <a:r>
              <a:rPr lang="pt-BR" b="1" dirty="0"/>
              <a:t>prática de enfermagem </a:t>
            </a:r>
            <a:r>
              <a:rPr lang="pt-BR" dirty="0"/>
              <a:t>pautada pelo pensamento crítico, raciocínio clínico, promovendo o acolhimento e a comunicação efetiva com usuários, familiares e comunidades; </a:t>
            </a:r>
            <a:r>
              <a:rPr lang="pt-BR" b="1" dirty="0"/>
              <a:t>Desenvolver ações </a:t>
            </a:r>
            <a:r>
              <a:rPr lang="pt-BR" dirty="0"/>
              <a:t>de prevenção, promoção, proteção e reabilitação da saúde, tanto em nível individual quanto coletivo. </a:t>
            </a:r>
          </a:p>
        </p:txBody>
      </p:sp>
    </p:spTree>
    <p:extLst>
      <p:ext uri="{BB962C8B-B14F-4D97-AF65-F5344CB8AC3E}">
        <p14:creationId xmlns:p14="http://schemas.microsoft.com/office/powerpoint/2010/main" val="399459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5690C-1D00-48C5-83A7-7B04212E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1ª aula 25/06/2021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633992-23B0-464E-80B7-E149CEF36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Apresentação e discussão do plano de ensino da disciplina. </a:t>
            </a:r>
          </a:p>
          <a:p>
            <a:r>
              <a:rPr lang="pt-BR" dirty="0"/>
              <a:t>Apresentar e discutir o eixo norteador - </a:t>
            </a:r>
            <a:r>
              <a:rPr lang="pt-BR" b="1" dirty="0"/>
              <a:t>Cuidado de Enfermagem na Atenção à Saúde Humana e DAMA na Comunidade a partir dos conteúdos das disciplinas concluídas e por concluir.</a:t>
            </a:r>
            <a:endParaRPr lang="pt-BR" dirty="0"/>
          </a:p>
          <a:p>
            <a:r>
              <a:rPr lang="pt-BR" b="1" dirty="0"/>
              <a:t>Realizar a dinâmica tempestade de ideias para os alunos identificarem os temas que poderão servir de base para a ação(</a:t>
            </a:r>
            <a:r>
              <a:rPr lang="pt-BR" b="1" dirty="0" err="1"/>
              <a:t>ões</a:t>
            </a:r>
            <a:r>
              <a:rPr lang="pt-BR" b="1" dirty="0"/>
              <a:t>) projeto de extensão integrado.</a:t>
            </a:r>
            <a:endParaRPr lang="pt-BR" dirty="0"/>
          </a:p>
          <a:p>
            <a:r>
              <a:rPr lang="pt-BR" dirty="0"/>
              <a:t>Fazer a divisão em grupos(10)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85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1656C-DD95-49C5-8FE2-62ABBC1E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2ª aula 16/07/2021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4EE61C-3D3A-441A-A827-679E0138D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857403"/>
          </a:xfrm>
        </p:spPr>
        <p:txBody>
          <a:bodyPr>
            <a:normAutofit fontScale="92500"/>
          </a:bodyPr>
          <a:lstStyle/>
          <a:p>
            <a:r>
              <a:rPr lang="pt-BR" dirty="0"/>
              <a:t>Discutir possibilidades de outros Tema com os grupos </a:t>
            </a:r>
          </a:p>
          <a:p>
            <a:r>
              <a:rPr lang="pt-BR" dirty="0"/>
              <a:t>Construção individual do Objetivo geral e Objetivos Específicos do projeto de extensão (10)</a:t>
            </a:r>
          </a:p>
          <a:p>
            <a:r>
              <a:rPr lang="pt-BR" dirty="0"/>
              <a:t>Iniciar lista de ações considerando os objetivos e viabilidade do projeto em grupo.</a:t>
            </a:r>
          </a:p>
          <a:p>
            <a:r>
              <a:rPr lang="pt-BR" dirty="0"/>
              <a:t>Ver necessidade de pedir consentimento, firmar convênios e autorizações.</a:t>
            </a:r>
          </a:p>
          <a:p>
            <a:r>
              <a:rPr lang="pt-BR" dirty="0"/>
              <a:t>Avaliar modelo de instrumento de coleta de dados.</a:t>
            </a:r>
          </a:p>
        </p:txBody>
      </p:sp>
    </p:spTree>
    <p:extLst>
      <p:ext uri="{BB962C8B-B14F-4D97-AF65-F5344CB8AC3E}">
        <p14:creationId xmlns:p14="http://schemas.microsoft.com/office/powerpoint/2010/main" val="186697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1FB0F-BEA3-4CE2-822A-AF0A9E943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3ª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B1CE57-292E-4E9E-AA7A-E9FE4A10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r>
              <a:rPr lang="pt-BR" dirty="0"/>
              <a:t>Visita a Bibliotecas Virtuais (laboratório).</a:t>
            </a:r>
          </a:p>
          <a:p>
            <a:r>
              <a:rPr lang="pt-BR" dirty="0"/>
              <a:t>Preencher o formulário do projeto de extensão. </a:t>
            </a:r>
          </a:p>
          <a:p>
            <a:r>
              <a:rPr lang="pt-BR" dirty="0"/>
              <a:t>Elaborar lista de orientações.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820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47176-6A0E-4378-923C-FFD171F1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Elaborar cronograma com alunos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43095C-A900-457A-96A6-42C4C369E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4</a:t>
            </a:r>
            <a:r>
              <a:rPr lang="pt-BR" sz="3600" dirty="0"/>
              <a:t>ª</a:t>
            </a:r>
            <a:r>
              <a:rPr lang="pt-BR" dirty="0"/>
              <a:t> Aula-trabalho na comunidade</a:t>
            </a:r>
          </a:p>
          <a:p>
            <a:r>
              <a:rPr lang="pt-BR" dirty="0"/>
              <a:t>5ª Aula-trabalho na comunidade</a:t>
            </a:r>
          </a:p>
          <a:p>
            <a:r>
              <a:rPr lang="pt-BR" dirty="0"/>
              <a:t>6ª Aula- trabalho na comunidade</a:t>
            </a:r>
          </a:p>
          <a:p>
            <a:r>
              <a:rPr lang="pt-BR" dirty="0"/>
              <a:t>7ª Aula- trabalho na comunidade</a:t>
            </a:r>
          </a:p>
          <a:p>
            <a:r>
              <a:rPr lang="pt-BR" dirty="0"/>
              <a:t>8ª Aula- trabalho na comunidade</a:t>
            </a:r>
          </a:p>
          <a:p>
            <a:r>
              <a:rPr lang="pt-BR" sz="3600" dirty="0"/>
              <a:t>9ª Aula-</a:t>
            </a:r>
            <a:r>
              <a:rPr lang="pt-BR" dirty="0"/>
              <a:t> trabalho na comunidade</a:t>
            </a:r>
          </a:p>
          <a:p>
            <a:r>
              <a:rPr lang="pt-BR" dirty="0"/>
              <a:t>10ª Aula-Avaliação/Relatório</a:t>
            </a:r>
          </a:p>
          <a:p>
            <a:r>
              <a:rPr lang="pt-BR"/>
              <a:t>11ª Aula- Seminário de acolhimento dos calouros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81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74D06-B5ED-4EF1-9DAA-9D6FBD96A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highlight>
                  <a:srgbClr val="FFFF00"/>
                </a:highlight>
              </a:rPr>
              <a:t>ATIVIDADES</a:t>
            </a:r>
            <a:r>
              <a:rPr lang="pt-BR" dirty="0">
                <a:highlight>
                  <a:srgbClr val="FFFF00"/>
                </a:highlight>
              </a:rPr>
              <a:t> E PONTUAÇÕES</a:t>
            </a: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22B35D97-0D3E-425D-90CD-BCF5020131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003" y="1417638"/>
            <a:ext cx="8426477" cy="445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6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418A4-829A-4D86-8A02-E002F09D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Áreas de atuação/ temas para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B44D54-4AAC-4B3E-85F2-AE522D52A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pt-BR" dirty="0"/>
              <a:t>Cadastro(1ª e segunda fase)</a:t>
            </a:r>
          </a:p>
          <a:p>
            <a:r>
              <a:rPr lang="pt-BR" dirty="0"/>
              <a:t>Ações de combate a dengue (1ª e segunda fase)</a:t>
            </a:r>
          </a:p>
          <a:p>
            <a:r>
              <a:rPr lang="pt-BR" dirty="0"/>
              <a:t>Planejamento familiar</a:t>
            </a:r>
          </a:p>
          <a:p>
            <a:r>
              <a:rPr lang="pt-BR" dirty="0"/>
              <a:t>Pré-natal</a:t>
            </a:r>
          </a:p>
          <a:p>
            <a:r>
              <a:rPr lang="pt-BR" dirty="0"/>
              <a:t>Preventivo do câncer de colo do útero</a:t>
            </a:r>
          </a:p>
          <a:p>
            <a:r>
              <a:rPr lang="pt-BR" dirty="0"/>
              <a:t>Imunização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9145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573</Words>
  <Application>Microsoft Office PowerPoint</Application>
  <PresentationFormat>Apresentação na tela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do Office</vt:lpstr>
      <vt:lpstr>Projeto de extensão integrador</vt:lpstr>
      <vt:lpstr>Ementa da Disciplina</vt:lpstr>
      <vt:lpstr>COMPETÊNCIAS – Diretrizes Curriculares Nacionais</vt:lpstr>
      <vt:lpstr>1ª aula 25/06/2021</vt:lpstr>
      <vt:lpstr>2ª aula 16/07/2021</vt:lpstr>
      <vt:lpstr>3ª aula</vt:lpstr>
      <vt:lpstr>Elaborar cronograma com alunos</vt:lpstr>
      <vt:lpstr>ATIVIDADES E PONTUAÇÕES</vt:lpstr>
      <vt:lpstr>Áreas de atuação/ temas para saúde</vt:lpstr>
      <vt:lpstr>De acordo com o Art. 3º da referida Resolução, a Extensão na Educação Superior Brasileira</vt:lpstr>
      <vt:lpstr>Exercício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TÉCNICA DAMA CURSO TÉCNICO EM ENFERMAGEM</dc:title>
  <dc:creator>Administrador</dc:creator>
  <cp:lastModifiedBy>Cliente</cp:lastModifiedBy>
  <cp:revision>26</cp:revision>
  <dcterms:created xsi:type="dcterms:W3CDTF">2018-07-09T17:23:11Z</dcterms:created>
  <dcterms:modified xsi:type="dcterms:W3CDTF">2021-06-25T13:56:48Z</dcterms:modified>
</cp:coreProperties>
</file>