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FF71-D421-4CD0-B807-AC3C278CF0AB}" type="datetimeFigureOut">
              <a:rPr lang="pt-BR" smtClean="0"/>
              <a:t>12/07/2020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3EB5-7717-4588-BAF6-F4F971E500B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FF71-D421-4CD0-B807-AC3C278CF0AB}" type="datetimeFigureOut">
              <a:rPr lang="pt-BR" smtClean="0"/>
              <a:t>12/07/2020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3EB5-7717-4588-BAF6-F4F971E500B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FF71-D421-4CD0-B807-AC3C278CF0AB}" type="datetimeFigureOut">
              <a:rPr lang="pt-BR" smtClean="0"/>
              <a:t>12/07/2020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3EB5-7717-4588-BAF6-F4F971E500B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FF71-D421-4CD0-B807-AC3C278CF0AB}" type="datetimeFigureOut">
              <a:rPr lang="pt-BR" smtClean="0"/>
              <a:t>12/07/2020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3EB5-7717-4588-BAF6-F4F971E500B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FF71-D421-4CD0-B807-AC3C278CF0AB}" type="datetimeFigureOut">
              <a:rPr lang="pt-BR" smtClean="0"/>
              <a:t>12/07/2020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3EB5-7717-4588-BAF6-F4F971E500B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FF71-D421-4CD0-B807-AC3C278CF0AB}" type="datetimeFigureOut">
              <a:rPr lang="pt-BR" smtClean="0"/>
              <a:t>12/07/2020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3EB5-7717-4588-BAF6-F4F971E500B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FF71-D421-4CD0-B807-AC3C278CF0AB}" type="datetimeFigureOut">
              <a:rPr lang="pt-BR" smtClean="0"/>
              <a:t>12/07/2020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3EB5-7717-4588-BAF6-F4F971E500B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FF71-D421-4CD0-B807-AC3C278CF0AB}" type="datetimeFigureOut">
              <a:rPr lang="pt-BR" smtClean="0"/>
              <a:t>12/07/2020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3EB5-7717-4588-BAF6-F4F971E500B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FF71-D421-4CD0-B807-AC3C278CF0AB}" type="datetimeFigureOut">
              <a:rPr lang="pt-BR" smtClean="0"/>
              <a:t>12/07/2020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3EB5-7717-4588-BAF6-F4F971E500B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FF71-D421-4CD0-B807-AC3C278CF0AB}" type="datetimeFigureOut">
              <a:rPr lang="pt-BR" smtClean="0"/>
              <a:t>12/07/2020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3EB5-7717-4588-BAF6-F4F971E500B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FF71-D421-4CD0-B807-AC3C278CF0AB}" type="datetimeFigureOut">
              <a:rPr lang="pt-BR" smtClean="0"/>
              <a:t>12/07/2020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3EB5-7717-4588-BAF6-F4F971E500B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FF71-D421-4CD0-B807-AC3C278CF0AB}" type="datetimeFigureOut">
              <a:rPr lang="pt-BR" smtClean="0"/>
              <a:t>12/07/2020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13EB5-7717-4588-BAF6-F4F971E500BC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rcRect t="1458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tângulo 6"/>
          <p:cNvSpPr/>
          <p:nvPr/>
        </p:nvSpPr>
        <p:spPr>
          <a:xfrm>
            <a:off x="571472" y="5357826"/>
            <a:ext cx="7067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</a:t>
            </a:r>
            <a:r>
              <a:rPr lang="pt-B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 Sergio </a:t>
            </a:r>
            <a:r>
              <a:rPr lang="pt-BR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Nicoluzzi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0837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67794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0838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-1"/>
            <a:ext cx="9144001" cy="685800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4" name="Espaço Reservado para Conteúdo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67794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	</a:t>
            </a:r>
            <a:r>
              <a:rPr lang="pt-BR" dirty="0" smtClean="0"/>
              <a:t>Transporte de Materiais Radioativos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Comissão nacional de Energia Nuclear</a:t>
            </a:r>
          </a:p>
          <a:p>
            <a:r>
              <a:rPr lang="pt-BR" dirty="0" smtClean="0"/>
              <a:t>Ministério dos Transporte</a:t>
            </a:r>
          </a:p>
          <a:p>
            <a:r>
              <a:rPr lang="pt-BR" dirty="0" smtClean="0"/>
              <a:t>Ministério da Marinha</a:t>
            </a:r>
          </a:p>
          <a:p>
            <a:r>
              <a:rPr lang="pt-BR" dirty="0" err="1" smtClean="0"/>
              <a:t>Ministerio</a:t>
            </a:r>
            <a:r>
              <a:rPr lang="pt-BR" dirty="0" smtClean="0"/>
              <a:t> da </a:t>
            </a:r>
            <a:r>
              <a:rPr lang="pt-BR" dirty="0" err="1" smtClean="0"/>
              <a:t>Areonautica</a:t>
            </a:r>
            <a:endParaRPr lang="pt-BR" dirty="0" smtClean="0"/>
          </a:p>
          <a:p>
            <a:r>
              <a:rPr lang="pt-BR" dirty="0" smtClean="0"/>
              <a:t>Organismo Internacionais que regulamentam o transporte seguro.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0838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2" y="0"/>
            <a:ext cx="9140838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26</Words>
  <Application>Microsoft Office PowerPoint</Application>
  <PresentationFormat>Apresentação na tela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Transporte de Materiais Radioativos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Pati</dc:creator>
  <cp:lastModifiedBy>Pati</cp:lastModifiedBy>
  <cp:revision>1</cp:revision>
  <dcterms:created xsi:type="dcterms:W3CDTF">2020-07-12T13:53:04Z</dcterms:created>
  <dcterms:modified xsi:type="dcterms:W3CDTF">2020-07-12T14:22:19Z</dcterms:modified>
</cp:coreProperties>
</file>