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16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3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39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57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70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47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08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08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00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05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3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AC004-5300-48A2-86C7-25B76BF38EA1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C8898-206A-4BB2-86BE-C569A3616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94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isita Domiciliar - Instituto Meraki Saúde 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Visita Domiciliar - Instituto Meraki Saúde Men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Visita Domiciliar - Instituto Meraki Saúde Ment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Visita Domiciliar - Instituto Meraki Saúde Ment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Visita Domiciliar - Instituto Meraki Saúde Menta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2" descr="Visita Domiciliar - Instituto Meraki Saúde Mental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402182" y="465138"/>
            <a:ext cx="7380514" cy="18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dirty="0" smtClean="0"/>
              <a:t>VISITA DOMICILIAR EM SAÚDE MENTAL.</a:t>
            </a:r>
            <a:endParaRPr lang="pt-BR" dirty="0"/>
          </a:p>
        </p:txBody>
      </p:sp>
      <p:pic>
        <p:nvPicPr>
          <p:cNvPr id="8208" name="Picture 16" descr="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48" y="3792645"/>
            <a:ext cx="5252448" cy="346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Profissionais da Saúde Mental entregam máscaras de proteção facial para  pacientes - Estância Turística de Paranapanema-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792645"/>
            <a:ext cx="4403362" cy="27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VISITAS DOMICILIARES EM SAÚDE MENTAL - ppt carreg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12736"/>
            <a:ext cx="3515088" cy="23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TEIRO PARA VISITA DOMICILIAR&#10;•&#10;&#10;•&#10;•&#10;•&#10;•&#10;•&#10;•&#10;•&#10;•&#10;•&#10;&#10;Paciente alvo: sexo, idade, estado civil, escolaridade, emprego, situ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12700"/>
            <a:ext cx="12547600" cy="77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6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pos de VD Visitas periódicas: são feitas paraindivíduos ou famílias que necessitam  de acompanhamento periódico. Por 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4" y="0"/>
            <a:ext cx="116781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4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ipos de VD INTERNAÇÕES DOMICILIARES: são indivíduos ou famílias que escolheram realizar o tratamento emcasa, geralmente 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0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tribuições Enfermeiro        •      Avaliar de modo integral a situação da pessoa enferma;•          Avaliar as condiçõe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283439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00" y="520700"/>
            <a:ext cx="10998200" cy="5691823"/>
          </a:xfrm>
        </p:spPr>
        <p:txBody>
          <a:bodyPr/>
          <a:lstStyle/>
          <a:p>
            <a:r>
              <a:rPr lang="pt-BR" b="1" dirty="0"/>
              <a:t>CUIDADOS</a:t>
            </a:r>
            <a:r>
              <a:rPr lang="pt-BR" b="1" dirty="0" smtClean="0"/>
              <a:t>:</a:t>
            </a:r>
          </a:p>
          <a:p>
            <a:pPr marL="0" indent="0">
              <a:buNone/>
            </a:pPr>
            <a:r>
              <a:rPr lang="pt-BR" b="1" dirty="0" smtClean="0"/>
              <a:t>-  </a:t>
            </a:r>
            <a:r>
              <a:rPr lang="pt-BR" b="1" dirty="0"/>
              <a:t>Privilegiar a escuta, acolhimento e vínculo</a:t>
            </a:r>
            <a:r>
              <a:rPr lang="pt-BR" b="1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Individualizar projeto terapêutico e ações de acordo com a demanda de cada família e paciente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Traçar </a:t>
            </a:r>
            <a:r>
              <a:rPr lang="pt-BR" dirty="0"/>
              <a:t>objetivos possíveis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Respeitar </a:t>
            </a:r>
            <a:r>
              <a:rPr lang="pt-BR" dirty="0"/>
              <a:t>a privacidade e a rotina familiar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Não </a:t>
            </a:r>
            <a:r>
              <a:rPr lang="pt-BR" dirty="0"/>
              <a:t>interferir em crenças, costumes e valores.</a:t>
            </a:r>
          </a:p>
        </p:txBody>
      </p:sp>
      <p:pic>
        <p:nvPicPr>
          <p:cNvPr id="4" name="Picture 2" descr="Revista do Farmacêutico 131 - Farmácia Clínica - Visita domiciliar  farmacêutica começa a superar barreiras - CRF-SP - Conselho Regional de  Farmácia do Estado de São Pau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10100"/>
            <a:ext cx="3363992" cy="21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2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9400" y="584200"/>
            <a:ext cx="11074400" cy="5592763"/>
          </a:xfrm>
        </p:spPr>
        <p:txBody>
          <a:bodyPr/>
          <a:lstStyle/>
          <a:p>
            <a:r>
              <a:rPr lang="pt-BR" b="1" dirty="0"/>
              <a:t>RESULTADOS: Melhor aderência dos pacientes ao tratamento</a:t>
            </a:r>
            <a:r>
              <a:rPr lang="pt-BR" b="1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 Envolvimento </a:t>
            </a:r>
            <a:r>
              <a:rPr lang="pt-BR" dirty="0"/>
              <a:t>da família no cuidado e atenção ao portador de transtorno mental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r>
              <a:rPr lang="pt-BR" dirty="0" smtClean="0"/>
              <a:t>Todos </a:t>
            </a:r>
            <a:r>
              <a:rPr lang="pt-BR" dirty="0"/>
              <a:t>os membros da família promovem uma melhora no </a:t>
            </a:r>
            <a:r>
              <a:rPr lang="pt-BR" dirty="0" err="1" smtClean="0"/>
              <a:t>auto-cuidado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r>
              <a:rPr lang="pt-BR" dirty="0" smtClean="0"/>
              <a:t>Internações </a:t>
            </a:r>
            <a:r>
              <a:rPr lang="pt-BR" dirty="0"/>
              <a:t>psiquiátricas são evitadas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r>
              <a:rPr lang="pt-BR" dirty="0" smtClean="0"/>
              <a:t>Melhora </a:t>
            </a:r>
            <a:r>
              <a:rPr lang="pt-BR" dirty="0"/>
              <a:t>da satisfação profissional dos técnicos que podem trabalhar com mais mobilidade.</a:t>
            </a:r>
          </a:p>
        </p:txBody>
      </p:sp>
      <p:pic>
        <p:nvPicPr>
          <p:cNvPr id="4" name="Picture 4" descr="Disciplina da FMIT realiza visita domiciliar com estudantes - FM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4127500"/>
            <a:ext cx="4241800" cy="22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3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8300" y="647700"/>
            <a:ext cx="10985500" cy="5529263"/>
          </a:xfrm>
        </p:spPr>
        <p:txBody>
          <a:bodyPr/>
          <a:lstStyle/>
          <a:p>
            <a:r>
              <a:rPr lang="pt-BR" dirty="0"/>
              <a:t>CONCLUSÃO</a:t>
            </a:r>
            <a:r>
              <a:rPr lang="pt-BR" dirty="0" smtClean="0"/>
              <a:t>:</a:t>
            </a:r>
          </a:p>
          <a:p>
            <a:pPr>
              <a:buFontTx/>
              <a:buChar char="-"/>
            </a:pPr>
            <a:r>
              <a:rPr lang="pt-BR" dirty="0" smtClean="0"/>
              <a:t> </a:t>
            </a:r>
            <a:r>
              <a:rPr lang="pt-BR" dirty="0"/>
              <a:t>F</a:t>
            </a:r>
            <a:r>
              <a:rPr lang="pt-BR" dirty="0" smtClean="0"/>
              <a:t>ormar </a:t>
            </a:r>
            <a:r>
              <a:rPr lang="pt-BR" dirty="0"/>
              <a:t>vínculos que não perpassam pela relação </a:t>
            </a:r>
            <a:r>
              <a:rPr lang="pt-BR" dirty="0" smtClean="0"/>
              <a:t> </a:t>
            </a:r>
            <a:r>
              <a:rPr lang="pt-BR" dirty="0"/>
              <a:t>do consultório, conhecemos de perto o contexto social no qual os pacientes estão inseridos e trabalhamos ao máximo a mobilização familiar pela saúde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4" descr="Disciplina da FMIT realiza visita domiciliar com estudantes - FM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4152899" cy="313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4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 DOMICILIAR.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445" y="1825625"/>
            <a:ext cx="11547565" cy="4351338"/>
          </a:xfrm>
        </p:spPr>
        <p:txBody>
          <a:bodyPr/>
          <a:lstStyle/>
          <a:p>
            <a:r>
              <a:rPr lang="pt-BR" dirty="0"/>
              <a:t>A visita domiciliar é uma modalidade de atendimento que pode surgir a partir de uma demanda especifica, seja por uma crise psíquica, dificuldade de locomoção ou desejo de avaliação em ambiente familiar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É uma ferramenta importante para conhecimento dos principais aspectos que circundam o indivíduo, inclusive a dinâmica familiar.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É </a:t>
            </a:r>
            <a:r>
              <a:rPr lang="pt-BR" dirty="0"/>
              <a:t>realizada por um </a:t>
            </a:r>
            <a:r>
              <a:rPr lang="pt-BR" dirty="0" smtClean="0"/>
              <a:t>profissional da saúde mental.</a:t>
            </a:r>
            <a:endParaRPr lang="pt-BR" dirty="0"/>
          </a:p>
          <a:p>
            <a:endParaRPr lang="pt-BR" dirty="0"/>
          </a:p>
        </p:txBody>
      </p:sp>
      <p:pic>
        <p:nvPicPr>
          <p:cNvPr id="11268" name="Picture 4" descr="Disciplina da FMIT realiza visita domiciliar com estudantes - FM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81" y="5422854"/>
            <a:ext cx="2416629" cy="14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5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 domiciliar em </a:t>
            </a:r>
            <a:r>
              <a:rPr lang="pt-BR" dirty="0"/>
              <a:t>S</a:t>
            </a:r>
            <a:r>
              <a:rPr lang="pt-BR" dirty="0" smtClean="0"/>
              <a:t>aúde </a:t>
            </a:r>
            <a:r>
              <a:rPr lang="pt-BR" dirty="0"/>
              <a:t>M</a:t>
            </a:r>
            <a:r>
              <a:rPr lang="pt-BR" dirty="0" smtClean="0"/>
              <a:t>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319" y="1449977"/>
            <a:ext cx="11534503" cy="4726986"/>
          </a:xfrm>
        </p:spPr>
        <p:txBody>
          <a:bodyPr>
            <a:normAutofit/>
          </a:bodyPr>
          <a:lstStyle/>
          <a:p>
            <a:r>
              <a:rPr lang="pt-BR" dirty="0"/>
              <a:t>A visita domiciliar faz parte das possibilidades de intervenção terapêutica em saúde mental. </a:t>
            </a:r>
            <a:endParaRPr lang="pt-BR" dirty="0" smtClean="0"/>
          </a:p>
          <a:p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profissionais de saúde tem boa adesão a essa atividade quando encontra um ambiente favorável dentro dos serviços para realizá-las. </a:t>
            </a:r>
          </a:p>
        </p:txBody>
      </p:sp>
      <p:pic>
        <p:nvPicPr>
          <p:cNvPr id="9218" name="Picture 2" descr="Campanha Janeiro Branco chama atenção para cuidados com a saúde mental -  Notícias - Portal Tocant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3841704"/>
            <a:ext cx="3569516" cy="247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isita domiciliar promove sade e atendimento humaniz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01" y="3841704"/>
            <a:ext cx="3360908" cy="27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0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639" y="622301"/>
            <a:ext cx="11116491" cy="5554662"/>
          </a:xfrm>
        </p:spPr>
        <p:txBody>
          <a:bodyPr>
            <a:normAutofit/>
          </a:bodyPr>
          <a:lstStyle/>
          <a:p>
            <a:r>
              <a:rPr lang="pt-BR" dirty="0" smtClean="0"/>
              <a:t>A visita domiciliar pode ser realizada por um profissional da saúde mental ou da atenção básica visto que ela está ancorada no referencial da atenção psicossocial, considerando a noção de território e a integralidade das ações das redes de saúde. 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Cabe à equipe interdisciplinar avaliar a necessidade e pertinência das visitas domiciliares. 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Outro ponto a ser considerado é a necessidade do paciente em relação a sua demanda e a contribuição da visita domiciliar para o seu tratamento.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75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900" y="368300"/>
            <a:ext cx="11607800" cy="580866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 literatura aponta que os pacientes inseridos em um programa de visitas domiciliares se beneficiam das mesmas, não só em relação ao seu acompanhamento quanto às questões clínicas que possam acometê-lo no caso de comorbidades.</a:t>
            </a:r>
          </a:p>
          <a:p>
            <a:endParaRPr lang="pt-BR" dirty="0"/>
          </a:p>
        </p:txBody>
      </p:sp>
      <p:pic>
        <p:nvPicPr>
          <p:cNvPr id="4" name="Picture 4" descr="Disciplina da FMIT realiza visita domiciliar com estudantes - FM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1" y="3517900"/>
            <a:ext cx="3930106" cy="28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9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7500" y="705394"/>
            <a:ext cx="11036300" cy="5471569"/>
          </a:xfrm>
        </p:spPr>
        <p:txBody>
          <a:bodyPr>
            <a:normAutofit/>
          </a:bodyPr>
          <a:lstStyle/>
          <a:p>
            <a:r>
              <a:rPr lang="pt-BR" dirty="0"/>
              <a:t>A visita domiciliar induz a reorganização do processo de trabalho e o desenvolvimento de estratégias de </a:t>
            </a:r>
            <a:r>
              <a:rPr lang="pt-BR" dirty="0" err="1"/>
              <a:t>desinstitucionalização</a:t>
            </a:r>
            <a:r>
              <a:rPr lang="pt-BR" dirty="0"/>
              <a:t>, que potencializam a construção de autonomia </a:t>
            </a:r>
            <a:r>
              <a:rPr lang="pt-BR" dirty="0" smtClean="0"/>
              <a:t>. </a:t>
            </a:r>
          </a:p>
          <a:p>
            <a:r>
              <a:rPr lang="pt-BR" dirty="0" smtClean="0"/>
              <a:t>Contudo</a:t>
            </a:r>
            <a:r>
              <a:rPr lang="pt-BR" dirty="0"/>
              <a:t>, enfrenta desafios relacionados ao serviço, como equipe mínima e ausência de veículo. </a:t>
            </a:r>
            <a:endParaRPr lang="pt-BR" dirty="0" smtClean="0"/>
          </a:p>
          <a:p>
            <a:r>
              <a:rPr lang="pt-BR" dirty="0" smtClean="0"/>
              <a:t>Além </a:t>
            </a:r>
            <a:r>
              <a:rPr lang="pt-BR" dirty="0"/>
              <a:t>destes, o risco de violência no território e dificuldades no agir para a mudança cultural nos modos de lidar com a loucura.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visita domiciliar é imprescindível no CAPS, como estratégia de ruptura com o aparato manicomial.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42" name="Picture 2" descr="Revista do Farmacêutico 131 - Farmácia Clínica - Visita domiciliar  farmacêutica começa a superar barreiras - CRF-SP - Conselho Regional de  Farmácia do Estado de São Pau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10100"/>
            <a:ext cx="3363992" cy="21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2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0263" y="822960"/>
            <a:ext cx="11103428" cy="5354003"/>
          </a:xfrm>
        </p:spPr>
        <p:txBody>
          <a:bodyPr/>
          <a:lstStyle/>
          <a:p>
            <a:r>
              <a:rPr lang="pt-BR" dirty="0" smtClean="0"/>
              <a:t>Quando </a:t>
            </a:r>
            <a:r>
              <a:rPr lang="pt-BR" dirty="0"/>
              <a:t>bem utilizadas, as VD reduzem custos hospitalares, melhoram o prognóstico dos pacientes em alguns casos, e tem-se a oportunidade preciosa de educar não só o paciente mais a família, ou seja seus cuidadores.</a:t>
            </a:r>
          </a:p>
        </p:txBody>
      </p:sp>
      <p:pic>
        <p:nvPicPr>
          <p:cNvPr id="4" name="Picture 2" descr="Revista do Farmacêutico 131 - Farmácia Clínica - Visita domiciliar  farmacêutica começa a superar barreiras - CRF-SP - Conselho Regional de  Farmácia do Estado de São Pau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806700"/>
            <a:ext cx="49784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5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ICULDADES&#10;• Perfil profissional adequado;&#10;• Não há remuneração diferenciada;&#10;• Difícil acesso aos domicílios e condiçõ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480150"/>
            <a:ext cx="10345782" cy="60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ciplina da FMIT realiza visita domiciliar com estudantes - FM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05" y="4001294"/>
            <a:ext cx="2286001" cy="23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JAMENTO&#10;• Ter claro o objetivo da visita;&#10;• Fazer ‘anamnese’ com o solicitante sobre o motivo da&#10;solicitação;&#10;• Aval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5400"/>
            <a:ext cx="1037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sciplina da FMIT realiza visita domiciliar com estudantes - FM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08" y="4249488"/>
            <a:ext cx="2286001" cy="23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09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407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VISITA DOMICILIAR EM SAÚDE MENTAL.</vt:lpstr>
      <vt:lpstr>VISITA DOMICILIAR.</vt:lpstr>
      <vt:lpstr>Visita domiciliar em Saúde Mental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14</cp:revision>
  <dcterms:created xsi:type="dcterms:W3CDTF">2021-04-21T21:23:07Z</dcterms:created>
  <dcterms:modified xsi:type="dcterms:W3CDTF">2021-04-21T23:56:57Z</dcterms:modified>
</cp:coreProperties>
</file>