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0B1C4-A4A7-4785-B304-CB2EDF565683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DA21D-FAC2-42D2-B1A1-ACD88FD5CB1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77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C8B74-2616-496F-970C-005175900015}" type="datetimeFigureOut">
              <a:rPr lang="pt-BR" smtClean="0"/>
              <a:pPr/>
              <a:t>26/06/2021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782D2-83F1-4B0D-B863-0FF21CFB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1AA732-26FA-4523-A872-BBEC607F8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773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TÉCNICA DAMA CURSO TÉCNICO EM ENFERMAGEM</dc:title>
  <dc:creator>Administrador</dc:creator>
  <cp:lastModifiedBy>Cliente</cp:lastModifiedBy>
  <cp:revision>15</cp:revision>
  <dcterms:created xsi:type="dcterms:W3CDTF">2018-07-09T17:23:11Z</dcterms:created>
  <dcterms:modified xsi:type="dcterms:W3CDTF">2021-06-26T09:25:08Z</dcterms:modified>
</cp:coreProperties>
</file>