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sldIdLst>
    <p:sldId id="261" r:id="rId2"/>
    <p:sldId id="256" r:id="rId3"/>
    <p:sldId id="263" r:id="rId4"/>
    <p:sldId id="257" r:id="rId5"/>
    <p:sldId id="258" r:id="rId6"/>
    <p:sldId id="259" r:id="rId7"/>
    <p:sldId id="265" r:id="rId8"/>
    <p:sldId id="260" r:id="rId9"/>
    <p:sldId id="274" r:id="rId10"/>
    <p:sldId id="266" r:id="rId11"/>
    <p:sldId id="267" r:id="rId12"/>
    <p:sldId id="268" r:id="rId13"/>
    <p:sldId id="281" r:id="rId14"/>
    <p:sldId id="269" r:id="rId15"/>
    <p:sldId id="270" r:id="rId16"/>
    <p:sldId id="271" r:id="rId17"/>
    <p:sldId id="272" r:id="rId18"/>
    <p:sldId id="273" r:id="rId19"/>
    <p:sldId id="275" r:id="rId20"/>
    <p:sldId id="279" r:id="rId21"/>
    <p:sldId id="276" r:id="rId22"/>
    <p:sldId id="277" r:id="rId23"/>
    <p:sldId id="278" r:id="rId24"/>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FEDA2B-08F4-4610-A609-102369936C7D}" v="56" dt="2020-06-10T18:35:11.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045916B0-A788-43B0-AE08-19ED2DC88F6E}"/>
              </a:ext>
            </a:extLst>
          </p:cNvPr>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a:extLst>
              <a:ext uri="{FF2B5EF4-FFF2-40B4-BE49-F238E27FC236}">
                <a16:creationId xmlns:a16="http://schemas.microsoft.com/office/drawing/2014/main" id="{8E5B9D06-F4E6-43A9-8D58-9711A9D57D62}"/>
              </a:ext>
            </a:extLst>
          </p:cNvPr>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4" name="Rectangle 2"/>
          <p:cNvSpPr>
            <a:spLocks noGrp="1" noChangeArrowheads="1"/>
          </p:cNvSpPr>
          <p:nvPr>
            <p:ph type="ctrTitle"/>
          </p:nvPr>
        </p:nvSpPr>
        <p:spPr>
          <a:xfrm>
            <a:off x="914400" y="1524000"/>
            <a:ext cx="7623175" cy="1752600"/>
          </a:xfrm>
        </p:spPr>
        <p:txBody>
          <a:bodyPr/>
          <a:lstStyle>
            <a:lvl1pPr>
              <a:defRPr sz="5000"/>
            </a:lvl1pPr>
          </a:lstStyle>
          <a:p>
            <a:pPr lvl="0"/>
            <a:r>
              <a:rPr lang="pt-BR" altLang="en-US" noProof="0"/>
              <a:t>Clique para editar o estilo do título mestre</a:t>
            </a:r>
          </a:p>
        </p:txBody>
      </p:sp>
      <p:sp>
        <p:nvSpPr>
          <p:cNvPr id="49155"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pt-BR" altLang="en-US" noProof="0"/>
              <a:t>Clique para editar o estilo do subtítulo mestre</a:t>
            </a:r>
          </a:p>
        </p:txBody>
      </p:sp>
      <p:sp>
        <p:nvSpPr>
          <p:cNvPr id="6" name="Rectangle 4">
            <a:extLst>
              <a:ext uri="{FF2B5EF4-FFF2-40B4-BE49-F238E27FC236}">
                <a16:creationId xmlns:a16="http://schemas.microsoft.com/office/drawing/2014/main" id="{8A148173-F1BC-4586-9F84-EDEE4693ACEF}"/>
              </a:ext>
            </a:extLst>
          </p:cNvPr>
          <p:cNvSpPr>
            <a:spLocks noGrp="1" noChangeArrowheads="1"/>
          </p:cNvSpPr>
          <p:nvPr>
            <p:ph type="dt" sz="half" idx="10"/>
          </p:nvPr>
        </p:nvSpPr>
        <p:spPr/>
        <p:txBody>
          <a:bodyPr/>
          <a:lstStyle>
            <a:lvl1pPr>
              <a:defRPr smtClean="0"/>
            </a:lvl1pPr>
          </a:lstStyle>
          <a:p>
            <a:pPr>
              <a:defRPr/>
            </a:pPr>
            <a:endParaRPr lang="pt-BR" altLang="en-US"/>
          </a:p>
        </p:txBody>
      </p:sp>
      <p:sp>
        <p:nvSpPr>
          <p:cNvPr id="7" name="Rectangle 5">
            <a:extLst>
              <a:ext uri="{FF2B5EF4-FFF2-40B4-BE49-F238E27FC236}">
                <a16:creationId xmlns:a16="http://schemas.microsoft.com/office/drawing/2014/main" id="{9B6303DC-07A2-4294-B595-1A4070C5FECE}"/>
              </a:ext>
            </a:extLst>
          </p:cNvPr>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pt-BR" altLang="en-US"/>
          </a:p>
        </p:txBody>
      </p:sp>
      <p:sp>
        <p:nvSpPr>
          <p:cNvPr id="8" name="Rectangle 6">
            <a:extLst>
              <a:ext uri="{FF2B5EF4-FFF2-40B4-BE49-F238E27FC236}">
                <a16:creationId xmlns:a16="http://schemas.microsoft.com/office/drawing/2014/main" id="{8EB999DB-AE3A-495A-AB24-AECD050DFFD5}"/>
              </a:ext>
            </a:extLst>
          </p:cNvPr>
          <p:cNvSpPr>
            <a:spLocks noGrp="1" noChangeArrowheads="1"/>
          </p:cNvSpPr>
          <p:nvPr>
            <p:ph type="sldNum" sz="quarter" idx="12"/>
          </p:nvPr>
        </p:nvSpPr>
        <p:spPr/>
        <p:txBody>
          <a:bodyPr/>
          <a:lstStyle>
            <a:lvl1pPr>
              <a:defRPr/>
            </a:lvl1pPr>
          </a:lstStyle>
          <a:p>
            <a:fld id="{A785F81F-8F6F-4EEA-AD9C-E99AAEB2C78D}" type="slidenum">
              <a:rPr lang="pt-BR" altLang="en-US"/>
              <a:pPr/>
              <a:t>‹nº›</a:t>
            </a:fld>
            <a:endParaRPr lang="pt-BR" altLang="en-US"/>
          </a:p>
        </p:txBody>
      </p:sp>
    </p:spTree>
    <p:extLst>
      <p:ext uri="{BB962C8B-B14F-4D97-AF65-F5344CB8AC3E}">
        <p14:creationId xmlns:p14="http://schemas.microsoft.com/office/powerpoint/2010/main" val="996847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47EECA48-4596-4525-A6F5-399B4781689E}"/>
              </a:ext>
            </a:extLst>
          </p:cNvPr>
          <p:cNvSpPr>
            <a:spLocks noGrp="1" noChangeArrowheads="1"/>
          </p:cNvSpPr>
          <p:nvPr>
            <p:ph type="dt" sz="half" idx="10"/>
          </p:nvPr>
        </p:nvSpPr>
        <p:spPr>
          <a:ln/>
        </p:spPr>
        <p:txBody>
          <a:bodyPr/>
          <a:lstStyle>
            <a:lvl1pPr>
              <a:defRPr/>
            </a:lvl1pPr>
          </a:lstStyle>
          <a:p>
            <a:pPr>
              <a:defRPr/>
            </a:pPr>
            <a:endParaRPr lang="pt-BR" altLang="en-US"/>
          </a:p>
        </p:txBody>
      </p:sp>
      <p:sp>
        <p:nvSpPr>
          <p:cNvPr id="5" name="Rectangle 5">
            <a:extLst>
              <a:ext uri="{FF2B5EF4-FFF2-40B4-BE49-F238E27FC236}">
                <a16:creationId xmlns:a16="http://schemas.microsoft.com/office/drawing/2014/main" id="{E0F37846-A335-4E7F-900A-36435CACA22B}"/>
              </a:ext>
            </a:extLst>
          </p:cNvPr>
          <p:cNvSpPr>
            <a:spLocks noGrp="1" noChangeArrowheads="1"/>
          </p:cNvSpPr>
          <p:nvPr>
            <p:ph type="ftr" sz="quarter" idx="11"/>
          </p:nvPr>
        </p:nvSpPr>
        <p:spPr>
          <a:ln/>
        </p:spPr>
        <p:txBody>
          <a:bodyPr/>
          <a:lstStyle>
            <a:lvl1pPr>
              <a:defRPr/>
            </a:lvl1pPr>
          </a:lstStyle>
          <a:p>
            <a:pPr>
              <a:defRPr/>
            </a:pPr>
            <a:endParaRPr lang="pt-BR" altLang="en-US"/>
          </a:p>
        </p:txBody>
      </p:sp>
      <p:sp>
        <p:nvSpPr>
          <p:cNvPr id="6" name="Rectangle 6">
            <a:extLst>
              <a:ext uri="{FF2B5EF4-FFF2-40B4-BE49-F238E27FC236}">
                <a16:creationId xmlns:a16="http://schemas.microsoft.com/office/drawing/2014/main" id="{19C0BFA1-3DF1-46FF-B572-26BF87410808}"/>
              </a:ext>
            </a:extLst>
          </p:cNvPr>
          <p:cNvSpPr>
            <a:spLocks noGrp="1" noChangeArrowheads="1"/>
          </p:cNvSpPr>
          <p:nvPr>
            <p:ph type="sldNum" sz="quarter" idx="12"/>
          </p:nvPr>
        </p:nvSpPr>
        <p:spPr>
          <a:ln/>
        </p:spPr>
        <p:txBody>
          <a:bodyPr/>
          <a:lstStyle>
            <a:lvl1pPr>
              <a:defRPr/>
            </a:lvl1pPr>
          </a:lstStyle>
          <a:p>
            <a:fld id="{2E7F097C-DF75-4BD4-BE2A-E61FC211B665}" type="slidenum">
              <a:rPr lang="pt-BR" altLang="en-US"/>
              <a:pPr/>
              <a:t>‹nº›</a:t>
            </a:fld>
            <a:endParaRPr lang="pt-BR" altLang="en-US"/>
          </a:p>
        </p:txBody>
      </p:sp>
    </p:spTree>
    <p:extLst>
      <p:ext uri="{BB962C8B-B14F-4D97-AF65-F5344CB8AC3E}">
        <p14:creationId xmlns:p14="http://schemas.microsoft.com/office/powerpoint/2010/main" val="4215119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7813"/>
            <a:ext cx="2057400" cy="5853112"/>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7813"/>
            <a:ext cx="6019800" cy="5853112"/>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4A851333-46F5-46D2-90E8-F72261C51D63}"/>
              </a:ext>
            </a:extLst>
          </p:cNvPr>
          <p:cNvSpPr>
            <a:spLocks noGrp="1" noChangeArrowheads="1"/>
          </p:cNvSpPr>
          <p:nvPr>
            <p:ph type="dt" sz="half" idx="10"/>
          </p:nvPr>
        </p:nvSpPr>
        <p:spPr>
          <a:ln/>
        </p:spPr>
        <p:txBody>
          <a:bodyPr/>
          <a:lstStyle>
            <a:lvl1pPr>
              <a:defRPr/>
            </a:lvl1pPr>
          </a:lstStyle>
          <a:p>
            <a:pPr>
              <a:defRPr/>
            </a:pPr>
            <a:endParaRPr lang="pt-BR" altLang="en-US"/>
          </a:p>
        </p:txBody>
      </p:sp>
      <p:sp>
        <p:nvSpPr>
          <p:cNvPr id="5" name="Rectangle 5">
            <a:extLst>
              <a:ext uri="{FF2B5EF4-FFF2-40B4-BE49-F238E27FC236}">
                <a16:creationId xmlns:a16="http://schemas.microsoft.com/office/drawing/2014/main" id="{B425EB1D-F50D-4246-8799-44B7ADBF2CA1}"/>
              </a:ext>
            </a:extLst>
          </p:cNvPr>
          <p:cNvSpPr>
            <a:spLocks noGrp="1" noChangeArrowheads="1"/>
          </p:cNvSpPr>
          <p:nvPr>
            <p:ph type="ftr" sz="quarter" idx="11"/>
          </p:nvPr>
        </p:nvSpPr>
        <p:spPr>
          <a:ln/>
        </p:spPr>
        <p:txBody>
          <a:bodyPr/>
          <a:lstStyle>
            <a:lvl1pPr>
              <a:defRPr/>
            </a:lvl1pPr>
          </a:lstStyle>
          <a:p>
            <a:pPr>
              <a:defRPr/>
            </a:pPr>
            <a:endParaRPr lang="pt-BR" altLang="en-US"/>
          </a:p>
        </p:txBody>
      </p:sp>
      <p:sp>
        <p:nvSpPr>
          <p:cNvPr id="6" name="Rectangle 6">
            <a:extLst>
              <a:ext uri="{FF2B5EF4-FFF2-40B4-BE49-F238E27FC236}">
                <a16:creationId xmlns:a16="http://schemas.microsoft.com/office/drawing/2014/main" id="{840FF5DF-BA0C-4008-B8D1-A433B39E5C7D}"/>
              </a:ext>
            </a:extLst>
          </p:cNvPr>
          <p:cNvSpPr>
            <a:spLocks noGrp="1" noChangeArrowheads="1"/>
          </p:cNvSpPr>
          <p:nvPr>
            <p:ph type="sldNum" sz="quarter" idx="12"/>
          </p:nvPr>
        </p:nvSpPr>
        <p:spPr>
          <a:ln/>
        </p:spPr>
        <p:txBody>
          <a:bodyPr/>
          <a:lstStyle>
            <a:lvl1pPr>
              <a:defRPr/>
            </a:lvl1pPr>
          </a:lstStyle>
          <a:p>
            <a:fld id="{AB5CED86-9A6D-4D98-BBA2-32A1BCE20A8D}" type="slidenum">
              <a:rPr lang="pt-BR" altLang="en-US"/>
              <a:pPr/>
              <a:t>‹nº›</a:t>
            </a:fld>
            <a:endParaRPr lang="pt-BR" altLang="en-US"/>
          </a:p>
        </p:txBody>
      </p:sp>
    </p:spTree>
    <p:extLst>
      <p:ext uri="{BB962C8B-B14F-4D97-AF65-F5344CB8AC3E}">
        <p14:creationId xmlns:p14="http://schemas.microsoft.com/office/powerpoint/2010/main" val="116669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53DC01C3-9C96-4614-8ACF-2CED633312C8}"/>
              </a:ext>
            </a:extLst>
          </p:cNvPr>
          <p:cNvSpPr>
            <a:spLocks noGrp="1" noChangeArrowheads="1"/>
          </p:cNvSpPr>
          <p:nvPr>
            <p:ph type="dt" sz="half" idx="10"/>
          </p:nvPr>
        </p:nvSpPr>
        <p:spPr>
          <a:ln/>
        </p:spPr>
        <p:txBody>
          <a:bodyPr/>
          <a:lstStyle>
            <a:lvl1pPr>
              <a:defRPr/>
            </a:lvl1pPr>
          </a:lstStyle>
          <a:p>
            <a:pPr>
              <a:defRPr/>
            </a:pPr>
            <a:endParaRPr lang="pt-BR" altLang="en-US"/>
          </a:p>
        </p:txBody>
      </p:sp>
      <p:sp>
        <p:nvSpPr>
          <p:cNvPr id="5" name="Rectangle 5">
            <a:extLst>
              <a:ext uri="{FF2B5EF4-FFF2-40B4-BE49-F238E27FC236}">
                <a16:creationId xmlns:a16="http://schemas.microsoft.com/office/drawing/2014/main" id="{78D63031-7800-454F-88E3-DDFEE9CC773E}"/>
              </a:ext>
            </a:extLst>
          </p:cNvPr>
          <p:cNvSpPr>
            <a:spLocks noGrp="1" noChangeArrowheads="1"/>
          </p:cNvSpPr>
          <p:nvPr>
            <p:ph type="ftr" sz="quarter" idx="11"/>
          </p:nvPr>
        </p:nvSpPr>
        <p:spPr>
          <a:ln/>
        </p:spPr>
        <p:txBody>
          <a:bodyPr/>
          <a:lstStyle>
            <a:lvl1pPr>
              <a:defRPr/>
            </a:lvl1pPr>
          </a:lstStyle>
          <a:p>
            <a:pPr>
              <a:defRPr/>
            </a:pPr>
            <a:endParaRPr lang="pt-BR" altLang="en-US"/>
          </a:p>
        </p:txBody>
      </p:sp>
      <p:sp>
        <p:nvSpPr>
          <p:cNvPr id="6" name="Rectangle 6">
            <a:extLst>
              <a:ext uri="{FF2B5EF4-FFF2-40B4-BE49-F238E27FC236}">
                <a16:creationId xmlns:a16="http://schemas.microsoft.com/office/drawing/2014/main" id="{636690CB-ADF5-4AF4-BE05-38C89259C6B0}"/>
              </a:ext>
            </a:extLst>
          </p:cNvPr>
          <p:cNvSpPr>
            <a:spLocks noGrp="1" noChangeArrowheads="1"/>
          </p:cNvSpPr>
          <p:nvPr>
            <p:ph type="sldNum" sz="quarter" idx="12"/>
          </p:nvPr>
        </p:nvSpPr>
        <p:spPr>
          <a:ln/>
        </p:spPr>
        <p:txBody>
          <a:bodyPr/>
          <a:lstStyle>
            <a:lvl1pPr>
              <a:defRPr/>
            </a:lvl1pPr>
          </a:lstStyle>
          <a:p>
            <a:fld id="{7F419539-D944-48CA-BF5B-6D69BA4C1CBE}" type="slidenum">
              <a:rPr lang="pt-BR" altLang="en-US"/>
              <a:pPr/>
              <a:t>‹nº›</a:t>
            </a:fld>
            <a:endParaRPr lang="pt-BR" altLang="en-US"/>
          </a:p>
        </p:txBody>
      </p:sp>
    </p:spTree>
    <p:extLst>
      <p:ext uri="{BB962C8B-B14F-4D97-AF65-F5344CB8AC3E}">
        <p14:creationId xmlns:p14="http://schemas.microsoft.com/office/powerpoint/2010/main" val="305085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Editar estilos de texto Mestre</a:t>
            </a:r>
          </a:p>
        </p:txBody>
      </p:sp>
      <p:sp>
        <p:nvSpPr>
          <p:cNvPr id="4" name="Rectangle 4">
            <a:extLst>
              <a:ext uri="{FF2B5EF4-FFF2-40B4-BE49-F238E27FC236}">
                <a16:creationId xmlns:a16="http://schemas.microsoft.com/office/drawing/2014/main" id="{24AC7A1F-B674-4002-8023-B87CF7FF31B0}"/>
              </a:ext>
            </a:extLst>
          </p:cNvPr>
          <p:cNvSpPr>
            <a:spLocks noGrp="1" noChangeArrowheads="1"/>
          </p:cNvSpPr>
          <p:nvPr>
            <p:ph type="dt" sz="half" idx="10"/>
          </p:nvPr>
        </p:nvSpPr>
        <p:spPr>
          <a:ln/>
        </p:spPr>
        <p:txBody>
          <a:bodyPr/>
          <a:lstStyle>
            <a:lvl1pPr>
              <a:defRPr/>
            </a:lvl1pPr>
          </a:lstStyle>
          <a:p>
            <a:pPr>
              <a:defRPr/>
            </a:pPr>
            <a:endParaRPr lang="pt-BR" altLang="en-US"/>
          </a:p>
        </p:txBody>
      </p:sp>
      <p:sp>
        <p:nvSpPr>
          <p:cNvPr id="5" name="Rectangle 5">
            <a:extLst>
              <a:ext uri="{FF2B5EF4-FFF2-40B4-BE49-F238E27FC236}">
                <a16:creationId xmlns:a16="http://schemas.microsoft.com/office/drawing/2014/main" id="{C669FC50-FB6E-434D-BC82-068B3BA242F3}"/>
              </a:ext>
            </a:extLst>
          </p:cNvPr>
          <p:cNvSpPr>
            <a:spLocks noGrp="1" noChangeArrowheads="1"/>
          </p:cNvSpPr>
          <p:nvPr>
            <p:ph type="ftr" sz="quarter" idx="11"/>
          </p:nvPr>
        </p:nvSpPr>
        <p:spPr>
          <a:ln/>
        </p:spPr>
        <p:txBody>
          <a:bodyPr/>
          <a:lstStyle>
            <a:lvl1pPr>
              <a:defRPr/>
            </a:lvl1pPr>
          </a:lstStyle>
          <a:p>
            <a:pPr>
              <a:defRPr/>
            </a:pPr>
            <a:endParaRPr lang="pt-BR" altLang="en-US"/>
          </a:p>
        </p:txBody>
      </p:sp>
      <p:sp>
        <p:nvSpPr>
          <p:cNvPr id="6" name="Rectangle 6">
            <a:extLst>
              <a:ext uri="{FF2B5EF4-FFF2-40B4-BE49-F238E27FC236}">
                <a16:creationId xmlns:a16="http://schemas.microsoft.com/office/drawing/2014/main" id="{BE787F3C-62F9-46F4-AC63-7EF142088407}"/>
              </a:ext>
            </a:extLst>
          </p:cNvPr>
          <p:cNvSpPr>
            <a:spLocks noGrp="1" noChangeArrowheads="1"/>
          </p:cNvSpPr>
          <p:nvPr>
            <p:ph type="sldNum" sz="quarter" idx="12"/>
          </p:nvPr>
        </p:nvSpPr>
        <p:spPr>
          <a:ln/>
        </p:spPr>
        <p:txBody>
          <a:bodyPr/>
          <a:lstStyle>
            <a:lvl1pPr>
              <a:defRPr/>
            </a:lvl1pPr>
          </a:lstStyle>
          <a:p>
            <a:fld id="{99291E22-AA59-4ABB-ADA9-11C129F2A54B}" type="slidenum">
              <a:rPr lang="pt-BR" altLang="en-US"/>
              <a:pPr/>
              <a:t>‹nº›</a:t>
            </a:fld>
            <a:endParaRPr lang="pt-BR" altLang="en-US"/>
          </a:p>
        </p:txBody>
      </p:sp>
    </p:spTree>
    <p:extLst>
      <p:ext uri="{BB962C8B-B14F-4D97-AF65-F5344CB8AC3E}">
        <p14:creationId xmlns:p14="http://schemas.microsoft.com/office/powerpoint/2010/main" val="166640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307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307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a:extLst>
              <a:ext uri="{FF2B5EF4-FFF2-40B4-BE49-F238E27FC236}">
                <a16:creationId xmlns:a16="http://schemas.microsoft.com/office/drawing/2014/main" id="{81F0E59C-2006-4F1D-B8CA-64D8BE997F48}"/>
              </a:ext>
            </a:extLst>
          </p:cNvPr>
          <p:cNvSpPr>
            <a:spLocks noGrp="1" noChangeArrowheads="1"/>
          </p:cNvSpPr>
          <p:nvPr>
            <p:ph type="dt" sz="half" idx="10"/>
          </p:nvPr>
        </p:nvSpPr>
        <p:spPr>
          <a:ln/>
        </p:spPr>
        <p:txBody>
          <a:bodyPr/>
          <a:lstStyle>
            <a:lvl1pPr>
              <a:defRPr/>
            </a:lvl1pPr>
          </a:lstStyle>
          <a:p>
            <a:pPr>
              <a:defRPr/>
            </a:pPr>
            <a:endParaRPr lang="pt-BR" altLang="en-US"/>
          </a:p>
        </p:txBody>
      </p:sp>
      <p:sp>
        <p:nvSpPr>
          <p:cNvPr id="6" name="Rectangle 5">
            <a:extLst>
              <a:ext uri="{FF2B5EF4-FFF2-40B4-BE49-F238E27FC236}">
                <a16:creationId xmlns:a16="http://schemas.microsoft.com/office/drawing/2014/main" id="{B6909541-B14A-46A7-8767-E49C1D14C014}"/>
              </a:ext>
            </a:extLst>
          </p:cNvPr>
          <p:cNvSpPr>
            <a:spLocks noGrp="1" noChangeArrowheads="1"/>
          </p:cNvSpPr>
          <p:nvPr>
            <p:ph type="ftr" sz="quarter" idx="11"/>
          </p:nvPr>
        </p:nvSpPr>
        <p:spPr>
          <a:ln/>
        </p:spPr>
        <p:txBody>
          <a:bodyPr/>
          <a:lstStyle>
            <a:lvl1pPr>
              <a:defRPr/>
            </a:lvl1pPr>
          </a:lstStyle>
          <a:p>
            <a:pPr>
              <a:defRPr/>
            </a:pPr>
            <a:endParaRPr lang="pt-BR" altLang="en-US"/>
          </a:p>
        </p:txBody>
      </p:sp>
      <p:sp>
        <p:nvSpPr>
          <p:cNvPr id="7" name="Rectangle 6">
            <a:extLst>
              <a:ext uri="{FF2B5EF4-FFF2-40B4-BE49-F238E27FC236}">
                <a16:creationId xmlns:a16="http://schemas.microsoft.com/office/drawing/2014/main" id="{56A0797B-9C5C-49AE-A719-0BB3512A6135}"/>
              </a:ext>
            </a:extLst>
          </p:cNvPr>
          <p:cNvSpPr>
            <a:spLocks noGrp="1" noChangeArrowheads="1"/>
          </p:cNvSpPr>
          <p:nvPr>
            <p:ph type="sldNum" sz="quarter" idx="12"/>
          </p:nvPr>
        </p:nvSpPr>
        <p:spPr>
          <a:ln/>
        </p:spPr>
        <p:txBody>
          <a:bodyPr/>
          <a:lstStyle>
            <a:lvl1pPr>
              <a:defRPr/>
            </a:lvl1pPr>
          </a:lstStyle>
          <a:p>
            <a:fld id="{D145C8E6-6D2C-4377-A871-A91A06B2D00C}" type="slidenum">
              <a:rPr lang="pt-BR" altLang="en-US"/>
              <a:pPr/>
              <a:t>‹nº›</a:t>
            </a:fld>
            <a:endParaRPr lang="pt-BR" altLang="en-US"/>
          </a:p>
        </p:txBody>
      </p:sp>
    </p:spTree>
    <p:extLst>
      <p:ext uri="{BB962C8B-B14F-4D97-AF65-F5344CB8AC3E}">
        <p14:creationId xmlns:p14="http://schemas.microsoft.com/office/powerpoint/2010/main" val="3679159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a:extLst>
              <a:ext uri="{FF2B5EF4-FFF2-40B4-BE49-F238E27FC236}">
                <a16:creationId xmlns:a16="http://schemas.microsoft.com/office/drawing/2014/main" id="{B396434D-9990-4EDE-8A5B-D3F1C5FBC12A}"/>
              </a:ext>
            </a:extLst>
          </p:cNvPr>
          <p:cNvSpPr>
            <a:spLocks noGrp="1" noChangeArrowheads="1"/>
          </p:cNvSpPr>
          <p:nvPr>
            <p:ph type="dt" sz="half" idx="10"/>
          </p:nvPr>
        </p:nvSpPr>
        <p:spPr>
          <a:ln/>
        </p:spPr>
        <p:txBody>
          <a:bodyPr/>
          <a:lstStyle>
            <a:lvl1pPr>
              <a:defRPr/>
            </a:lvl1pPr>
          </a:lstStyle>
          <a:p>
            <a:pPr>
              <a:defRPr/>
            </a:pPr>
            <a:endParaRPr lang="pt-BR" altLang="en-US"/>
          </a:p>
        </p:txBody>
      </p:sp>
      <p:sp>
        <p:nvSpPr>
          <p:cNvPr id="8" name="Rectangle 5">
            <a:extLst>
              <a:ext uri="{FF2B5EF4-FFF2-40B4-BE49-F238E27FC236}">
                <a16:creationId xmlns:a16="http://schemas.microsoft.com/office/drawing/2014/main" id="{4907ACBC-F758-4AF1-8040-48250302E6FA}"/>
              </a:ext>
            </a:extLst>
          </p:cNvPr>
          <p:cNvSpPr>
            <a:spLocks noGrp="1" noChangeArrowheads="1"/>
          </p:cNvSpPr>
          <p:nvPr>
            <p:ph type="ftr" sz="quarter" idx="11"/>
          </p:nvPr>
        </p:nvSpPr>
        <p:spPr>
          <a:ln/>
        </p:spPr>
        <p:txBody>
          <a:bodyPr/>
          <a:lstStyle>
            <a:lvl1pPr>
              <a:defRPr/>
            </a:lvl1pPr>
          </a:lstStyle>
          <a:p>
            <a:pPr>
              <a:defRPr/>
            </a:pPr>
            <a:endParaRPr lang="pt-BR" altLang="en-US"/>
          </a:p>
        </p:txBody>
      </p:sp>
      <p:sp>
        <p:nvSpPr>
          <p:cNvPr id="9" name="Rectangle 6">
            <a:extLst>
              <a:ext uri="{FF2B5EF4-FFF2-40B4-BE49-F238E27FC236}">
                <a16:creationId xmlns:a16="http://schemas.microsoft.com/office/drawing/2014/main" id="{803FB9CC-4B78-45FC-8A6E-01CE5C84494F}"/>
              </a:ext>
            </a:extLst>
          </p:cNvPr>
          <p:cNvSpPr>
            <a:spLocks noGrp="1" noChangeArrowheads="1"/>
          </p:cNvSpPr>
          <p:nvPr>
            <p:ph type="sldNum" sz="quarter" idx="12"/>
          </p:nvPr>
        </p:nvSpPr>
        <p:spPr>
          <a:ln/>
        </p:spPr>
        <p:txBody>
          <a:bodyPr/>
          <a:lstStyle>
            <a:lvl1pPr>
              <a:defRPr/>
            </a:lvl1pPr>
          </a:lstStyle>
          <a:p>
            <a:fld id="{0220867A-5FCE-40BD-9C2C-78401DFBD0C1}" type="slidenum">
              <a:rPr lang="pt-BR" altLang="en-US"/>
              <a:pPr/>
              <a:t>‹nº›</a:t>
            </a:fld>
            <a:endParaRPr lang="pt-BR" altLang="en-US"/>
          </a:p>
        </p:txBody>
      </p:sp>
    </p:spTree>
    <p:extLst>
      <p:ext uri="{BB962C8B-B14F-4D97-AF65-F5344CB8AC3E}">
        <p14:creationId xmlns:p14="http://schemas.microsoft.com/office/powerpoint/2010/main" val="417290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Rectangle 4">
            <a:extLst>
              <a:ext uri="{FF2B5EF4-FFF2-40B4-BE49-F238E27FC236}">
                <a16:creationId xmlns:a16="http://schemas.microsoft.com/office/drawing/2014/main" id="{5C8EBCAA-54A5-449E-828D-DBF05C5AFAFF}"/>
              </a:ext>
            </a:extLst>
          </p:cNvPr>
          <p:cNvSpPr>
            <a:spLocks noGrp="1" noChangeArrowheads="1"/>
          </p:cNvSpPr>
          <p:nvPr>
            <p:ph type="dt" sz="half" idx="10"/>
          </p:nvPr>
        </p:nvSpPr>
        <p:spPr>
          <a:ln/>
        </p:spPr>
        <p:txBody>
          <a:bodyPr/>
          <a:lstStyle>
            <a:lvl1pPr>
              <a:defRPr/>
            </a:lvl1pPr>
          </a:lstStyle>
          <a:p>
            <a:pPr>
              <a:defRPr/>
            </a:pPr>
            <a:endParaRPr lang="pt-BR" altLang="en-US"/>
          </a:p>
        </p:txBody>
      </p:sp>
      <p:sp>
        <p:nvSpPr>
          <p:cNvPr id="4" name="Rectangle 5">
            <a:extLst>
              <a:ext uri="{FF2B5EF4-FFF2-40B4-BE49-F238E27FC236}">
                <a16:creationId xmlns:a16="http://schemas.microsoft.com/office/drawing/2014/main" id="{BFAC0F49-59AA-426E-ABE2-9AFD848DCFB7}"/>
              </a:ext>
            </a:extLst>
          </p:cNvPr>
          <p:cNvSpPr>
            <a:spLocks noGrp="1" noChangeArrowheads="1"/>
          </p:cNvSpPr>
          <p:nvPr>
            <p:ph type="ftr" sz="quarter" idx="11"/>
          </p:nvPr>
        </p:nvSpPr>
        <p:spPr>
          <a:ln/>
        </p:spPr>
        <p:txBody>
          <a:bodyPr/>
          <a:lstStyle>
            <a:lvl1pPr>
              <a:defRPr/>
            </a:lvl1pPr>
          </a:lstStyle>
          <a:p>
            <a:pPr>
              <a:defRPr/>
            </a:pPr>
            <a:endParaRPr lang="pt-BR" altLang="en-US"/>
          </a:p>
        </p:txBody>
      </p:sp>
      <p:sp>
        <p:nvSpPr>
          <p:cNvPr id="5" name="Rectangle 6">
            <a:extLst>
              <a:ext uri="{FF2B5EF4-FFF2-40B4-BE49-F238E27FC236}">
                <a16:creationId xmlns:a16="http://schemas.microsoft.com/office/drawing/2014/main" id="{AE9DF8B4-0B6B-498D-8AD9-B249481837E2}"/>
              </a:ext>
            </a:extLst>
          </p:cNvPr>
          <p:cNvSpPr>
            <a:spLocks noGrp="1" noChangeArrowheads="1"/>
          </p:cNvSpPr>
          <p:nvPr>
            <p:ph type="sldNum" sz="quarter" idx="12"/>
          </p:nvPr>
        </p:nvSpPr>
        <p:spPr>
          <a:ln/>
        </p:spPr>
        <p:txBody>
          <a:bodyPr/>
          <a:lstStyle>
            <a:lvl1pPr>
              <a:defRPr/>
            </a:lvl1pPr>
          </a:lstStyle>
          <a:p>
            <a:fld id="{7EBA83A0-F92F-4772-BCD6-2F557BFF5CDE}" type="slidenum">
              <a:rPr lang="pt-BR" altLang="en-US"/>
              <a:pPr/>
              <a:t>‹nº›</a:t>
            </a:fld>
            <a:endParaRPr lang="pt-BR" altLang="en-US"/>
          </a:p>
        </p:txBody>
      </p:sp>
    </p:spTree>
    <p:extLst>
      <p:ext uri="{BB962C8B-B14F-4D97-AF65-F5344CB8AC3E}">
        <p14:creationId xmlns:p14="http://schemas.microsoft.com/office/powerpoint/2010/main" val="2363164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8DB6A1C-FFFD-4548-8F28-02F6699A3018}"/>
              </a:ext>
            </a:extLst>
          </p:cNvPr>
          <p:cNvSpPr>
            <a:spLocks noGrp="1" noChangeArrowheads="1"/>
          </p:cNvSpPr>
          <p:nvPr>
            <p:ph type="dt" sz="half" idx="10"/>
          </p:nvPr>
        </p:nvSpPr>
        <p:spPr>
          <a:ln/>
        </p:spPr>
        <p:txBody>
          <a:bodyPr/>
          <a:lstStyle>
            <a:lvl1pPr>
              <a:defRPr/>
            </a:lvl1pPr>
          </a:lstStyle>
          <a:p>
            <a:pPr>
              <a:defRPr/>
            </a:pPr>
            <a:endParaRPr lang="pt-BR" altLang="en-US"/>
          </a:p>
        </p:txBody>
      </p:sp>
      <p:sp>
        <p:nvSpPr>
          <p:cNvPr id="3" name="Rectangle 5">
            <a:extLst>
              <a:ext uri="{FF2B5EF4-FFF2-40B4-BE49-F238E27FC236}">
                <a16:creationId xmlns:a16="http://schemas.microsoft.com/office/drawing/2014/main" id="{CD0D35E6-576F-4BCF-9C11-25B9CB67D9C0}"/>
              </a:ext>
            </a:extLst>
          </p:cNvPr>
          <p:cNvSpPr>
            <a:spLocks noGrp="1" noChangeArrowheads="1"/>
          </p:cNvSpPr>
          <p:nvPr>
            <p:ph type="ftr" sz="quarter" idx="11"/>
          </p:nvPr>
        </p:nvSpPr>
        <p:spPr>
          <a:ln/>
        </p:spPr>
        <p:txBody>
          <a:bodyPr/>
          <a:lstStyle>
            <a:lvl1pPr>
              <a:defRPr/>
            </a:lvl1pPr>
          </a:lstStyle>
          <a:p>
            <a:pPr>
              <a:defRPr/>
            </a:pPr>
            <a:endParaRPr lang="pt-BR" altLang="en-US"/>
          </a:p>
        </p:txBody>
      </p:sp>
      <p:sp>
        <p:nvSpPr>
          <p:cNvPr id="4" name="Rectangle 6">
            <a:extLst>
              <a:ext uri="{FF2B5EF4-FFF2-40B4-BE49-F238E27FC236}">
                <a16:creationId xmlns:a16="http://schemas.microsoft.com/office/drawing/2014/main" id="{EDB3CE66-1D67-44C8-9BB4-27FAD50DD2FA}"/>
              </a:ext>
            </a:extLst>
          </p:cNvPr>
          <p:cNvSpPr>
            <a:spLocks noGrp="1" noChangeArrowheads="1"/>
          </p:cNvSpPr>
          <p:nvPr>
            <p:ph type="sldNum" sz="quarter" idx="12"/>
          </p:nvPr>
        </p:nvSpPr>
        <p:spPr>
          <a:ln/>
        </p:spPr>
        <p:txBody>
          <a:bodyPr/>
          <a:lstStyle>
            <a:lvl1pPr>
              <a:defRPr/>
            </a:lvl1pPr>
          </a:lstStyle>
          <a:p>
            <a:fld id="{FD0CFD8F-A306-4B94-AB4F-134604EE554D}" type="slidenum">
              <a:rPr lang="pt-BR" altLang="en-US"/>
              <a:pPr/>
              <a:t>‹nº›</a:t>
            </a:fld>
            <a:endParaRPr lang="pt-BR" altLang="en-US"/>
          </a:p>
        </p:txBody>
      </p:sp>
    </p:spTree>
    <p:extLst>
      <p:ext uri="{BB962C8B-B14F-4D97-AF65-F5344CB8AC3E}">
        <p14:creationId xmlns:p14="http://schemas.microsoft.com/office/powerpoint/2010/main" val="371963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Rectangle 4">
            <a:extLst>
              <a:ext uri="{FF2B5EF4-FFF2-40B4-BE49-F238E27FC236}">
                <a16:creationId xmlns:a16="http://schemas.microsoft.com/office/drawing/2014/main" id="{B72D876D-128C-4067-A925-AC95E0CF4504}"/>
              </a:ext>
            </a:extLst>
          </p:cNvPr>
          <p:cNvSpPr>
            <a:spLocks noGrp="1" noChangeArrowheads="1"/>
          </p:cNvSpPr>
          <p:nvPr>
            <p:ph type="dt" sz="half" idx="10"/>
          </p:nvPr>
        </p:nvSpPr>
        <p:spPr>
          <a:ln/>
        </p:spPr>
        <p:txBody>
          <a:bodyPr/>
          <a:lstStyle>
            <a:lvl1pPr>
              <a:defRPr/>
            </a:lvl1pPr>
          </a:lstStyle>
          <a:p>
            <a:pPr>
              <a:defRPr/>
            </a:pPr>
            <a:endParaRPr lang="pt-BR" altLang="en-US"/>
          </a:p>
        </p:txBody>
      </p:sp>
      <p:sp>
        <p:nvSpPr>
          <p:cNvPr id="6" name="Rectangle 5">
            <a:extLst>
              <a:ext uri="{FF2B5EF4-FFF2-40B4-BE49-F238E27FC236}">
                <a16:creationId xmlns:a16="http://schemas.microsoft.com/office/drawing/2014/main" id="{2E12D303-2771-4AAD-A17E-D5114AFFE363}"/>
              </a:ext>
            </a:extLst>
          </p:cNvPr>
          <p:cNvSpPr>
            <a:spLocks noGrp="1" noChangeArrowheads="1"/>
          </p:cNvSpPr>
          <p:nvPr>
            <p:ph type="ftr" sz="quarter" idx="11"/>
          </p:nvPr>
        </p:nvSpPr>
        <p:spPr>
          <a:ln/>
        </p:spPr>
        <p:txBody>
          <a:bodyPr/>
          <a:lstStyle>
            <a:lvl1pPr>
              <a:defRPr/>
            </a:lvl1pPr>
          </a:lstStyle>
          <a:p>
            <a:pPr>
              <a:defRPr/>
            </a:pPr>
            <a:endParaRPr lang="pt-BR" altLang="en-US"/>
          </a:p>
        </p:txBody>
      </p:sp>
      <p:sp>
        <p:nvSpPr>
          <p:cNvPr id="7" name="Rectangle 6">
            <a:extLst>
              <a:ext uri="{FF2B5EF4-FFF2-40B4-BE49-F238E27FC236}">
                <a16:creationId xmlns:a16="http://schemas.microsoft.com/office/drawing/2014/main" id="{1F915DBB-BA87-45DF-8A82-B53B2B14ED2E}"/>
              </a:ext>
            </a:extLst>
          </p:cNvPr>
          <p:cNvSpPr>
            <a:spLocks noGrp="1" noChangeArrowheads="1"/>
          </p:cNvSpPr>
          <p:nvPr>
            <p:ph type="sldNum" sz="quarter" idx="12"/>
          </p:nvPr>
        </p:nvSpPr>
        <p:spPr>
          <a:ln/>
        </p:spPr>
        <p:txBody>
          <a:bodyPr/>
          <a:lstStyle>
            <a:lvl1pPr>
              <a:defRPr/>
            </a:lvl1pPr>
          </a:lstStyle>
          <a:p>
            <a:fld id="{0D5FEF46-448F-49C2-8FF3-72A3E99A2B5D}" type="slidenum">
              <a:rPr lang="pt-BR" altLang="en-US"/>
              <a:pPr/>
              <a:t>‹nº›</a:t>
            </a:fld>
            <a:endParaRPr lang="pt-BR" altLang="en-US"/>
          </a:p>
        </p:txBody>
      </p:sp>
    </p:spTree>
    <p:extLst>
      <p:ext uri="{BB962C8B-B14F-4D97-AF65-F5344CB8AC3E}">
        <p14:creationId xmlns:p14="http://schemas.microsoft.com/office/powerpoint/2010/main" val="123678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Rectangle 4">
            <a:extLst>
              <a:ext uri="{FF2B5EF4-FFF2-40B4-BE49-F238E27FC236}">
                <a16:creationId xmlns:a16="http://schemas.microsoft.com/office/drawing/2014/main" id="{A9B5DA72-38A9-4B1F-A882-4F4F046B7A9C}"/>
              </a:ext>
            </a:extLst>
          </p:cNvPr>
          <p:cNvSpPr>
            <a:spLocks noGrp="1" noChangeArrowheads="1"/>
          </p:cNvSpPr>
          <p:nvPr>
            <p:ph type="dt" sz="half" idx="10"/>
          </p:nvPr>
        </p:nvSpPr>
        <p:spPr>
          <a:ln/>
        </p:spPr>
        <p:txBody>
          <a:bodyPr/>
          <a:lstStyle>
            <a:lvl1pPr>
              <a:defRPr/>
            </a:lvl1pPr>
          </a:lstStyle>
          <a:p>
            <a:pPr>
              <a:defRPr/>
            </a:pPr>
            <a:endParaRPr lang="pt-BR" altLang="en-US"/>
          </a:p>
        </p:txBody>
      </p:sp>
      <p:sp>
        <p:nvSpPr>
          <p:cNvPr id="6" name="Rectangle 5">
            <a:extLst>
              <a:ext uri="{FF2B5EF4-FFF2-40B4-BE49-F238E27FC236}">
                <a16:creationId xmlns:a16="http://schemas.microsoft.com/office/drawing/2014/main" id="{C15E5899-E308-4BFF-89D2-E8976FBBEE1E}"/>
              </a:ext>
            </a:extLst>
          </p:cNvPr>
          <p:cNvSpPr>
            <a:spLocks noGrp="1" noChangeArrowheads="1"/>
          </p:cNvSpPr>
          <p:nvPr>
            <p:ph type="ftr" sz="quarter" idx="11"/>
          </p:nvPr>
        </p:nvSpPr>
        <p:spPr>
          <a:ln/>
        </p:spPr>
        <p:txBody>
          <a:bodyPr/>
          <a:lstStyle>
            <a:lvl1pPr>
              <a:defRPr/>
            </a:lvl1pPr>
          </a:lstStyle>
          <a:p>
            <a:pPr>
              <a:defRPr/>
            </a:pPr>
            <a:endParaRPr lang="pt-BR" altLang="en-US"/>
          </a:p>
        </p:txBody>
      </p:sp>
      <p:sp>
        <p:nvSpPr>
          <p:cNvPr id="7" name="Rectangle 6">
            <a:extLst>
              <a:ext uri="{FF2B5EF4-FFF2-40B4-BE49-F238E27FC236}">
                <a16:creationId xmlns:a16="http://schemas.microsoft.com/office/drawing/2014/main" id="{BDAB1CC0-A37F-4DF2-9F33-444EC5DDBB90}"/>
              </a:ext>
            </a:extLst>
          </p:cNvPr>
          <p:cNvSpPr>
            <a:spLocks noGrp="1" noChangeArrowheads="1"/>
          </p:cNvSpPr>
          <p:nvPr>
            <p:ph type="sldNum" sz="quarter" idx="12"/>
          </p:nvPr>
        </p:nvSpPr>
        <p:spPr>
          <a:ln/>
        </p:spPr>
        <p:txBody>
          <a:bodyPr/>
          <a:lstStyle>
            <a:lvl1pPr>
              <a:defRPr/>
            </a:lvl1pPr>
          </a:lstStyle>
          <a:p>
            <a:fld id="{31A88574-F2AB-43EB-85D4-E9D0BC584FE0}" type="slidenum">
              <a:rPr lang="pt-BR" altLang="en-US"/>
              <a:pPr/>
              <a:t>‹nº›</a:t>
            </a:fld>
            <a:endParaRPr lang="pt-BR" altLang="en-US"/>
          </a:p>
        </p:txBody>
      </p:sp>
    </p:spTree>
    <p:extLst>
      <p:ext uri="{BB962C8B-B14F-4D97-AF65-F5344CB8AC3E}">
        <p14:creationId xmlns:p14="http://schemas.microsoft.com/office/powerpoint/2010/main" val="68467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7D0249A-9E6D-44D4-BBBC-ABAD74329639}"/>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en-US"/>
              <a:t>Clique para editar o estilo do título mestre</a:t>
            </a:r>
          </a:p>
        </p:txBody>
      </p:sp>
      <p:sp>
        <p:nvSpPr>
          <p:cNvPr id="1027" name="Rectangle 3">
            <a:extLst>
              <a:ext uri="{FF2B5EF4-FFF2-40B4-BE49-F238E27FC236}">
                <a16:creationId xmlns:a16="http://schemas.microsoft.com/office/drawing/2014/main" id="{E5F1E486-6DAF-4F34-A22F-99573B6AF91F}"/>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en-US"/>
              <a:t>Clique para editar os estilos do texto mestre</a:t>
            </a:r>
          </a:p>
          <a:p>
            <a:pPr lvl="1"/>
            <a:r>
              <a:rPr lang="pt-BR" altLang="en-US"/>
              <a:t>Segundo nível</a:t>
            </a:r>
          </a:p>
          <a:p>
            <a:pPr lvl="2"/>
            <a:r>
              <a:rPr lang="pt-BR" altLang="en-US"/>
              <a:t>Terceiro nível</a:t>
            </a:r>
          </a:p>
          <a:p>
            <a:pPr lvl="3"/>
            <a:r>
              <a:rPr lang="pt-BR" altLang="en-US"/>
              <a:t>Quarto nível</a:t>
            </a:r>
          </a:p>
          <a:p>
            <a:pPr lvl="4"/>
            <a:r>
              <a:rPr lang="pt-BR" altLang="en-US"/>
              <a:t>Quinto nível</a:t>
            </a:r>
          </a:p>
        </p:txBody>
      </p:sp>
      <p:sp>
        <p:nvSpPr>
          <p:cNvPr id="48132" name="Rectangle 4">
            <a:extLst>
              <a:ext uri="{FF2B5EF4-FFF2-40B4-BE49-F238E27FC236}">
                <a16:creationId xmlns:a16="http://schemas.microsoft.com/office/drawing/2014/main" id="{F771561A-DB65-46CB-A674-D376E4ABE7AA}"/>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mj-lt"/>
              </a:defRPr>
            </a:lvl1pPr>
          </a:lstStyle>
          <a:p>
            <a:pPr>
              <a:defRPr/>
            </a:pPr>
            <a:endParaRPr lang="pt-BR" altLang="en-US"/>
          </a:p>
        </p:txBody>
      </p:sp>
      <p:sp>
        <p:nvSpPr>
          <p:cNvPr id="48133" name="Rectangle 5">
            <a:extLst>
              <a:ext uri="{FF2B5EF4-FFF2-40B4-BE49-F238E27FC236}">
                <a16:creationId xmlns:a16="http://schemas.microsoft.com/office/drawing/2014/main" id="{E5A81E24-21B4-4B3C-8016-D55F86393C7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atin typeface="+mj-lt"/>
              </a:defRPr>
            </a:lvl1pPr>
          </a:lstStyle>
          <a:p>
            <a:pPr>
              <a:defRPr/>
            </a:pPr>
            <a:endParaRPr lang="pt-BR" altLang="en-US"/>
          </a:p>
        </p:txBody>
      </p:sp>
      <p:sp>
        <p:nvSpPr>
          <p:cNvPr id="48134" name="Rectangle 6">
            <a:extLst>
              <a:ext uri="{FF2B5EF4-FFF2-40B4-BE49-F238E27FC236}">
                <a16:creationId xmlns:a16="http://schemas.microsoft.com/office/drawing/2014/main" id="{3E64163A-E34D-4F89-AD33-B5A6EBCE1B80}"/>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fld id="{B53D4EFE-C5D7-4987-AF18-68FAE50BC40C}" type="slidenum">
              <a:rPr lang="pt-BR" altLang="en-US"/>
              <a:pPr/>
              <a:t>‹nº›</a:t>
            </a:fld>
            <a:endParaRPr lang="pt-BR" altLang="en-US"/>
          </a:p>
        </p:txBody>
      </p:sp>
      <p:sp>
        <p:nvSpPr>
          <p:cNvPr id="1031" name="Freeform 7">
            <a:extLst>
              <a:ext uri="{FF2B5EF4-FFF2-40B4-BE49-F238E27FC236}">
                <a16:creationId xmlns:a16="http://schemas.microsoft.com/office/drawing/2014/main" id="{A643D428-9F78-42F7-B69D-2893DB6FA22C}"/>
              </a:ext>
            </a:extLst>
          </p:cNvPr>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a:extLst>
              <a:ext uri="{FF2B5EF4-FFF2-40B4-BE49-F238E27FC236}">
                <a16:creationId xmlns:a16="http://schemas.microsoft.com/office/drawing/2014/main" id="{97CD5163-64B2-437E-8EBA-80ED1311B0DA}"/>
              </a:ext>
            </a:extLst>
          </p:cNvPr>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92"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2pPr>
      <a:lvl3pPr algn="l" rtl="0"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3pPr>
      <a:lvl4pPr algn="l" rtl="0"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4pPr>
      <a:lvl5pPr algn="l" rtl="0"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5pPr>
      <a:lvl6pPr marL="4572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6pPr>
      <a:lvl7pPr marL="9144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7pPr>
      <a:lvl8pPr marL="13716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8pPr>
      <a:lvl9pPr marL="18288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2" descr="Uma imagem contendo comida&#10;&#10;Descrição gerada com muito alta confiança">
            <a:extLst>
              <a:ext uri="{FF2B5EF4-FFF2-40B4-BE49-F238E27FC236}">
                <a16:creationId xmlns:a16="http://schemas.microsoft.com/office/drawing/2014/main" id="{80AAFD50-E1D3-4725-A4BA-ACAE502F453D}"/>
              </a:ext>
            </a:extLst>
          </p:cNvPr>
          <p:cNvPicPr>
            <a:picLocks noChangeAspect="1"/>
          </p:cNvPicPr>
          <p:nvPr/>
        </p:nvPicPr>
        <p:blipFill rotWithShape="1">
          <a:blip r:embed="rId2"/>
          <a:srcRect l="7892" t="9091" r="27472"/>
          <a:stretch/>
        </p:blipFill>
        <p:spPr>
          <a:xfrm>
            <a:off x="2642616" y="10"/>
            <a:ext cx="6501384" cy="6857990"/>
          </a:xfrm>
          <a:prstGeom prst="rect">
            <a:avLst/>
          </a:prstGeom>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0" name="Rectangle 2">
            <a:extLst>
              <a:ext uri="{FF2B5EF4-FFF2-40B4-BE49-F238E27FC236}">
                <a16:creationId xmlns:a16="http://schemas.microsoft.com/office/drawing/2014/main" id="{9409FFA4-DDFA-4A5A-95BF-D0DBCD05D0AF}"/>
              </a:ext>
            </a:extLst>
          </p:cNvPr>
          <p:cNvSpPr>
            <a:spLocks noGrp="1" noChangeArrowheads="1"/>
          </p:cNvSpPr>
          <p:nvPr>
            <p:ph type="title"/>
          </p:nvPr>
        </p:nvSpPr>
        <p:spPr>
          <a:xfrm>
            <a:off x="287491" y="3848524"/>
            <a:ext cx="7390736" cy="1571277"/>
          </a:xfrm>
        </p:spPr>
        <p:txBody>
          <a:bodyPr vert="horz" lIns="91440" tIns="45720" rIns="91440" bIns="45720" rtlCol="0" anchor="b">
            <a:normAutofit fontScale="90000"/>
          </a:bodyPr>
          <a:lstStyle/>
          <a:p>
            <a:pPr eaLnBrk="1" hangingPunct="1">
              <a:lnSpc>
                <a:spcPct val="90000"/>
              </a:lnSpc>
              <a:defRPr/>
            </a:pPr>
            <a:r>
              <a:rPr lang="en-US" altLang="pt-BR" sz="3300" dirty="0">
                <a:solidFill>
                  <a:schemeClr val="tx1"/>
                </a:solidFill>
              </a:rPr>
              <a:t>		</a:t>
            </a:r>
            <a:br>
              <a:rPr lang="en-US" altLang="pt-BR" sz="3300" dirty="0"/>
            </a:br>
            <a:r>
              <a:rPr lang="en-US" altLang="pt-BR" sz="3300" dirty="0" err="1">
                <a:solidFill>
                  <a:schemeClr val="tx1"/>
                </a:solidFill>
              </a:rPr>
              <a:t>Fisiologia</a:t>
            </a:r>
            <a:r>
              <a:rPr lang="en-US" altLang="pt-BR" sz="3300" dirty="0">
                <a:solidFill>
                  <a:schemeClr val="tx1"/>
                </a:solidFill>
              </a:rPr>
              <a:t> Humana</a:t>
            </a:r>
            <a:br>
              <a:rPr lang="en-US" altLang="pt-BR" sz="3300" dirty="0">
                <a:solidFill>
                  <a:schemeClr val="tx1"/>
                </a:solidFill>
              </a:rPr>
            </a:br>
            <a:br>
              <a:rPr lang="en-US" altLang="pt-BR" sz="3300" dirty="0"/>
            </a:br>
            <a:r>
              <a:rPr lang="en-US" altLang="pt-BR" sz="3300" dirty="0">
                <a:solidFill>
                  <a:schemeClr val="tx1"/>
                </a:solidFill>
              </a:rPr>
              <a:t>		 Prof: Cristian Wille</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overrideClrMapping bg1="dk1" tx1="lt1" bg2="dk2" tx2="lt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740BDF6-8C72-4F9F-9122-74B347059C14}"/>
              </a:ext>
            </a:extLst>
          </p:cNvPr>
          <p:cNvSpPr>
            <a:spLocks noGrp="1" noChangeArrowheads="1"/>
          </p:cNvSpPr>
          <p:nvPr>
            <p:ph type="title"/>
          </p:nvPr>
        </p:nvSpPr>
        <p:spPr/>
        <p:txBody>
          <a:bodyPr/>
          <a:lstStyle/>
          <a:p>
            <a:pPr eaLnBrk="1" hangingPunct="1"/>
            <a:r>
              <a:rPr lang="pt-BR" altLang="pt-BR" sz="4400"/>
              <a:t>Células epiteliais </a:t>
            </a:r>
          </a:p>
        </p:txBody>
      </p:sp>
      <p:sp>
        <p:nvSpPr>
          <p:cNvPr id="12291" name="Rectangle 3">
            <a:extLst>
              <a:ext uri="{FF2B5EF4-FFF2-40B4-BE49-F238E27FC236}">
                <a16:creationId xmlns:a16="http://schemas.microsoft.com/office/drawing/2014/main" id="{5853B72D-1E36-47A9-B9A9-3631E0371B57}"/>
              </a:ext>
            </a:extLst>
          </p:cNvPr>
          <p:cNvSpPr>
            <a:spLocks noGrp="1" noChangeArrowheads="1"/>
          </p:cNvSpPr>
          <p:nvPr>
            <p:ph type="body" idx="1"/>
          </p:nvPr>
        </p:nvSpPr>
        <p:spPr>
          <a:xfrm>
            <a:off x="395288" y="1268413"/>
            <a:ext cx="8229600" cy="4530725"/>
          </a:xfrm>
        </p:spPr>
        <p:txBody>
          <a:bodyPr/>
          <a:lstStyle/>
          <a:p>
            <a:pPr algn="just" eaLnBrk="1" hangingPunct="1"/>
            <a:r>
              <a:rPr lang="pt-BR" altLang="pt-BR" sz="3400"/>
              <a:t>Estas células formam a pele, revestem a maioria dos órgãos e formam as cavidades. </a:t>
            </a:r>
          </a:p>
          <a:p>
            <a:pPr algn="just" eaLnBrk="1" hangingPunct="1"/>
            <a:endParaRPr lang="pt-BR" altLang="pt-BR" sz="3400"/>
          </a:p>
        </p:txBody>
      </p:sp>
      <p:pic>
        <p:nvPicPr>
          <p:cNvPr id="12292" name="Picture 4" descr="epiteliais">
            <a:extLst>
              <a:ext uri="{FF2B5EF4-FFF2-40B4-BE49-F238E27FC236}">
                <a16:creationId xmlns:a16="http://schemas.microsoft.com/office/drawing/2014/main" id="{527CE8F5-8410-4AF4-A67D-E84481A28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997200"/>
            <a:ext cx="655161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BE8BAD2-FA25-40C5-8F7B-963333E8B007}"/>
              </a:ext>
            </a:extLst>
          </p:cNvPr>
          <p:cNvSpPr>
            <a:spLocks noGrp="1" noChangeArrowheads="1"/>
          </p:cNvSpPr>
          <p:nvPr>
            <p:ph type="title"/>
          </p:nvPr>
        </p:nvSpPr>
        <p:spPr/>
        <p:txBody>
          <a:bodyPr/>
          <a:lstStyle/>
          <a:p>
            <a:pPr eaLnBrk="1" hangingPunct="1"/>
            <a:r>
              <a:rPr lang="pt-BR" altLang="pt-BR" sz="4400"/>
              <a:t>Células fotorreceptoras</a:t>
            </a:r>
          </a:p>
        </p:txBody>
      </p:sp>
      <p:sp>
        <p:nvSpPr>
          <p:cNvPr id="13315" name="Rectangle 3">
            <a:extLst>
              <a:ext uri="{FF2B5EF4-FFF2-40B4-BE49-F238E27FC236}">
                <a16:creationId xmlns:a16="http://schemas.microsoft.com/office/drawing/2014/main" id="{8E99409B-D30B-4D7C-8B8B-56966AA372E4}"/>
              </a:ext>
            </a:extLst>
          </p:cNvPr>
          <p:cNvSpPr>
            <a:spLocks noGrp="1" noChangeArrowheads="1"/>
          </p:cNvSpPr>
          <p:nvPr>
            <p:ph type="body" idx="1"/>
          </p:nvPr>
        </p:nvSpPr>
        <p:spPr>
          <a:xfrm>
            <a:off x="457200" y="1268413"/>
            <a:ext cx="8229600" cy="4862512"/>
          </a:xfrm>
        </p:spPr>
        <p:txBody>
          <a:bodyPr/>
          <a:lstStyle/>
          <a:p>
            <a:pPr algn="just" eaLnBrk="1" hangingPunct="1"/>
            <a:r>
              <a:rPr lang="pt-BR" altLang="pt-BR" sz="3100"/>
              <a:t>Um cone é um tipo de célula fotossensível encontrada na retina. Os cones são ativados por luz intensa e são responsáveis pela percepção de cores.</a:t>
            </a:r>
          </a:p>
        </p:txBody>
      </p:sp>
      <p:pic>
        <p:nvPicPr>
          <p:cNvPr id="13316" name="Picture 4" descr="fotore">
            <a:extLst>
              <a:ext uri="{FF2B5EF4-FFF2-40B4-BE49-F238E27FC236}">
                <a16:creationId xmlns:a16="http://schemas.microsoft.com/office/drawing/2014/main" id="{DCFFAEC7-9DC7-4F7F-9212-6149F21AE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429000"/>
            <a:ext cx="8424863"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A3F1E35-377B-4346-83F2-D0C954154BD1}"/>
              </a:ext>
            </a:extLst>
          </p:cNvPr>
          <p:cNvSpPr>
            <a:spLocks noGrp="1" noChangeArrowheads="1"/>
          </p:cNvSpPr>
          <p:nvPr>
            <p:ph type="title"/>
          </p:nvPr>
        </p:nvSpPr>
        <p:spPr/>
        <p:txBody>
          <a:bodyPr/>
          <a:lstStyle/>
          <a:p>
            <a:pPr eaLnBrk="1" hangingPunct="1"/>
            <a:r>
              <a:rPr lang="pt-BR" altLang="pt-BR" sz="4400"/>
              <a:t>Hemácia </a:t>
            </a:r>
          </a:p>
        </p:txBody>
      </p:sp>
      <p:sp>
        <p:nvSpPr>
          <p:cNvPr id="14339" name="Rectangle 3">
            <a:extLst>
              <a:ext uri="{FF2B5EF4-FFF2-40B4-BE49-F238E27FC236}">
                <a16:creationId xmlns:a16="http://schemas.microsoft.com/office/drawing/2014/main" id="{F5D9BD65-1967-471A-A8DF-906922AED21A}"/>
              </a:ext>
            </a:extLst>
          </p:cNvPr>
          <p:cNvSpPr>
            <a:spLocks noGrp="1" noChangeArrowheads="1"/>
          </p:cNvSpPr>
          <p:nvPr>
            <p:ph type="body" idx="1"/>
          </p:nvPr>
        </p:nvSpPr>
        <p:spPr>
          <a:xfrm>
            <a:off x="468313" y="1196975"/>
            <a:ext cx="8229600" cy="4962525"/>
          </a:xfrm>
        </p:spPr>
        <p:txBody>
          <a:bodyPr/>
          <a:lstStyle/>
          <a:p>
            <a:pPr algn="just" eaLnBrk="1" hangingPunct="1"/>
            <a:r>
              <a:rPr lang="pt-BR" altLang="pt-BR" sz="3400"/>
              <a:t>A hemácia (célula vermelha) é uma bolsa de moléculas de hemoglobina portadoras de oxigênio. Seu formato bicôncavo permite absorção rápida e máxima de oxigênio.</a:t>
            </a:r>
          </a:p>
        </p:txBody>
      </p:sp>
      <p:pic>
        <p:nvPicPr>
          <p:cNvPr id="14340" name="Picture 4" descr="hemacia">
            <a:extLst>
              <a:ext uri="{FF2B5EF4-FFF2-40B4-BE49-F238E27FC236}">
                <a16:creationId xmlns:a16="http://schemas.microsoft.com/office/drawing/2014/main" id="{49E72C04-201B-4B4F-9DCE-40343DDA3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3500438"/>
            <a:ext cx="331152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CEF83B99-7578-472A-8940-AF89CFB37E75}"/>
              </a:ext>
            </a:extLst>
          </p:cNvPr>
          <p:cNvSpPr>
            <a:spLocks noGrp="1" noChangeArrowheads="1"/>
          </p:cNvSpPr>
          <p:nvPr>
            <p:ph type="body" idx="1"/>
          </p:nvPr>
        </p:nvSpPr>
        <p:spPr>
          <a:xfrm>
            <a:off x="468313" y="333375"/>
            <a:ext cx="7991475" cy="5321300"/>
          </a:xfrm>
        </p:spPr>
        <p:txBody>
          <a:bodyPr/>
          <a:lstStyle/>
          <a:p>
            <a:pPr algn="just" eaLnBrk="1" hangingPunct="1">
              <a:buFont typeface="Wingdings" panose="05000000000000000000" pitchFamily="2" charset="2"/>
              <a:buChar char="Ø"/>
              <a:defRPr/>
            </a:pPr>
            <a:r>
              <a:rPr lang="pt-BR" altLang="pt-BR" sz="3200" dirty="0">
                <a:solidFill>
                  <a:schemeClr val="accent6"/>
                </a:solidFill>
              </a:rPr>
              <a:t>Plaquetas</a:t>
            </a:r>
          </a:p>
          <a:p>
            <a:pPr algn="just" eaLnBrk="1" hangingPunct="1">
              <a:defRPr/>
            </a:pPr>
            <a:endParaRPr lang="pt-BR" altLang="pt-BR" sz="800" dirty="0"/>
          </a:p>
          <a:p>
            <a:pPr algn="just" eaLnBrk="1" hangingPunct="1">
              <a:defRPr/>
            </a:pPr>
            <a:r>
              <a:rPr lang="pt-BR" altLang="pt-BR" sz="2800" dirty="0"/>
              <a:t>São responsáveis pela coagulação sanguínea;</a:t>
            </a:r>
          </a:p>
          <a:p>
            <a:pPr algn="just" eaLnBrk="1" hangingPunct="1">
              <a:defRPr/>
            </a:pPr>
            <a:endParaRPr lang="pt-BR" altLang="pt-BR" sz="700" dirty="0"/>
          </a:p>
          <a:p>
            <a:pPr algn="just" eaLnBrk="1" hangingPunct="1">
              <a:defRPr/>
            </a:pPr>
            <a:r>
              <a:rPr lang="pt-BR" altLang="pt-BR" sz="2800" dirty="0"/>
              <a:t>Existem cerca de 200.000 a 300.000 plaquetas no sangue.</a:t>
            </a:r>
          </a:p>
        </p:txBody>
      </p:sp>
      <p:pic>
        <p:nvPicPr>
          <p:cNvPr id="15363" name="Imagem 1">
            <a:extLst>
              <a:ext uri="{FF2B5EF4-FFF2-40B4-BE49-F238E27FC236}">
                <a16:creationId xmlns:a16="http://schemas.microsoft.com/office/drawing/2014/main" id="{6E9A5491-4DA1-4035-93BF-44E6359C04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781300"/>
            <a:ext cx="75993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5558AB9-F330-4FE4-B48A-90A13ADFDDA8}"/>
              </a:ext>
            </a:extLst>
          </p:cNvPr>
          <p:cNvSpPr>
            <a:spLocks noGrp="1" noChangeArrowheads="1"/>
          </p:cNvSpPr>
          <p:nvPr>
            <p:ph type="title"/>
          </p:nvPr>
        </p:nvSpPr>
        <p:spPr/>
        <p:txBody>
          <a:bodyPr/>
          <a:lstStyle/>
          <a:p>
            <a:pPr eaLnBrk="1" hangingPunct="1"/>
            <a:r>
              <a:rPr lang="pt-BR" altLang="pt-BR"/>
              <a:t>Célula adiposa (gordurosa)</a:t>
            </a:r>
          </a:p>
        </p:txBody>
      </p:sp>
      <p:sp>
        <p:nvSpPr>
          <p:cNvPr id="16387" name="Rectangle 3">
            <a:extLst>
              <a:ext uri="{FF2B5EF4-FFF2-40B4-BE49-F238E27FC236}">
                <a16:creationId xmlns:a16="http://schemas.microsoft.com/office/drawing/2014/main" id="{64470E91-49F5-4666-A0DE-41E60C272F5B}"/>
              </a:ext>
            </a:extLst>
          </p:cNvPr>
          <p:cNvSpPr>
            <a:spLocks noGrp="1" noChangeArrowheads="1"/>
          </p:cNvSpPr>
          <p:nvPr>
            <p:ph type="body" idx="1"/>
          </p:nvPr>
        </p:nvSpPr>
        <p:spPr>
          <a:xfrm>
            <a:off x="457200" y="1341438"/>
            <a:ext cx="8229600" cy="4789487"/>
          </a:xfrm>
        </p:spPr>
        <p:txBody>
          <a:bodyPr/>
          <a:lstStyle/>
          <a:p>
            <a:pPr algn="just" eaLnBrk="1" hangingPunct="1"/>
            <a:r>
              <a:rPr lang="pt-BR" altLang="pt-BR" sz="3200"/>
              <a:t>As principais células adiposas, os adipócitos, são volumosas e abarrotadas de lipídios, que armazenam energia caso a dieta não supra as necessidades.</a:t>
            </a:r>
          </a:p>
        </p:txBody>
      </p:sp>
      <p:pic>
        <p:nvPicPr>
          <p:cNvPr id="16388" name="Picture 4" descr="adiposa">
            <a:extLst>
              <a:ext uri="{FF2B5EF4-FFF2-40B4-BE49-F238E27FC236}">
                <a16:creationId xmlns:a16="http://schemas.microsoft.com/office/drawing/2014/main" id="{1D1D6B25-2AB5-49D9-841A-5B508622D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789363"/>
            <a:ext cx="6192837"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3BC8F74-9531-42EF-8B84-B0B2E459196E}"/>
              </a:ext>
            </a:extLst>
          </p:cNvPr>
          <p:cNvSpPr>
            <a:spLocks noGrp="1" noChangeArrowheads="1"/>
          </p:cNvSpPr>
          <p:nvPr>
            <p:ph type="title"/>
          </p:nvPr>
        </p:nvSpPr>
        <p:spPr/>
        <p:txBody>
          <a:bodyPr/>
          <a:lstStyle/>
          <a:p>
            <a:pPr eaLnBrk="1" hangingPunct="1"/>
            <a:r>
              <a:rPr lang="pt-BR" altLang="pt-BR" sz="4400"/>
              <a:t>Célula muscular lisa</a:t>
            </a:r>
          </a:p>
        </p:txBody>
      </p:sp>
      <p:sp>
        <p:nvSpPr>
          <p:cNvPr id="17411" name="Rectangle 3">
            <a:extLst>
              <a:ext uri="{FF2B5EF4-FFF2-40B4-BE49-F238E27FC236}">
                <a16:creationId xmlns:a16="http://schemas.microsoft.com/office/drawing/2014/main" id="{C0ACBCE7-8B8A-4FCE-A2BB-DE67329EFEF6}"/>
              </a:ext>
            </a:extLst>
          </p:cNvPr>
          <p:cNvSpPr>
            <a:spLocks noGrp="1" noChangeArrowheads="1"/>
          </p:cNvSpPr>
          <p:nvPr>
            <p:ph type="body" idx="1"/>
          </p:nvPr>
        </p:nvSpPr>
        <p:spPr>
          <a:xfrm>
            <a:off x="468313" y="1268413"/>
            <a:ext cx="8229600" cy="4891087"/>
          </a:xfrm>
        </p:spPr>
        <p:txBody>
          <a:bodyPr/>
          <a:lstStyle/>
          <a:p>
            <a:pPr algn="just" eaLnBrk="1" hangingPunct="1"/>
            <a:r>
              <a:rPr lang="pt-BR" altLang="pt-BR" sz="2800"/>
              <a:t>As células grandes, alongadas e fusiformes do músculo liso são conhecidas como fibras musculares. O formato permite a contração por meio de cadeias deslizantes de proteina no seu interior.</a:t>
            </a:r>
          </a:p>
        </p:txBody>
      </p:sp>
      <p:pic>
        <p:nvPicPr>
          <p:cNvPr id="17412" name="Picture 4" descr="muscu">
            <a:extLst>
              <a:ext uri="{FF2B5EF4-FFF2-40B4-BE49-F238E27FC236}">
                <a16:creationId xmlns:a16="http://schemas.microsoft.com/office/drawing/2014/main" id="{E9CFB392-F412-49B0-A901-69A45367C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3141663"/>
            <a:ext cx="41751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4626D12-DCC7-4F2D-88BD-57024AE6C201}"/>
              </a:ext>
            </a:extLst>
          </p:cNvPr>
          <p:cNvSpPr>
            <a:spLocks noGrp="1" noChangeArrowheads="1"/>
          </p:cNvSpPr>
          <p:nvPr>
            <p:ph type="title"/>
          </p:nvPr>
        </p:nvSpPr>
        <p:spPr/>
        <p:txBody>
          <a:bodyPr/>
          <a:lstStyle/>
          <a:p>
            <a:pPr eaLnBrk="1" hangingPunct="1"/>
            <a:r>
              <a:rPr lang="pt-BR" altLang="pt-BR"/>
              <a:t>Célula nervosa</a:t>
            </a:r>
          </a:p>
        </p:txBody>
      </p:sp>
      <p:sp>
        <p:nvSpPr>
          <p:cNvPr id="18435" name="Rectangle 3">
            <a:extLst>
              <a:ext uri="{FF2B5EF4-FFF2-40B4-BE49-F238E27FC236}">
                <a16:creationId xmlns:a16="http://schemas.microsoft.com/office/drawing/2014/main" id="{F65C3987-56CB-4FAB-A698-9C99E207E5CD}"/>
              </a:ext>
            </a:extLst>
          </p:cNvPr>
          <p:cNvSpPr>
            <a:spLocks noGrp="1" noChangeArrowheads="1"/>
          </p:cNvSpPr>
          <p:nvPr>
            <p:ph type="body" idx="1"/>
          </p:nvPr>
        </p:nvSpPr>
        <p:spPr>
          <a:xfrm>
            <a:off x="457200" y="1268413"/>
            <a:ext cx="8229600" cy="4862512"/>
          </a:xfrm>
        </p:spPr>
        <p:txBody>
          <a:bodyPr/>
          <a:lstStyle/>
          <a:p>
            <a:pPr algn="just" eaLnBrk="1" hangingPunct="1"/>
            <a:r>
              <a:rPr lang="pt-BR" altLang="pt-BR"/>
              <a:t>Cada célula tem uma configuração de extensões curtas (dendritos) para receber sinais nervosos e um longo fio (axônio) para enviar sinais a outras células.</a:t>
            </a:r>
          </a:p>
        </p:txBody>
      </p:sp>
      <p:pic>
        <p:nvPicPr>
          <p:cNvPr id="18436" name="Picture 4" descr="nervoso6">
            <a:extLst>
              <a:ext uri="{FF2B5EF4-FFF2-40B4-BE49-F238E27FC236}">
                <a16:creationId xmlns:a16="http://schemas.microsoft.com/office/drawing/2014/main" id="{CD24CD40-5877-41AA-B7B9-E6E28B564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3284538"/>
            <a:ext cx="59055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63BF239-E75B-4940-AA83-A5BB52199389}"/>
              </a:ext>
            </a:extLst>
          </p:cNvPr>
          <p:cNvSpPr>
            <a:spLocks noGrp="1" noChangeArrowheads="1"/>
          </p:cNvSpPr>
          <p:nvPr>
            <p:ph type="title"/>
          </p:nvPr>
        </p:nvSpPr>
        <p:spPr/>
        <p:txBody>
          <a:bodyPr/>
          <a:lstStyle/>
          <a:p>
            <a:pPr eaLnBrk="1" hangingPunct="1"/>
            <a:r>
              <a:rPr lang="pt-BR" altLang="pt-BR"/>
              <a:t>Espermatozóide</a:t>
            </a:r>
          </a:p>
        </p:txBody>
      </p:sp>
      <p:sp>
        <p:nvSpPr>
          <p:cNvPr id="19459" name="Rectangle 3">
            <a:extLst>
              <a:ext uri="{FF2B5EF4-FFF2-40B4-BE49-F238E27FC236}">
                <a16:creationId xmlns:a16="http://schemas.microsoft.com/office/drawing/2014/main" id="{7735AA0C-E65A-4641-8181-1120A7E4C987}"/>
              </a:ext>
            </a:extLst>
          </p:cNvPr>
          <p:cNvSpPr>
            <a:spLocks noGrp="1" noChangeArrowheads="1"/>
          </p:cNvSpPr>
          <p:nvPr>
            <p:ph type="body" idx="1"/>
          </p:nvPr>
        </p:nvSpPr>
        <p:spPr>
          <a:xfrm>
            <a:off x="468313" y="1196975"/>
            <a:ext cx="8229600" cy="4957763"/>
          </a:xfrm>
        </p:spPr>
        <p:txBody>
          <a:bodyPr/>
          <a:lstStyle/>
          <a:p>
            <a:pPr algn="just" eaLnBrk="1" hangingPunct="1"/>
            <a:r>
              <a:rPr lang="pt-BR" altLang="pt-BR" sz="2800"/>
              <a:t>Cada espermatozóide tem uma cabeça que carrega um conjunto paterno de material genético e uma longa cauda em formato de chicote que impulsiona em direção ao óvulo.</a:t>
            </a:r>
          </a:p>
        </p:txBody>
      </p:sp>
      <p:pic>
        <p:nvPicPr>
          <p:cNvPr id="19460" name="Picture 4" descr="Espermatozóide">
            <a:extLst>
              <a:ext uri="{FF2B5EF4-FFF2-40B4-BE49-F238E27FC236}">
                <a16:creationId xmlns:a16="http://schemas.microsoft.com/office/drawing/2014/main" id="{65A81FCF-9FC3-434A-87E1-BF41B46C3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924175"/>
            <a:ext cx="36004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F8FCFA5-6F42-41CD-AB1B-FAA86061D399}"/>
              </a:ext>
            </a:extLst>
          </p:cNvPr>
          <p:cNvSpPr>
            <a:spLocks noGrp="1" noChangeArrowheads="1"/>
          </p:cNvSpPr>
          <p:nvPr>
            <p:ph type="title"/>
          </p:nvPr>
        </p:nvSpPr>
        <p:spPr/>
        <p:txBody>
          <a:bodyPr/>
          <a:lstStyle/>
          <a:p>
            <a:pPr eaLnBrk="1" hangingPunct="1"/>
            <a:r>
              <a:rPr lang="pt-BR" altLang="pt-BR"/>
              <a:t>Óvulo </a:t>
            </a:r>
          </a:p>
        </p:txBody>
      </p:sp>
      <p:sp>
        <p:nvSpPr>
          <p:cNvPr id="20483" name="Rectangle 3">
            <a:extLst>
              <a:ext uri="{FF2B5EF4-FFF2-40B4-BE49-F238E27FC236}">
                <a16:creationId xmlns:a16="http://schemas.microsoft.com/office/drawing/2014/main" id="{E4BB7C3D-69A4-4F2D-859D-857FFF8CFD33}"/>
              </a:ext>
            </a:extLst>
          </p:cNvPr>
          <p:cNvSpPr>
            <a:spLocks noGrp="1" noChangeArrowheads="1"/>
          </p:cNvSpPr>
          <p:nvPr>
            <p:ph type="body" idx="1"/>
          </p:nvPr>
        </p:nvSpPr>
        <p:spPr>
          <a:xfrm>
            <a:off x="457200" y="1125538"/>
            <a:ext cx="8229600" cy="5005387"/>
          </a:xfrm>
        </p:spPr>
        <p:txBody>
          <a:bodyPr/>
          <a:lstStyle/>
          <a:p>
            <a:pPr algn="just" eaLnBrk="1" hangingPunct="1"/>
            <a:r>
              <a:rPr lang="pt-BR" altLang="pt-BR"/>
              <a:t>Estas células gigantes contem o complemento materno do material genético e recursos energéticos para as primeiras divisões celulares que delineiam o embrião jovem.</a:t>
            </a:r>
          </a:p>
        </p:txBody>
      </p:sp>
      <p:pic>
        <p:nvPicPr>
          <p:cNvPr id="20484" name="Picture 4" descr="ovulo">
            <a:extLst>
              <a:ext uri="{FF2B5EF4-FFF2-40B4-BE49-F238E27FC236}">
                <a16:creationId xmlns:a16="http://schemas.microsoft.com/office/drawing/2014/main" id="{72CFC93F-3B41-4AFA-9A50-BA03B7715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4149725"/>
            <a:ext cx="5256212"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7EED785-130C-40F1-B175-FDF7CC5772F5}"/>
              </a:ext>
            </a:extLst>
          </p:cNvPr>
          <p:cNvSpPr>
            <a:spLocks noGrp="1" noChangeArrowheads="1"/>
          </p:cNvSpPr>
          <p:nvPr>
            <p:ph type="title"/>
          </p:nvPr>
        </p:nvSpPr>
        <p:spPr/>
        <p:txBody>
          <a:bodyPr/>
          <a:lstStyle/>
          <a:p>
            <a:pPr eaLnBrk="1" hangingPunct="1"/>
            <a:r>
              <a:rPr lang="pt-BR" altLang="pt-BR"/>
              <a:t>Células- Tronco </a:t>
            </a:r>
          </a:p>
        </p:txBody>
      </p:sp>
      <p:sp>
        <p:nvSpPr>
          <p:cNvPr id="21507" name="Rectangle 3">
            <a:extLst>
              <a:ext uri="{FF2B5EF4-FFF2-40B4-BE49-F238E27FC236}">
                <a16:creationId xmlns:a16="http://schemas.microsoft.com/office/drawing/2014/main" id="{680FC633-EEA0-41EA-96E2-8CE725F45005}"/>
              </a:ext>
            </a:extLst>
          </p:cNvPr>
          <p:cNvSpPr>
            <a:spLocks noGrp="1" noChangeArrowheads="1"/>
          </p:cNvSpPr>
          <p:nvPr>
            <p:ph type="body" idx="1"/>
          </p:nvPr>
        </p:nvSpPr>
        <p:spPr>
          <a:xfrm>
            <a:off x="457200" y="1268413"/>
            <a:ext cx="8229600" cy="4862512"/>
          </a:xfrm>
        </p:spPr>
        <p:txBody>
          <a:bodyPr/>
          <a:lstStyle/>
          <a:p>
            <a:pPr algn="just" eaLnBrk="1" hangingPunct="1"/>
            <a:r>
              <a:rPr lang="pt-BR" altLang="pt-BR" sz="3200"/>
              <a:t>A célula tronco é uma célula iniciante ou indiferenciada, que retém a capacidade de continuar se dividindo para auto-renovação em certas condições. As células-troncos embrionárias ocorrem no embrião jovem e têm a capacidade de se diferenciarem em qualquer um dos mais de 200 tipos de células especializadas do corpo definitivo.</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D2009DA-AAB1-44AA-880D-EFF1F478E274}"/>
              </a:ext>
            </a:extLst>
          </p:cNvPr>
          <p:cNvSpPr>
            <a:spLocks noGrp="1" noChangeArrowheads="1"/>
          </p:cNvSpPr>
          <p:nvPr>
            <p:ph type="title"/>
          </p:nvPr>
        </p:nvSpPr>
        <p:spPr/>
        <p:txBody>
          <a:bodyPr/>
          <a:lstStyle/>
          <a:p>
            <a:pPr eaLnBrk="1" hangingPunct="1">
              <a:defRPr/>
            </a:pPr>
            <a:r>
              <a:rPr lang="pt-BR" altLang="pt-BR" sz="5400" dirty="0">
                <a:latin typeface="+mn-lt"/>
              </a:rPr>
              <a:t>Definição</a:t>
            </a:r>
          </a:p>
        </p:txBody>
      </p:sp>
      <p:sp>
        <p:nvSpPr>
          <p:cNvPr id="4099" name="Rectangle 3">
            <a:extLst>
              <a:ext uri="{FF2B5EF4-FFF2-40B4-BE49-F238E27FC236}">
                <a16:creationId xmlns:a16="http://schemas.microsoft.com/office/drawing/2014/main" id="{57E10915-05FA-43F0-BC66-230B7B738032}"/>
              </a:ext>
            </a:extLst>
          </p:cNvPr>
          <p:cNvSpPr>
            <a:spLocks noGrp="1" noChangeArrowheads="1"/>
          </p:cNvSpPr>
          <p:nvPr>
            <p:ph type="subTitle" idx="4294967295"/>
          </p:nvPr>
        </p:nvSpPr>
        <p:spPr>
          <a:xfrm>
            <a:off x="611188" y="1557338"/>
            <a:ext cx="7921625" cy="3384550"/>
          </a:xfrm>
        </p:spPr>
        <p:txBody>
          <a:bodyPr/>
          <a:lstStyle/>
          <a:p>
            <a:pPr algn="just" eaLnBrk="1" hangingPunct="1"/>
            <a:r>
              <a:rPr lang="pt-BR" altLang="pt-BR" sz="4000"/>
              <a:t>A fisiologia estuda o funcionamento e o equilíbrio do corpo humano, destina-se a explicar os fatores físicos e químicos que estão envolvidos na manutenção do corpo humano.</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a:extLst>
              <a:ext uri="{FF2B5EF4-FFF2-40B4-BE49-F238E27FC236}">
                <a16:creationId xmlns:a16="http://schemas.microsoft.com/office/drawing/2014/main" id="{78C9B5BB-1FAF-4493-BA52-D9EF7C562E29}"/>
              </a:ext>
            </a:extLst>
          </p:cNvPr>
          <p:cNvSpPr>
            <a:spLocks noGrp="1"/>
          </p:cNvSpPr>
          <p:nvPr>
            <p:ph type="title"/>
          </p:nvPr>
        </p:nvSpPr>
        <p:spPr/>
        <p:txBody>
          <a:bodyPr/>
          <a:lstStyle/>
          <a:p>
            <a:pPr eaLnBrk="1" hangingPunct="1"/>
            <a:endParaRPr lang="en-US" altLang="en-US"/>
          </a:p>
        </p:txBody>
      </p:sp>
      <p:pic>
        <p:nvPicPr>
          <p:cNvPr id="22531" name="Espaço Reservado para Conteúdo 3">
            <a:extLst>
              <a:ext uri="{FF2B5EF4-FFF2-40B4-BE49-F238E27FC236}">
                <a16:creationId xmlns:a16="http://schemas.microsoft.com/office/drawing/2014/main" id="{4B574248-B64C-4ACD-A85F-3C0B8C43349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23813"/>
            <a:ext cx="8832850" cy="672941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4E4711E-E7D5-4B8C-A6E6-8D60BBE97EF8}"/>
              </a:ext>
            </a:extLst>
          </p:cNvPr>
          <p:cNvSpPr>
            <a:spLocks noGrp="1" noChangeArrowheads="1"/>
          </p:cNvSpPr>
          <p:nvPr>
            <p:ph type="title"/>
          </p:nvPr>
        </p:nvSpPr>
        <p:spPr/>
        <p:txBody>
          <a:bodyPr/>
          <a:lstStyle/>
          <a:p>
            <a:pPr eaLnBrk="1" hangingPunct="1"/>
            <a:r>
              <a:rPr lang="pt-BR" altLang="pt-BR"/>
              <a:t>Equilíbrio corporal</a:t>
            </a:r>
          </a:p>
        </p:txBody>
      </p:sp>
      <p:sp>
        <p:nvSpPr>
          <p:cNvPr id="23555" name="Rectangle 3">
            <a:extLst>
              <a:ext uri="{FF2B5EF4-FFF2-40B4-BE49-F238E27FC236}">
                <a16:creationId xmlns:a16="http://schemas.microsoft.com/office/drawing/2014/main" id="{8773B04D-0276-46D8-8441-E3792E6DD8B1}"/>
              </a:ext>
            </a:extLst>
          </p:cNvPr>
          <p:cNvSpPr>
            <a:spLocks noGrp="1" noChangeArrowheads="1"/>
          </p:cNvSpPr>
          <p:nvPr>
            <p:ph type="body" idx="1"/>
          </p:nvPr>
        </p:nvSpPr>
        <p:spPr/>
        <p:txBody>
          <a:bodyPr/>
          <a:lstStyle/>
          <a:p>
            <a:pPr algn="just" eaLnBrk="1" hangingPunct="1"/>
            <a:r>
              <a:rPr lang="pt-BR" altLang="pt-BR"/>
              <a:t>As células e os tecidos do corpo são delicados e facilmente rompidos, eles só funcionam bem se todos os aspectos do seu ambiente químico e físico são continuamente ajustados para mantê-los estáveis e em equilíbrio. Vários sistemas corpóreos trabalham em conjunto para manter um ambiente equilibrado, um processo denominado </a:t>
            </a:r>
            <a:r>
              <a:rPr lang="pt-BR" altLang="pt-BR">
                <a:solidFill>
                  <a:srgbClr val="FF0000"/>
                </a:solidFill>
              </a:rPr>
              <a:t>HOMEOSTASE.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0C87E7F-037D-4935-812F-FA28D9747A3C}"/>
              </a:ext>
            </a:extLst>
          </p:cNvPr>
          <p:cNvSpPr>
            <a:spLocks noGrp="1" noChangeArrowheads="1"/>
          </p:cNvSpPr>
          <p:nvPr>
            <p:ph type="title"/>
          </p:nvPr>
        </p:nvSpPr>
        <p:spPr>
          <a:xfrm>
            <a:off x="468313" y="188913"/>
            <a:ext cx="8229600" cy="1143000"/>
          </a:xfrm>
        </p:spPr>
        <p:txBody>
          <a:bodyPr/>
          <a:lstStyle/>
          <a:p>
            <a:pPr eaLnBrk="1" hangingPunct="1">
              <a:defRPr/>
            </a:pPr>
            <a:r>
              <a:rPr lang="pt-BR" altLang="pt-BR" dirty="0">
                <a:solidFill>
                  <a:schemeClr val="accent6"/>
                </a:solidFill>
                <a:latin typeface="+mn-lt"/>
              </a:rPr>
              <a:t>Homeostase</a:t>
            </a:r>
          </a:p>
        </p:txBody>
      </p:sp>
      <p:sp>
        <p:nvSpPr>
          <p:cNvPr id="23555" name="Rectangle 3">
            <a:extLst>
              <a:ext uri="{FF2B5EF4-FFF2-40B4-BE49-F238E27FC236}">
                <a16:creationId xmlns:a16="http://schemas.microsoft.com/office/drawing/2014/main" id="{1CE15D83-7817-41AE-B660-CBBC7B2CDDE7}"/>
              </a:ext>
            </a:extLst>
          </p:cNvPr>
          <p:cNvSpPr>
            <a:spLocks noGrp="1" noChangeArrowheads="1"/>
          </p:cNvSpPr>
          <p:nvPr>
            <p:ph type="body" idx="1"/>
          </p:nvPr>
        </p:nvSpPr>
        <p:spPr>
          <a:xfrm>
            <a:off x="457200" y="1331913"/>
            <a:ext cx="8229600" cy="4799012"/>
          </a:xfrm>
        </p:spPr>
        <p:txBody>
          <a:bodyPr/>
          <a:lstStyle/>
          <a:p>
            <a:pPr algn="just" eaLnBrk="1" hangingPunct="1">
              <a:defRPr/>
            </a:pPr>
            <a:r>
              <a:rPr lang="pt-BR" altLang="pt-BR" sz="3200" dirty="0"/>
              <a:t>Os dois principais sistemas de controle da homeostase  são os nervos e hormônios.</a:t>
            </a:r>
          </a:p>
          <a:p>
            <a:pPr marL="0" indent="0" algn="just" eaLnBrk="1" hangingPunct="1">
              <a:buFont typeface="Wingdings" panose="05000000000000000000" pitchFamily="2" charset="2"/>
              <a:buNone/>
              <a:defRPr/>
            </a:pPr>
            <a:endParaRPr lang="pt-BR" altLang="pt-BR" sz="3200" dirty="0"/>
          </a:p>
          <a:p>
            <a:pPr algn="just" eaLnBrk="1" hangingPunct="1">
              <a:defRPr/>
            </a:pPr>
            <a:r>
              <a:rPr lang="pt-BR" altLang="pt-BR" sz="3200" dirty="0"/>
              <a:t>Se os níveis de água caem nos tecidos, o sangue e outros líquidos se tornam mais concentrados. Os centros </a:t>
            </a:r>
            <a:r>
              <a:rPr lang="pt-BR" altLang="pt-BR" sz="3200" dirty="0" err="1"/>
              <a:t>homeostaticos</a:t>
            </a:r>
            <a:r>
              <a:rPr lang="pt-BR" altLang="pt-BR" sz="3200" dirty="0"/>
              <a:t> do encéfalo disparam uma </a:t>
            </a:r>
            <a:r>
              <a:rPr lang="pt-BR" altLang="pt-BR" sz="3200" dirty="0" err="1"/>
              <a:t>seqüência</a:t>
            </a:r>
            <a:r>
              <a:rPr lang="pt-BR" altLang="pt-BR" sz="3200" dirty="0"/>
              <a:t> de ações regulatórias.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EF9BA724-432A-4E83-B455-8B8780DEA221}"/>
              </a:ext>
            </a:extLst>
          </p:cNvPr>
          <p:cNvSpPr>
            <a:spLocks noGrp="1" noChangeArrowheads="1"/>
          </p:cNvSpPr>
          <p:nvPr>
            <p:ph type="body" idx="1"/>
          </p:nvPr>
        </p:nvSpPr>
        <p:spPr>
          <a:xfrm>
            <a:off x="457200" y="549275"/>
            <a:ext cx="8229600" cy="5576888"/>
          </a:xfrm>
        </p:spPr>
        <p:txBody>
          <a:bodyPr/>
          <a:lstStyle/>
          <a:p>
            <a:pPr algn="just" eaLnBrk="1" hangingPunct="1"/>
            <a:r>
              <a:rPr lang="pt-BR" altLang="pt-BR"/>
              <a:t>O controle hormonal da excreção urinaria é ajustado para conservar água e a atividade nervosa provoca a sensação de sede, então bebemos liquido para reabastecer os níveis de água.</a:t>
            </a:r>
          </a:p>
          <a:p>
            <a:pPr algn="just" eaLnBrk="1" hangingPunct="1"/>
            <a:r>
              <a:rPr lang="pt-BR" altLang="pt-BR"/>
              <a:t>Os sensores detectam as alterações quando as concentrações de líquidos retornam ao normal, então se desligam até serem novamente necessários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EE45E93-9AE5-4191-8F16-F348813D6E1D}"/>
              </a:ext>
            </a:extLst>
          </p:cNvPr>
          <p:cNvSpPr>
            <a:spLocks noGrp="1" noChangeArrowheads="1"/>
          </p:cNvSpPr>
          <p:nvPr>
            <p:ph type="title"/>
          </p:nvPr>
        </p:nvSpPr>
        <p:spPr>
          <a:xfrm>
            <a:off x="491490" y="421920"/>
            <a:ext cx="3840085" cy="1692794"/>
          </a:xfrm>
        </p:spPr>
        <p:txBody>
          <a:bodyPr>
            <a:normAutofit/>
          </a:bodyPr>
          <a:lstStyle/>
          <a:p>
            <a:pPr eaLnBrk="1" hangingPunct="1">
              <a:defRPr/>
            </a:pPr>
            <a:r>
              <a:rPr lang="pt-BR" altLang="pt-BR">
                <a:latin typeface="+mn-lt"/>
              </a:rPr>
              <a:t>Célula</a:t>
            </a:r>
          </a:p>
        </p:txBody>
      </p:sp>
      <p:cxnSp>
        <p:nvCxnSpPr>
          <p:cNvPr id="9220"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123" name="Rectangle 3">
            <a:extLst>
              <a:ext uri="{FF2B5EF4-FFF2-40B4-BE49-F238E27FC236}">
                <a16:creationId xmlns:a16="http://schemas.microsoft.com/office/drawing/2014/main" id="{75B96A67-4C75-4844-B618-277559C948A6}"/>
              </a:ext>
            </a:extLst>
          </p:cNvPr>
          <p:cNvSpPr>
            <a:spLocks noGrp="1" noChangeArrowheads="1"/>
          </p:cNvSpPr>
          <p:nvPr>
            <p:ph type="body" idx="1"/>
          </p:nvPr>
        </p:nvSpPr>
        <p:spPr>
          <a:xfrm>
            <a:off x="363701" y="2390450"/>
            <a:ext cx="3840085" cy="3462228"/>
          </a:xfrm>
        </p:spPr>
        <p:txBody>
          <a:bodyPr>
            <a:normAutofit/>
          </a:bodyPr>
          <a:lstStyle/>
          <a:p>
            <a:pPr eaLnBrk="1" hangingPunct="1"/>
            <a:r>
              <a:rPr lang="pt-BR" altLang="pt-BR" sz="2200" dirty="0"/>
              <a:t>É a unidade estrutural e funcional básica do corpo, ela é a menor parte capaz dos processos que definem a vida, incluindo reprodução, movimento, respiração, digestão e excreção.</a:t>
            </a:r>
          </a:p>
        </p:txBody>
      </p:sp>
      <p:pic>
        <p:nvPicPr>
          <p:cNvPr id="2" name="Imagem 2" descr="Tigela com frutas&#10;&#10;Descrição gerada com alta confiança">
            <a:extLst>
              <a:ext uri="{FF2B5EF4-FFF2-40B4-BE49-F238E27FC236}">
                <a16:creationId xmlns:a16="http://schemas.microsoft.com/office/drawing/2014/main" id="{A94CEB23-1603-45CF-ADD9-15C898641B19}"/>
              </a:ext>
            </a:extLst>
          </p:cNvPr>
          <p:cNvPicPr>
            <a:picLocks noChangeAspect="1"/>
          </p:cNvPicPr>
          <p:nvPr/>
        </p:nvPicPr>
        <p:blipFill rotWithShape="1">
          <a:blip r:embed="rId2"/>
          <a:srcRect l="36243" r="29237"/>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6E3CC786-FE63-44B9-8CA5-D72BC0C85431}"/>
              </a:ext>
            </a:extLst>
          </p:cNvPr>
          <p:cNvSpPr>
            <a:spLocks noGrp="1" noChangeArrowheads="1"/>
          </p:cNvSpPr>
          <p:nvPr>
            <p:ph type="body" idx="1"/>
          </p:nvPr>
        </p:nvSpPr>
        <p:spPr>
          <a:xfrm>
            <a:off x="457200" y="620713"/>
            <a:ext cx="8229600" cy="5505450"/>
          </a:xfrm>
        </p:spPr>
        <p:txBody>
          <a:bodyPr/>
          <a:lstStyle/>
          <a:p>
            <a:pPr algn="just" eaLnBrk="1" hangingPunct="1"/>
            <a:r>
              <a:rPr lang="pt-BR" altLang="pt-BR" sz="3500"/>
              <a:t>Cada sistema pode ser visto como uma hierarquia de componentes maiores compostos por componentes menores.</a:t>
            </a:r>
          </a:p>
          <a:p>
            <a:pPr algn="just" eaLnBrk="1" hangingPunct="1"/>
            <a:endParaRPr lang="pt-BR" altLang="pt-BR" sz="3500"/>
          </a:p>
          <a:p>
            <a:pPr algn="just" eaLnBrk="1" hangingPunct="1"/>
            <a:r>
              <a:rPr lang="pt-BR" altLang="pt-BR" sz="3500"/>
              <a:t>O próprio sistema está no topo da hierarquia, a seguir estão seus órgãos, abaixo esta os tecidos que constituem os órgãos e na base estão as células.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organização">
            <a:extLst>
              <a:ext uri="{FF2B5EF4-FFF2-40B4-BE49-F238E27FC236}">
                <a16:creationId xmlns:a16="http://schemas.microsoft.com/office/drawing/2014/main" id="{FF22412D-607C-4C02-9C1D-0E331E08E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0"/>
            <a:ext cx="8893175"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572AD02-815C-42CF-89BA-320C8255863A}"/>
              </a:ext>
            </a:extLst>
          </p:cNvPr>
          <p:cNvSpPr>
            <a:spLocks noGrp="1" noChangeArrowheads="1"/>
          </p:cNvSpPr>
          <p:nvPr>
            <p:ph type="title"/>
          </p:nvPr>
        </p:nvSpPr>
        <p:spPr/>
        <p:txBody>
          <a:bodyPr/>
          <a:lstStyle/>
          <a:p>
            <a:pPr eaLnBrk="1" hangingPunct="1"/>
            <a:r>
              <a:rPr lang="pt-BR" altLang="pt-BR"/>
              <a:t>Tipos de célula </a:t>
            </a:r>
          </a:p>
        </p:txBody>
      </p:sp>
      <p:sp>
        <p:nvSpPr>
          <p:cNvPr id="8195" name="Rectangle 3">
            <a:extLst>
              <a:ext uri="{FF2B5EF4-FFF2-40B4-BE49-F238E27FC236}">
                <a16:creationId xmlns:a16="http://schemas.microsoft.com/office/drawing/2014/main" id="{EADE82CD-FD39-4101-8259-A0619ACB42BC}"/>
              </a:ext>
            </a:extLst>
          </p:cNvPr>
          <p:cNvSpPr>
            <a:spLocks noGrp="1" noChangeArrowheads="1"/>
          </p:cNvSpPr>
          <p:nvPr>
            <p:ph type="body" idx="1"/>
          </p:nvPr>
        </p:nvSpPr>
        <p:spPr/>
        <p:txBody>
          <a:bodyPr/>
          <a:lstStyle/>
          <a:p>
            <a:pPr algn="just" eaLnBrk="1" hangingPunct="1"/>
            <a:r>
              <a:rPr lang="pt-BR" altLang="pt-BR" sz="3400"/>
              <a:t>Existem mais de 200 tipos de células especializadas povoando o corpo humano elas se desenvolvem no seu próprio tipo para formar configurações intimamente ligadas, claramente reconhecíveis como tipos específicos de tecidos em alguns casos os tecidos são feitos de vários tipos de células.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01FC56F7-FD10-40D8-97C2-1B77F727D7B2}"/>
              </a:ext>
            </a:extLst>
          </p:cNvPr>
          <p:cNvSpPr>
            <a:spLocks noGrp="1" noChangeArrowheads="1"/>
          </p:cNvSpPr>
          <p:nvPr>
            <p:ph type="body" idx="1"/>
          </p:nvPr>
        </p:nvSpPr>
        <p:spPr>
          <a:xfrm>
            <a:off x="457200" y="765175"/>
            <a:ext cx="8229600" cy="5365750"/>
          </a:xfrm>
        </p:spPr>
        <p:txBody>
          <a:bodyPr/>
          <a:lstStyle/>
          <a:p>
            <a:pPr algn="just" eaLnBrk="1" hangingPunct="1"/>
            <a:r>
              <a:rPr lang="pt-BR" altLang="pt-BR" sz="3400"/>
              <a:t>As células tem muitas formas e tamanhos dependendo das suas funções especializadas dentro dos tecidos. </a:t>
            </a:r>
          </a:p>
          <a:p>
            <a:pPr algn="just" eaLnBrk="1" hangingPunct="1"/>
            <a:r>
              <a:rPr lang="pt-BR" altLang="pt-BR" sz="3400"/>
              <a:t>A velocidade da divisão celular também varia, é mais rápida nas células epiteliais ( de revestimento e forração), sujeitas a abrasão física e desgaste e que precisam substituir-se continuamente.</a:t>
            </a:r>
          </a:p>
          <a:p>
            <a:pPr algn="just" eaLnBrk="1" hangingPunct="1"/>
            <a:endParaRPr lang="pt-BR" altLang="pt-BR" sz="34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242" name="Rectangle 3">
            <a:extLst>
              <a:ext uri="{FF2B5EF4-FFF2-40B4-BE49-F238E27FC236}">
                <a16:creationId xmlns:a16="http://schemas.microsoft.com/office/drawing/2014/main" id="{54E06157-F930-4E08-84FD-2A2A1CCA468A}"/>
              </a:ext>
            </a:extLst>
          </p:cNvPr>
          <p:cNvSpPr>
            <a:spLocks noGrp="1" noChangeArrowheads="1"/>
          </p:cNvSpPr>
          <p:nvPr>
            <p:ph type="body" idx="1"/>
          </p:nvPr>
        </p:nvSpPr>
        <p:spPr>
          <a:xfrm>
            <a:off x="491490" y="2575034"/>
            <a:ext cx="3840085" cy="3462228"/>
          </a:xfrm>
        </p:spPr>
        <p:txBody>
          <a:bodyPr>
            <a:normAutofit/>
          </a:bodyPr>
          <a:lstStyle/>
          <a:p>
            <a:pPr eaLnBrk="1" hangingPunct="1"/>
            <a:r>
              <a:rPr lang="pt-BR" altLang="pt-BR" sz="2500" dirty="0"/>
              <a:t>Ela é lenta ou até inexistente em células estruturalmente complexas, como as células nervosas (neurônios).</a:t>
            </a:r>
          </a:p>
        </p:txBody>
      </p:sp>
      <p:pic>
        <p:nvPicPr>
          <p:cNvPr id="2" name="Imagem 2" descr="Uma imagem contendo animal, olhando, escuro, aberto&#10;&#10;Descrição gerada com muito alta confiança">
            <a:extLst>
              <a:ext uri="{FF2B5EF4-FFF2-40B4-BE49-F238E27FC236}">
                <a16:creationId xmlns:a16="http://schemas.microsoft.com/office/drawing/2014/main" id="{E6D1EBCC-B50A-4F07-8ACA-A8F533555568}"/>
              </a:ext>
            </a:extLst>
          </p:cNvPr>
          <p:cNvPicPr>
            <a:picLocks noChangeAspect="1"/>
          </p:cNvPicPr>
          <p:nvPr/>
        </p:nvPicPr>
        <p:blipFill rotWithShape="1">
          <a:blip r:embed="rId2"/>
          <a:srcRect l="21354" r="30317" b="1"/>
          <a:stretch/>
        </p:blipFill>
        <p:spPr>
          <a:xfrm>
            <a:off x="4409136" y="14209"/>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B32CE73-84A5-4F9B-9364-0821986CD92B}"/>
              </a:ext>
            </a:extLst>
          </p:cNvPr>
          <p:cNvSpPr>
            <a:spLocks noGrp="1" noChangeArrowheads="1"/>
          </p:cNvSpPr>
          <p:nvPr>
            <p:ph type="title"/>
          </p:nvPr>
        </p:nvSpPr>
        <p:spPr/>
        <p:txBody>
          <a:bodyPr/>
          <a:lstStyle/>
          <a:p>
            <a:pPr eaLnBrk="1" hangingPunct="1"/>
            <a:r>
              <a:rPr lang="pt-BR" altLang="pt-BR"/>
              <a:t>Tipos de Células</a:t>
            </a:r>
          </a:p>
        </p:txBody>
      </p:sp>
      <p:pic>
        <p:nvPicPr>
          <p:cNvPr id="11267" name="Picture 4" descr="ovulo">
            <a:extLst>
              <a:ext uri="{FF2B5EF4-FFF2-40B4-BE49-F238E27FC236}">
                <a16:creationId xmlns:a16="http://schemas.microsoft.com/office/drawing/2014/main" id="{308F2F09-C293-4ED3-B81A-0B264A7E61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341438"/>
            <a:ext cx="32480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epiteliais">
            <a:extLst>
              <a:ext uri="{FF2B5EF4-FFF2-40B4-BE49-F238E27FC236}">
                <a16:creationId xmlns:a16="http://schemas.microsoft.com/office/drawing/2014/main" id="{EA9FDC4B-4837-4BE9-B1F5-CC1F1CA1D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96975"/>
            <a:ext cx="38100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hemacia">
            <a:extLst>
              <a:ext uri="{FF2B5EF4-FFF2-40B4-BE49-F238E27FC236}">
                <a16:creationId xmlns:a16="http://schemas.microsoft.com/office/drawing/2014/main" id="{0AA4B444-226E-4FB5-B137-6FBA1224B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292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descr="nervoso6">
            <a:extLst>
              <a:ext uri="{FF2B5EF4-FFF2-40B4-BE49-F238E27FC236}">
                <a16:creationId xmlns:a16="http://schemas.microsoft.com/office/drawing/2014/main" id="{A29188BF-14E5-482F-999D-31AF3F33CC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7400" y="4432300"/>
            <a:ext cx="45466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descr="Espermatozóide">
            <a:extLst>
              <a:ext uri="{FF2B5EF4-FFF2-40B4-BE49-F238E27FC236}">
                <a16:creationId xmlns:a16="http://schemas.microsoft.com/office/drawing/2014/main" id="{2831CA63-CA2D-40B8-A48A-179A037568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1773238"/>
            <a:ext cx="20764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Borda">
  <a:themeElements>
    <a:clrScheme name="Borda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a">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orda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a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a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a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a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a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a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a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a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681</Words>
  <Application>Microsoft Office PowerPoint</Application>
  <PresentationFormat>Apresentação na tela (4:3)</PresentationFormat>
  <Paragraphs>45</Paragraphs>
  <Slides>23</Slides>
  <Notes>0</Notes>
  <HiddenSlides>0</HiddenSlides>
  <MMClips>0</MMClips>
  <ScaleCrop>false</ScaleCrop>
  <HeadingPairs>
    <vt:vector size="4" baseType="variant">
      <vt:variant>
        <vt:lpstr>Tema</vt:lpstr>
      </vt:variant>
      <vt:variant>
        <vt:i4>1</vt:i4>
      </vt:variant>
      <vt:variant>
        <vt:lpstr>Títulos de slides</vt:lpstr>
      </vt:variant>
      <vt:variant>
        <vt:i4>23</vt:i4>
      </vt:variant>
    </vt:vector>
  </HeadingPairs>
  <TitlesOfParts>
    <vt:vector size="24" baseType="lpstr">
      <vt:lpstr>Borda</vt:lpstr>
      <vt:lpstr>   Fisiologia Humana     Prof: Cristian Wille</vt:lpstr>
      <vt:lpstr>Definição</vt:lpstr>
      <vt:lpstr>Célula</vt:lpstr>
      <vt:lpstr>Apresentação do PowerPoint</vt:lpstr>
      <vt:lpstr>Apresentação do PowerPoint</vt:lpstr>
      <vt:lpstr>Tipos de célula </vt:lpstr>
      <vt:lpstr>Apresentação do PowerPoint</vt:lpstr>
      <vt:lpstr>Apresentação do PowerPoint</vt:lpstr>
      <vt:lpstr>Tipos de Células</vt:lpstr>
      <vt:lpstr>Células epiteliais </vt:lpstr>
      <vt:lpstr>Células fotorreceptoras</vt:lpstr>
      <vt:lpstr>Hemácia </vt:lpstr>
      <vt:lpstr>Apresentação do PowerPoint</vt:lpstr>
      <vt:lpstr>Célula adiposa (gordurosa)</vt:lpstr>
      <vt:lpstr>Célula muscular lisa</vt:lpstr>
      <vt:lpstr>Célula nervosa</vt:lpstr>
      <vt:lpstr>Espermatozóide</vt:lpstr>
      <vt:lpstr>Óvulo </vt:lpstr>
      <vt:lpstr>Células- Tronco </vt:lpstr>
      <vt:lpstr>Apresentação do PowerPoint</vt:lpstr>
      <vt:lpstr>Equilíbrio corporal</vt:lpstr>
      <vt:lpstr>Homeostase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Usuario</cp:lastModifiedBy>
  <cp:revision>42</cp:revision>
  <dcterms:created xsi:type="dcterms:W3CDTF">2014-04-20T20:22:22Z</dcterms:created>
  <dcterms:modified xsi:type="dcterms:W3CDTF">2020-06-10T18:38:59Z</dcterms:modified>
</cp:coreProperties>
</file>