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C91F4-60CA-44AB-8FB2-FA21F5B18DDC}" v="94" dt="2020-12-03T16:56:31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939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622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9526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1677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051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353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76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78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4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350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993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12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FB09E91-6053-4846-B39D-98FA0CEFF9C9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FC456CB-40D7-4FD0-A760-4790CDC73031}" type="datetimeFigureOut">
              <a:rPr lang="pt-BR" smtClean="0"/>
              <a:t>03/12/2020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7200" dirty="0"/>
              <a:t>Sistema sensitivo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400" dirty="0" err="1">
                <a:solidFill>
                  <a:schemeClr val="tx1"/>
                </a:solidFill>
              </a:rPr>
              <a:t>Prof</a:t>
            </a:r>
            <a:r>
              <a:rPr lang="pt-BR" sz="2400" dirty="0">
                <a:solidFill>
                  <a:schemeClr val="tx1"/>
                </a:solidFill>
              </a:rPr>
              <a:t>: Cristian Eduardo F. </a:t>
            </a:r>
            <a:r>
              <a:rPr lang="pt-BR" sz="2400" dirty="0" err="1">
                <a:solidFill>
                  <a:schemeClr val="tx1"/>
                </a:solidFill>
              </a:rPr>
              <a:t>Wille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6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O Sistema nervoso sensorial é a parte do sistema nervoso responsável pela análise dos estímulos oriundos dos meios ambientes externo e interno ao organismo. As informações sensoriais são usadas </a:t>
            </a:r>
            <a:r>
              <a:rPr lang="pt-BR">
                <a:latin typeface="Arial" pitchFamily="34" charset="0"/>
                <a:cs typeface="Arial" pitchFamily="34" charset="0"/>
              </a:rPr>
              <a:t>para atender </a:t>
            </a:r>
            <a:r>
              <a:rPr lang="pt-BR" dirty="0">
                <a:latin typeface="Arial" pitchFamily="34" charset="0"/>
                <a:cs typeface="Arial" pitchFamily="34" charset="0"/>
              </a:rPr>
              <a:t>grandes funções: percepção e interpretação, controle do movimento, regulação de funções de órgãos internos e a manutenção de consciência.</a:t>
            </a:r>
          </a:p>
        </p:txBody>
      </p:sp>
    </p:spTree>
    <p:extLst>
      <p:ext uri="{BB962C8B-B14F-4D97-AF65-F5344CB8AC3E}">
        <p14:creationId xmlns:p14="http://schemas.microsoft.com/office/powerpoint/2010/main" val="224388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Nossos órgão de sentido são as cavidades nasais, que percebem os odores (olfato), a pele, que recebe as sensações de calor, frio, dor e pressão (tato), a língua que percebe os sabores (paladar); os olhos, capazes de perceber os estímulos luminosos (visão), e as orelhas que percebem os sons (audição).</a:t>
            </a:r>
          </a:p>
          <a:p>
            <a:pPr marL="0" indent="0"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Para captar todas essas informações, os órgãos dos sentidos possuem células denominadas receptores especializadas na percepção de tais estímulos.</a:t>
            </a:r>
          </a:p>
        </p:txBody>
      </p:sp>
    </p:spTree>
    <p:extLst>
      <p:ext uri="{BB962C8B-B14F-4D97-AF65-F5344CB8AC3E}">
        <p14:creationId xmlns:p14="http://schemas.microsoft.com/office/powerpoint/2010/main" val="248864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Sensação corresponde à capacidade de os animais codificar certos aspectos da energia física e química do meio ambiente em impulsos nervosos. Percepção é a capacidade de veicular os sentidos a outros aspectos da existência </a:t>
            </a:r>
          </a:p>
        </p:txBody>
      </p:sp>
    </p:spTree>
    <p:extLst>
      <p:ext uri="{BB962C8B-B14F-4D97-AF65-F5344CB8AC3E}">
        <p14:creationId xmlns:p14="http://schemas.microsoft.com/office/powerpoint/2010/main" val="53407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3180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latin typeface="Arial"/>
                <a:cs typeface="Arial"/>
              </a:rPr>
              <a:t>Trabalho: (4 alunos por equipe)</a:t>
            </a:r>
          </a:p>
          <a:p>
            <a:pPr marL="0" indent="0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dirty="0">
                <a:latin typeface="Arial"/>
                <a:cs typeface="Arial"/>
              </a:rPr>
              <a:t>Apenas um sentido por equipe:</a:t>
            </a: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Visão – audição – paladar – tato- olfato 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>
                <a:latin typeface="Arial"/>
                <a:cs typeface="Arial"/>
              </a:rPr>
              <a:t>Resumo: Definição – exemplos.</a:t>
            </a:r>
          </a:p>
        </p:txBody>
      </p:sp>
    </p:spTree>
    <p:extLst>
      <p:ext uri="{BB962C8B-B14F-4D97-AF65-F5344CB8AC3E}">
        <p14:creationId xmlns:p14="http://schemas.microsoft.com/office/powerpoint/2010/main" val="393442925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255</Words>
  <Application>Microsoft Office PowerPoint</Application>
  <PresentationFormat>Apresentação na tela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7" baseType="lpstr">
      <vt:lpstr>Tema do Office</vt:lpstr>
      <vt:lpstr>Adjacência</vt:lpstr>
      <vt:lpstr>Sistema sensitivo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sensitivo</dc:title>
  <dc:creator>Usuario</dc:creator>
  <cp:lastModifiedBy>Usuario</cp:lastModifiedBy>
  <cp:revision>21</cp:revision>
  <dcterms:created xsi:type="dcterms:W3CDTF">2014-10-06T10:27:11Z</dcterms:created>
  <dcterms:modified xsi:type="dcterms:W3CDTF">2020-12-03T16:56:58Z</dcterms:modified>
</cp:coreProperties>
</file>