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7" r:id="rId7"/>
    <p:sldId id="260" r:id="rId8"/>
    <p:sldId id="268" r:id="rId9"/>
    <p:sldId id="261" r:id="rId10"/>
    <p:sldId id="262" r:id="rId11"/>
    <p:sldId id="263" r:id="rId12"/>
    <p:sldId id="269" r:id="rId13"/>
    <p:sldId id="264" r:id="rId14"/>
    <p:sldId id="265" r:id="rId15"/>
    <p:sldId id="266" r:id="rId16"/>
    <p:sldId id="271" r:id="rId17"/>
    <p:sldId id="27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-29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9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0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79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23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749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55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98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95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02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67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02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62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32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77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53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948425B-A123-4EA1-B798-50F9D1C35465}" type="datetimeFigureOut">
              <a:rPr lang="pt-BR" smtClean="0"/>
              <a:t>24/11/2020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3778864-9C2E-498E-8D35-BE3088927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14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635616"/>
            <a:ext cx="12191999" cy="105538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 DE BARREIRAS:</a:t>
            </a:r>
            <a:br>
              <a:rPr lang="pt-B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CAMISINHA MASCULINA, FEMININA E DIAFRAGMA. </a:t>
            </a:r>
            <a:endParaRPr lang="pt-BR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54581" y="4851042"/>
            <a:ext cx="6937419" cy="20069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ACADÊMICAS:ANA ROSA 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DAIANE REGINA NIZER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GORETI LEMES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NAIARA DE SIOUZA ZMUDA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4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37506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851" y="450761"/>
            <a:ext cx="11410681" cy="551752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</a:t>
            </a:r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preservativo feminino é um método relativamente novo e não muito difundido, ainda não há estudos confiáveis sobre a sua eficácia real contra as doenças sexualmente transmissíveis. Sabemos que a camisinha feminina é impermeável a vírus e bactérias, como sífilis, gonorreia e HIV, porém, grandes estudos com resultados estatísticos ainda não estão disponíveis, apesar de trabalhos preliminares apontarem para uma segurança semelhante a da camisinha masculina.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preservativo feminino é descartável. A cada nova relação, deve-se utilizar uma camisinha nova.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camisinha feminina não foi concebida para o uso no sexo anal.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Falaremos mais sobre o preservativo feminino em um artigo específico, que será escritos brevemente.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589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976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044" y="1192609"/>
            <a:ext cx="8761413" cy="706964"/>
          </a:xfrm>
        </p:spPr>
        <p:txBody>
          <a:bodyPr/>
          <a:lstStyle/>
          <a:p>
            <a:r>
              <a:rPr lang="pt-BR" sz="32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DIAFRAGMA</a:t>
            </a:r>
            <a:r>
              <a:rPr lang="pt-BR" b="1" cap="all" dirty="0"/>
              <a:t/>
            </a:r>
            <a:br>
              <a:rPr lang="pt-BR" b="1" cap="all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221" y="2539105"/>
            <a:ext cx="11427705" cy="3416300"/>
          </a:xfrm>
        </p:spPr>
        <p:txBody>
          <a:bodyPr/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diafragma é um dispositivo contraceptivo feminino de barreira, mas que tem apenas ação anticoncepcional, não atuando sobre a transmissão das doenças sexualmente transmissíveis.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diafragma consiste em uma cúpula flexível, com um lado côncavo e outro convexo. Os diafragmas mais atuais são feitos de silicone, mas existem também diafragmas feitos de látex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684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17635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577" y="450760"/>
            <a:ext cx="11461685" cy="553040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Antes do ato sexual, o lado côncavo da cúpula deve ser parcialmente preenchido com um creme ou gel espermicida. Em seguida, o diafragma é inserido na vagina e posicionado de modo a se encaixar sobre o colo do útero. O diafragma só deve ser retirado 6 ou 8 horas depois do fim da relação sexual.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Existem diafragmas de vários tamanhos e cada mulher tem um tamanho que se adéqua melhor a sua vagina/colo do útero. Se a mulher emagrecer ou engordar muito, o tamanho do seu diafragma provavelmente terá que ser mudado.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usado de forma correta, a eficácia contraceptiva do diafragma é de 94%. Na vida real, entretanto, dado erros na forma de utilizá-lo, a eficácia geral do diafragma é de apenas 84</a:t>
            </a:r>
            <a:r>
              <a:rPr lang="pt-BR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</a:t>
            </a:r>
            <a:endParaRPr lang="pt-BR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quantidade de mulheres utilizando diafragma tem caído ao longo dos anos. Esta diminuição deve-se provavelmente à maior eficácia contraceptiva dos anticoncepcionais orais e à maior facilidade de uso dos preservativos. O diafragma é mais difícil de ser colocado que a camisinha feminina e não protege contra DST, por isso, muitas mulheres que optam por métodos de barreira dão preferência atualmente ao preservativo feminino. Outra desvantagem do diafragma é um maior risco de desenvolvimento de infecções urinárias, principalmente </a:t>
            </a:r>
            <a:r>
              <a:rPr lang="pt-BR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cistites.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diafragma não é descartável e deve ser propriamente lavado e conservado após o seu uso. Uma má conservação pode criar rachaduras e furos, comprometendo a eficácia do método</a:t>
            </a:r>
            <a:r>
              <a:rPr lang="pt-BR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012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6734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90" y="999426"/>
            <a:ext cx="8761413" cy="706964"/>
          </a:xfrm>
        </p:spPr>
        <p:txBody>
          <a:bodyPr/>
          <a:lstStyle/>
          <a:p>
            <a:r>
              <a:rPr lang="pt-BR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 BIBLIOGRAFICAS </a:t>
            </a: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890" y="2564863"/>
            <a:ext cx="11273158" cy="3416300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https://www.mdsaude.com/ginecologia/anticoncepcionais/metodos-anticoncepcionais-barreira/</a:t>
            </a:r>
          </a:p>
        </p:txBody>
      </p:sp>
    </p:spTree>
    <p:extLst>
      <p:ext uri="{BB962C8B-B14F-4D97-AF65-F5344CB8AC3E}">
        <p14:creationId xmlns:p14="http://schemas.microsoft.com/office/powerpoint/2010/main" val="320135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17" y="309093"/>
            <a:ext cx="11359167" cy="571070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Atuação dos profissionais de saúde na assistência à anticoncepção envolve, necessariamente, três tipos de atividades: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Atividades educativas: Devem ser desenvolvidas com o objetivo de oferecer à clientela os conhecimentos necessários para a escolha e posterior utilização do método anticoncepcional mais adequado, assim como propiciar o questionamento e reflexão sobre os temas relacionados com a prática de anticoncepção, inclusive a sexualidade.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Aconselhamento: É entendido como um “processo de escuta ativa individualizado e centrado no indivíduo. Pressupõe a capacidade de estabelecer uma relação de confiança entre os interlocutores visando o resgate dos recursos internos do indivíduo para que ele tenha possibilidade de reconhecer-se como sujeito de sua própria saúde e transformação.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Atividades clínicas: Devem ser realizadas levando-se em conta que todo e qualquer contato que a mulher venha a ter como os serviços de saúde deve ser utilizado em beneficio da promoção, proteção e recuperação da sua saúde. </a:t>
            </a:r>
            <a:endParaRPr lang="pt-B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5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874" y="947910"/>
            <a:ext cx="10139818" cy="706964"/>
          </a:xfrm>
        </p:spPr>
        <p:txBody>
          <a:bodyPr/>
          <a:lstStyle/>
          <a:p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ESCOLHA DO MÉTODO ANTICONCEPCIONAL</a:t>
            </a:r>
            <a:endParaRPr lang="pt-BR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874" y="2603500"/>
            <a:ext cx="11144627" cy="4254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assistência em anticoncepção pressupõe a oferta de todos as alternativas de métodos anticoncepcionais aprovadas pelo ministério da saúde, bem como o conhecimento de suas indicações, contraindicações e implicações de uso, garantindo á mulher, ao homem ou ao casal elementos necessários para a opção livre e consciente do método que a eles melhor se adapte. 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Pressupõe, ainda, o devido acompanhamento clinico- ginecológico à usuária, independentemente do método escolhido. Na decisão sobre o método anticoncepcional a ser usado devem ser levados em consideração os seguintes aspectos: A escolha da mulher, do homem e do casal.  </a:t>
            </a:r>
            <a:endParaRPr lang="pt-B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0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46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792" y="1153972"/>
            <a:ext cx="10599312" cy="706964"/>
          </a:xfrm>
        </p:spPr>
        <p:txBody>
          <a:bodyPr/>
          <a:lstStyle/>
          <a:p>
            <a:r>
              <a:rPr lang="pt-BR" sz="32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PRESERVATIVO MASCULINO (CAMISINHA)</a:t>
            </a:r>
            <a:br>
              <a:rPr lang="pt-BR" sz="32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030" y="2369714"/>
            <a:ext cx="11062804" cy="430154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preservativo masculino, conhecido popularmente como camisinha, é um dos métodos anticoncepcionais mais populares, pois confere concomitantemente proteção contra gravidez e contra doenças sexualmente </a:t>
            </a:r>
            <a:r>
              <a:rPr 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transmissíveis.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camisinha, se usada de forma correta, apresenta uma elevada taxa de proteção contra gravidez, na ordem de 98% de sucesso. Todavia, na vida real, as pessoas frequentemente comentem erros na forma de usar o preservativo.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os equívocos mais comuns estão a colocação errada da camisinha, o uso de preservativos com data de validade expirada ou armazenados de forma errada, uso da mesma camisinha em mais de um coito ou iniciar o ato sexual sem camisinha e só colocá-la próximo ao momento da ejaculação. Se usada de forma pouco cuidadosa, a taxa de sucesso como controle de natalidade da camisinha cai de 98% para apenas 82%. Quanto mais desleixado for o seu uso, menor é a sua eficácia.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3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71342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336" y="373487"/>
            <a:ext cx="11539470" cy="564631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mesmo raciocínio vale para a prevenção das doenças sexualmente transmissíveis. Se usada de forma correta, a camisinha é altamente eficaz na prevenção de DST transmitidas pelo contato com secreções da uretra masculina, como gonorreia, HIV, clamídia, </a:t>
            </a:r>
            <a:r>
              <a:rPr lang="pt-BR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tricomoníase</a:t>
            </a:r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hepatite B. Estima-se uma redução de 85% no risco de transmissão quando se usa camisinha.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relação às DST que não são necessariamente transmitidas por secreções da uretra e que podem apresentar feridas contagiosas em áreas não cobertas pelo preservativo, como região púbica e virilhas, a eficácia da camisinha é mais baixa, chegando a apenas 50% em alguns casos. Podemos dar como exemplos: herpes genital, sífilis, cancro mole e HPV.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camisinha não é um método infalível, mas é atualmente a melhor combinação quando se pensa em reduzir riscos de gravidez e DST ao mesmo tempo. Mesmo não sendo 100% eficaz, principalmente contra algumas DST, o uso frequentemente da camisinha reduz significantemente o risco de contágio e transmissão. É muito mais seguro usar camisinha do que não usar nada.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393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97014"/>
          </a:xfrm>
        </p:spPr>
      </p:pic>
    </p:spTree>
    <p:extLst>
      <p:ext uri="{BB962C8B-B14F-4D97-AF65-F5344CB8AC3E}">
        <p14:creationId xmlns:p14="http://schemas.microsoft.com/office/powerpoint/2010/main" val="344170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104" y="1115336"/>
            <a:ext cx="8761413" cy="706964"/>
          </a:xfrm>
        </p:spPr>
        <p:txBody>
          <a:bodyPr/>
          <a:lstStyle/>
          <a:p>
            <a:r>
              <a:rPr lang="pt-BR" sz="32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PRESERVATIVO FEMININO</a:t>
            </a:r>
            <a:r>
              <a:rPr lang="pt-BR" b="1" cap="all" dirty="0"/>
              <a:t/>
            </a:r>
            <a:br>
              <a:rPr lang="pt-BR" b="1" cap="all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6921" y="2616379"/>
            <a:ext cx="11067096" cy="3416300"/>
          </a:xfrm>
        </p:spPr>
        <p:txBody>
          <a:bodyPr/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preservativo feminino, como o próprio nome diz, é a versão feminina da camisinha. A camisinha feminina também é um método de barreira, servindo como proteção contra DST e gravidez. A camisinha feminina é atualmente feita de borracha nitrílica (antigamente era poliuretano) e cobre toda a mucosa e a entrada da vagina.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usada corretamente, o preservativo feminino tem 95% de eficácia contra gravidez. Porém, assim como acontece com o preservativo masculino, devido a erros na hora de usá-la, a eficácia real da camisinha feminina cai para apenas 79%.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130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89</TotalTime>
  <Words>1201</Words>
  <Application>Microsoft Office PowerPoint</Application>
  <PresentationFormat>Personalizar</PresentationFormat>
  <Paragraphs>46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Íon - Sala da Diretoria</vt:lpstr>
      <vt:lpstr>METODO DE BARREIRAS: CAMISINHA MASCULINA, FEMININA E DIAFRAGMA. </vt:lpstr>
      <vt:lpstr>Apresentação do PowerPoint</vt:lpstr>
      <vt:lpstr>ESCOLHA DO MÉTODO ANTICONCEPCIONAL</vt:lpstr>
      <vt:lpstr>Apresentação do PowerPoint</vt:lpstr>
      <vt:lpstr>PRESERVATIVO MASCULINO (CAMISINHA) </vt:lpstr>
      <vt:lpstr>Apresentação do PowerPoint</vt:lpstr>
      <vt:lpstr>Apresentação do PowerPoint</vt:lpstr>
      <vt:lpstr>Apresentação do PowerPoint</vt:lpstr>
      <vt:lpstr>PRESERVATIVO FEMININO </vt:lpstr>
      <vt:lpstr>Apresentação do PowerPoint</vt:lpstr>
      <vt:lpstr>Apresentação do PowerPoint</vt:lpstr>
      <vt:lpstr>Apresentação do PowerPoint</vt:lpstr>
      <vt:lpstr>DIAFRAGMA </vt:lpstr>
      <vt:lpstr>Apresentação do PowerPoint</vt:lpstr>
      <vt:lpstr>Apresentação do PowerPoint</vt:lpstr>
      <vt:lpstr>Apresentação do PowerPoint</vt:lpstr>
      <vt:lpstr>REFERENCIAS BIBLIOGRAFICAS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 DE BARREIRAS: CAMISINHA MASCULINA, FEMININA E DIAFRAGMA.</dc:title>
  <dc:creator>Anderson</dc:creator>
  <cp:lastModifiedBy>Poli Enfermagem</cp:lastModifiedBy>
  <cp:revision>11</cp:revision>
  <dcterms:created xsi:type="dcterms:W3CDTF">2020-11-22T12:37:50Z</dcterms:created>
  <dcterms:modified xsi:type="dcterms:W3CDTF">2020-11-24T10:02:42Z</dcterms:modified>
</cp:coreProperties>
</file>