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54" r:id="rId3"/>
    <p:sldId id="257" r:id="rId4"/>
    <p:sldId id="274" r:id="rId5"/>
    <p:sldId id="283" r:id="rId6"/>
    <p:sldId id="304" r:id="rId7"/>
    <p:sldId id="338" r:id="rId8"/>
    <p:sldId id="353" r:id="rId9"/>
    <p:sldId id="259" r:id="rId10"/>
    <p:sldId id="342" r:id="rId11"/>
    <p:sldId id="334" r:id="rId12"/>
    <p:sldId id="344" r:id="rId13"/>
    <p:sldId id="322" r:id="rId14"/>
    <p:sldId id="349" r:id="rId15"/>
    <p:sldId id="335" r:id="rId16"/>
    <p:sldId id="355" r:id="rId17"/>
    <p:sldId id="350" r:id="rId18"/>
    <p:sldId id="351" r:id="rId19"/>
    <p:sldId id="357" r:id="rId20"/>
    <p:sldId id="359" r:id="rId21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8E9C2-7F26-4CC0-BB4E-008B639892B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1E16105-1ED7-4A0A-9C54-7A0BD48F7952}">
      <dgm:prSet phldrT="[Texto]" custT="1"/>
      <dgm:spPr/>
      <dgm:t>
        <a:bodyPr/>
        <a:lstStyle/>
        <a:p>
          <a:r>
            <a:rPr lang="pt-BR" sz="3000" dirty="0"/>
            <a:t>1</a:t>
          </a:r>
        </a:p>
      </dgm:t>
    </dgm:pt>
    <dgm:pt modelId="{4364AFD8-6BAF-4986-9E20-2263586A92DA}" type="parTrans" cxnId="{0FB791D1-993C-4144-8DAD-886BB4AAD657}">
      <dgm:prSet/>
      <dgm:spPr/>
      <dgm:t>
        <a:bodyPr/>
        <a:lstStyle/>
        <a:p>
          <a:endParaRPr lang="pt-BR"/>
        </a:p>
      </dgm:t>
    </dgm:pt>
    <dgm:pt modelId="{B057C7A1-1722-4E8B-87BC-708A7A5E599E}" type="sibTrans" cxnId="{0FB791D1-993C-4144-8DAD-886BB4AAD657}">
      <dgm:prSet/>
      <dgm:spPr/>
      <dgm:t>
        <a:bodyPr/>
        <a:lstStyle/>
        <a:p>
          <a:endParaRPr lang="pt-BR"/>
        </a:p>
      </dgm:t>
    </dgm:pt>
    <dgm:pt modelId="{3E104EE1-BAE7-43D2-A4A6-A2326C8B6917}">
      <dgm:prSet phldrT="[Texto]" custT="1"/>
      <dgm:spPr/>
      <dgm:t>
        <a:bodyPr/>
        <a:lstStyle/>
        <a:p>
          <a:r>
            <a:rPr lang="pt-BR" sz="3000" dirty="0"/>
            <a:t>3</a:t>
          </a:r>
        </a:p>
      </dgm:t>
    </dgm:pt>
    <dgm:pt modelId="{C5E1A644-8F18-446E-B99B-F812DC538AF1}" type="parTrans" cxnId="{CAFD34E9-9CE9-4345-89BC-0B8BD7426A39}">
      <dgm:prSet/>
      <dgm:spPr/>
      <dgm:t>
        <a:bodyPr/>
        <a:lstStyle/>
        <a:p>
          <a:endParaRPr lang="pt-BR"/>
        </a:p>
      </dgm:t>
    </dgm:pt>
    <dgm:pt modelId="{80B0BF9A-B57A-4D8C-B662-01E567E5DBC1}" type="sibTrans" cxnId="{CAFD34E9-9CE9-4345-89BC-0B8BD7426A39}">
      <dgm:prSet/>
      <dgm:spPr/>
      <dgm:t>
        <a:bodyPr/>
        <a:lstStyle/>
        <a:p>
          <a:endParaRPr lang="pt-BR"/>
        </a:p>
      </dgm:t>
    </dgm:pt>
    <dgm:pt modelId="{7F3F9B49-275D-4AC9-B967-4D6856FADFBF}">
      <dgm:prSet phldrT="[Texto]" custT="1"/>
      <dgm:spPr/>
      <dgm:t>
        <a:bodyPr/>
        <a:lstStyle/>
        <a:p>
          <a:r>
            <a:rPr lang="pt-BR" sz="3000" dirty="0"/>
            <a:t>4</a:t>
          </a:r>
        </a:p>
      </dgm:t>
    </dgm:pt>
    <dgm:pt modelId="{AF24887D-A148-47AE-9411-441E945CE7FE}" type="parTrans" cxnId="{AF625D4F-4A82-4DAF-88CB-16FFB39D7CE3}">
      <dgm:prSet/>
      <dgm:spPr/>
      <dgm:t>
        <a:bodyPr/>
        <a:lstStyle/>
        <a:p>
          <a:endParaRPr lang="pt-BR"/>
        </a:p>
      </dgm:t>
    </dgm:pt>
    <dgm:pt modelId="{0E899BD7-751F-4339-A225-461F5263DDA0}" type="sibTrans" cxnId="{AF625D4F-4A82-4DAF-88CB-16FFB39D7CE3}">
      <dgm:prSet/>
      <dgm:spPr/>
      <dgm:t>
        <a:bodyPr/>
        <a:lstStyle/>
        <a:p>
          <a:endParaRPr lang="pt-BR"/>
        </a:p>
      </dgm:t>
    </dgm:pt>
    <dgm:pt modelId="{2BE0EDB5-910D-4442-B2C1-A1DB544DB76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5</a:t>
          </a:r>
        </a:p>
      </dgm:t>
    </dgm:pt>
    <dgm:pt modelId="{628E30F8-41DA-4AAD-A5BA-D077B54B4B71}" type="parTrans" cxnId="{562B7611-3608-4FCD-A9ED-3A3B128455DE}">
      <dgm:prSet/>
      <dgm:spPr/>
      <dgm:t>
        <a:bodyPr/>
        <a:lstStyle/>
        <a:p>
          <a:endParaRPr lang="pt-BR"/>
        </a:p>
      </dgm:t>
    </dgm:pt>
    <dgm:pt modelId="{78FDFD24-9BE4-454D-ADDF-062D486CE257}" type="sibTrans" cxnId="{562B7611-3608-4FCD-A9ED-3A3B128455DE}">
      <dgm:prSet/>
      <dgm:spPr/>
      <dgm:t>
        <a:bodyPr/>
        <a:lstStyle/>
        <a:p>
          <a:endParaRPr lang="pt-BR"/>
        </a:p>
      </dgm:t>
    </dgm:pt>
    <dgm:pt modelId="{6989B3C3-427A-4AE7-A7AB-FF2F21449A86}">
      <dgm:prSet phldrT="[Texto]" custT="1"/>
      <dgm:spPr/>
      <dgm:t>
        <a:bodyPr lIns="0" rIns="72000"/>
        <a:lstStyle/>
        <a:p>
          <a:r>
            <a:rPr lang="pt-BR" sz="2000" b="1" dirty="0"/>
            <a:t>Interrupção de gravidez em casos previstos por lei</a:t>
          </a:r>
          <a:r>
            <a:rPr lang="pt-BR" sz="1700" b="0" dirty="0"/>
            <a:t>.</a:t>
          </a:r>
        </a:p>
      </dgm:t>
    </dgm:pt>
    <dgm:pt modelId="{AF4962A6-5A00-42FE-B49A-619627EBF12B}" type="parTrans" cxnId="{E8D58056-7489-4FBD-BE6F-4E81F3972E72}">
      <dgm:prSet/>
      <dgm:spPr/>
      <dgm:t>
        <a:bodyPr/>
        <a:lstStyle/>
        <a:p>
          <a:endParaRPr lang="pt-BR"/>
        </a:p>
      </dgm:t>
    </dgm:pt>
    <dgm:pt modelId="{AF18E86B-E9E3-4949-9BF6-E1233459A5D0}" type="sibTrans" cxnId="{E8D58056-7489-4FBD-BE6F-4E81F3972E72}">
      <dgm:prSet/>
      <dgm:spPr/>
      <dgm:t>
        <a:bodyPr/>
        <a:lstStyle/>
        <a:p>
          <a:endParaRPr lang="pt-BR"/>
        </a:p>
      </dgm:t>
    </dgm:pt>
    <dgm:pt modelId="{12A2344E-0A5F-4608-8FEA-047BE2F4AA68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lIns="0" rIns="72000"/>
        <a:lstStyle/>
        <a:p>
          <a:r>
            <a:rPr lang="pt-BR" sz="2000" b="1" dirty="0"/>
            <a:t>Avançar na prevenção e controle do HIV/AIDS</a:t>
          </a:r>
          <a:r>
            <a:rPr lang="pt-BR" sz="1800" dirty="0"/>
            <a:t>.</a:t>
          </a:r>
        </a:p>
      </dgm:t>
    </dgm:pt>
    <dgm:pt modelId="{3EF1F86F-80D8-48B2-854F-C6B73F85CF99}" type="parTrans" cxnId="{F62BC419-59F3-43E6-9EF6-B7C96C972932}">
      <dgm:prSet/>
      <dgm:spPr/>
      <dgm:t>
        <a:bodyPr/>
        <a:lstStyle/>
        <a:p>
          <a:endParaRPr lang="pt-BR"/>
        </a:p>
      </dgm:t>
    </dgm:pt>
    <dgm:pt modelId="{8726738D-28D8-4180-A228-ADDD0E04CCB4}" type="sibTrans" cxnId="{F62BC419-59F3-43E6-9EF6-B7C96C972932}">
      <dgm:prSet/>
      <dgm:spPr/>
      <dgm:t>
        <a:bodyPr/>
        <a:lstStyle/>
        <a:p>
          <a:endParaRPr lang="pt-BR"/>
        </a:p>
      </dgm:t>
    </dgm:pt>
    <dgm:pt modelId="{3FA94F91-7CB1-429D-A2FC-61F012565C9D}">
      <dgm:prSet phldrT="[Texto]" custT="1"/>
      <dgm:spPr/>
      <dgm:t>
        <a:bodyPr/>
        <a:lstStyle/>
        <a:p>
          <a:r>
            <a:rPr lang="pt-BR" sz="3000" dirty="0"/>
            <a:t>2</a:t>
          </a:r>
        </a:p>
      </dgm:t>
    </dgm:pt>
    <dgm:pt modelId="{1B74DEDE-E602-4686-A1C5-5947802DB00B}" type="sibTrans" cxnId="{8E2625C8-5DB7-4B47-8C6F-D9D63B66C408}">
      <dgm:prSet/>
      <dgm:spPr/>
      <dgm:t>
        <a:bodyPr/>
        <a:lstStyle/>
        <a:p>
          <a:endParaRPr lang="pt-BR"/>
        </a:p>
      </dgm:t>
    </dgm:pt>
    <dgm:pt modelId="{18BF046A-CCCD-495C-A8D8-1397C2A97AD7}" type="parTrans" cxnId="{8E2625C8-5DB7-4B47-8C6F-D9D63B66C408}">
      <dgm:prSet/>
      <dgm:spPr/>
      <dgm:t>
        <a:bodyPr/>
        <a:lstStyle/>
        <a:p>
          <a:endParaRPr lang="pt-BR"/>
        </a:p>
      </dgm:t>
    </dgm:pt>
    <dgm:pt modelId="{9302D620-9BCE-49E8-82DE-E625486A711D}">
      <dgm:prSet phldrT="[Texto]" custT="1"/>
      <dgm:spPr/>
      <dgm:t>
        <a:bodyPr lIns="0" rIns="72000"/>
        <a:lstStyle/>
        <a:p>
          <a:r>
            <a:rPr lang="pt-BR" sz="2000" b="1" dirty="0"/>
            <a:t>Garantir acesso efetivo a ampla gama de métodos contraceptivos.</a:t>
          </a:r>
        </a:p>
      </dgm:t>
    </dgm:pt>
    <dgm:pt modelId="{CF5066DA-386C-4D7E-B01B-F674840FCE0C}" type="parTrans" cxnId="{9B0BF1DA-B8CB-4B24-94EF-8846C62A8CDE}">
      <dgm:prSet/>
      <dgm:spPr/>
      <dgm:t>
        <a:bodyPr/>
        <a:lstStyle/>
        <a:p>
          <a:endParaRPr lang="pt-BR"/>
        </a:p>
      </dgm:t>
    </dgm:pt>
    <dgm:pt modelId="{E3B1B82A-A1BB-4B9C-BA2B-4EB1B1555D0D}" type="sibTrans" cxnId="{9B0BF1DA-B8CB-4B24-94EF-8846C62A8CDE}">
      <dgm:prSet/>
      <dgm:spPr/>
      <dgm:t>
        <a:bodyPr/>
        <a:lstStyle/>
        <a:p>
          <a:endParaRPr lang="pt-BR"/>
        </a:p>
      </dgm:t>
    </dgm:pt>
    <dgm:pt modelId="{192C75E7-8C32-443F-A798-C629347199A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3000" dirty="0"/>
            <a:t>6</a:t>
          </a:r>
        </a:p>
      </dgm:t>
    </dgm:pt>
    <dgm:pt modelId="{3CA6B03F-B37A-41AC-A17D-EB2A73B50A5A}" type="parTrans" cxnId="{ED1C2AE9-85B2-4F9B-B075-3CF79EE24D83}">
      <dgm:prSet/>
      <dgm:spPr/>
      <dgm:t>
        <a:bodyPr/>
        <a:lstStyle/>
        <a:p>
          <a:endParaRPr lang="pt-BR"/>
        </a:p>
      </dgm:t>
    </dgm:pt>
    <dgm:pt modelId="{B6039545-2022-4CFC-849A-0BE951985C3E}" type="sibTrans" cxnId="{ED1C2AE9-85B2-4F9B-B075-3CF79EE24D83}">
      <dgm:prSet/>
      <dgm:spPr/>
      <dgm:t>
        <a:bodyPr/>
        <a:lstStyle/>
        <a:p>
          <a:endParaRPr lang="pt-BR"/>
        </a:p>
      </dgm:t>
    </dgm:pt>
    <dgm:pt modelId="{BB4B6824-F9ED-48E0-8042-C089E7D69D6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lIns="0" rIns="72000"/>
        <a:lstStyle/>
        <a:p>
          <a:r>
            <a:rPr lang="pt-BR" sz="2000" b="1" dirty="0"/>
            <a:t>Garantir acesso universal a serviços de saúde sexual e reprodutiva de qualidade considerando  necessidades dos homens, mulheres, adolescentes e jovens, LGBT, pessoas com deficiência e aquelas que vivem em condições de vulnerabilidade.</a:t>
          </a:r>
        </a:p>
      </dgm:t>
    </dgm:pt>
    <dgm:pt modelId="{AC576BB6-5586-4954-8079-DACFE490349B}" type="parTrans" cxnId="{92E86CDC-85FB-4E6D-AD72-6CFDE47260DC}">
      <dgm:prSet/>
      <dgm:spPr/>
      <dgm:t>
        <a:bodyPr/>
        <a:lstStyle/>
        <a:p>
          <a:endParaRPr lang="pt-BR"/>
        </a:p>
      </dgm:t>
    </dgm:pt>
    <dgm:pt modelId="{7F35380C-D09A-45A6-A8A7-1CA7BFDB6818}" type="sibTrans" cxnId="{92E86CDC-85FB-4E6D-AD72-6CFDE47260DC}">
      <dgm:prSet/>
      <dgm:spPr/>
      <dgm:t>
        <a:bodyPr/>
        <a:lstStyle/>
        <a:p>
          <a:endParaRPr lang="pt-BR"/>
        </a:p>
      </dgm:t>
    </dgm:pt>
    <dgm:pt modelId="{9EEF31E2-4145-442A-9B2E-AA7643E8A14A}">
      <dgm:prSet phldrT="[Texto]" custT="1"/>
      <dgm:spPr/>
      <dgm:t>
        <a:bodyPr lIns="0" rIns="72000"/>
        <a:lstStyle/>
        <a:p>
          <a:r>
            <a:rPr lang="pt-BR" sz="2000" b="1" dirty="0"/>
            <a:t>Desenvolver políticas e programas para erradicar a discriminação baseada na orientação sexual e identidade de gênero.</a:t>
          </a:r>
        </a:p>
      </dgm:t>
    </dgm:pt>
    <dgm:pt modelId="{85C6A888-379A-4F3B-913B-B077685815AC}" type="parTrans" cxnId="{985372DE-668B-43E1-86DB-CE73766609C7}">
      <dgm:prSet/>
      <dgm:spPr/>
      <dgm:t>
        <a:bodyPr/>
        <a:lstStyle/>
        <a:p>
          <a:endParaRPr lang="pt-BR"/>
        </a:p>
      </dgm:t>
    </dgm:pt>
    <dgm:pt modelId="{732E180C-35D7-4FFD-8A14-14A2F7A3C6A0}" type="sibTrans" cxnId="{985372DE-668B-43E1-86DB-CE73766609C7}">
      <dgm:prSet/>
      <dgm:spPr/>
      <dgm:t>
        <a:bodyPr/>
        <a:lstStyle/>
        <a:p>
          <a:endParaRPr lang="pt-BR"/>
        </a:p>
      </dgm:t>
    </dgm:pt>
    <dgm:pt modelId="{C5BE7040-FA90-4292-AC4E-425AAA811769}">
      <dgm:prSet phldrT="[Texto]" custT="1"/>
      <dgm:spPr/>
      <dgm:t>
        <a:bodyPr lIns="0"/>
        <a:lstStyle/>
        <a:p>
          <a:r>
            <a:rPr lang="pt-BR" sz="2000" b="1" dirty="0"/>
            <a:t>Eliminar causas preveníveis de morbimortalidade materna</a:t>
          </a:r>
          <a:r>
            <a:rPr lang="pt-BR" sz="1800" dirty="0"/>
            <a:t>.</a:t>
          </a:r>
        </a:p>
      </dgm:t>
    </dgm:pt>
    <dgm:pt modelId="{474F4AC5-55C8-4560-BE10-DE33E700556D}" type="parTrans" cxnId="{EE889064-ACD3-4BBA-81C9-1A1EC683E878}">
      <dgm:prSet/>
      <dgm:spPr/>
      <dgm:t>
        <a:bodyPr/>
        <a:lstStyle/>
        <a:p>
          <a:endParaRPr lang="pt-BR"/>
        </a:p>
      </dgm:t>
    </dgm:pt>
    <dgm:pt modelId="{9332040D-1D3E-4570-9146-703EF6EEC70C}" type="sibTrans" cxnId="{EE889064-ACD3-4BBA-81C9-1A1EC683E878}">
      <dgm:prSet/>
      <dgm:spPr/>
      <dgm:t>
        <a:bodyPr/>
        <a:lstStyle/>
        <a:p>
          <a:endParaRPr lang="pt-BR"/>
        </a:p>
      </dgm:t>
    </dgm:pt>
    <dgm:pt modelId="{684F4880-7A85-44D9-A3A3-10D0FC4DC957}" type="pres">
      <dgm:prSet presAssocID="{B878E9C2-7F26-4CC0-BB4E-008B639892BE}" presName="Name0" presStyleCnt="0">
        <dgm:presLayoutVars>
          <dgm:dir/>
          <dgm:animLvl val="lvl"/>
          <dgm:resizeHandles val="exact"/>
        </dgm:presLayoutVars>
      </dgm:prSet>
      <dgm:spPr/>
    </dgm:pt>
    <dgm:pt modelId="{1998F58D-1888-4009-868C-9E4373693D21}" type="pres">
      <dgm:prSet presAssocID="{11E16105-1ED7-4A0A-9C54-7A0BD48F7952}" presName="linNode" presStyleCnt="0"/>
      <dgm:spPr/>
    </dgm:pt>
    <dgm:pt modelId="{EA0D695C-99C0-4378-9D4F-093308B9EEA9}" type="pres">
      <dgm:prSet presAssocID="{11E16105-1ED7-4A0A-9C54-7A0BD48F7952}" presName="parentText" presStyleLbl="node1" presStyleIdx="0" presStyleCnt="6" custScaleX="17200" custScaleY="54155" custLinFactNeighborX="-571" custLinFactNeighborY="0">
        <dgm:presLayoutVars>
          <dgm:chMax val="1"/>
          <dgm:bulletEnabled val="1"/>
        </dgm:presLayoutVars>
      </dgm:prSet>
      <dgm:spPr/>
    </dgm:pt>
    <dgm:pt modelId="{88E71D37-E5C0-4331-B9DD-B7311A10A95B}" type="pres">
      <dgm:prSet presAssocID="{11E16105-1ED7-4A0A-9C54-7A0BD48F7952}" presName="descendantText" presStyleLbl="alignAccFollowNode1" presStyleIdx="0" presStyleCnt="6" custScaleX="145433">
        <dgm:presLayoutVars>
          <dgm:bulletEnabled val="1"/>
        </dgm:presLayoutVars>
      </dgm:prSet>
      <dgm:spPr/>
    </dgm:pt>
    <dgm:pt modelId="{2A6BB423-B74A-4D01-BCD8-FB52E7976E0D}" type="pres">
      <dgm:prSet presAssocID="{B057C7A1-1722-4E8B-87BC-708A7A5E599E}" presName="sp" presStyleCnt="0"/>
      <dgm:spPr/>
    </dgm:pt>
    <dgm:pt modelId="{D7B74B65-27D6-44BB-A7D4-77A5E3E75F6A}" type="pres">
      <dgm:prSet presAssocID="{3FA94F91-7CB1-429D-A2FC-61F012565C9D}" presName="linNode" presStyleCnt="0"/>
      <dgm:spPr/>
    </dgm:pt>
    <dgm:pt modelId="{538C26D7-6C37-4FBD-965D-7778388852FD}" type="pres">
      <dgm:prSet presAssocID="{3FA94F91-7CB1-429D-A2FC-61F012565C9D}" presName="parentText" presStyleLbl="node1" presStyleIdx="1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BFFD2567-8CF4-4241-8B6D-E57D2F808762}" type="pres">
      <dgm:prSet presAssocID="{3FA94F91-7CB1-429D-A2FC-61F012565C9D}" presName="descendantText" presStyleLbl="alignAccFollowNode1" presStyleIdx="1" presStyleCnt="6" custScaleX="145433">
        <dgm:presLayoutVars>
          <dgm:bulletEnabled val="1"/>
        </dgm:presLayoutVars>
      </dgm:prSet>
      <dgm:spPr/>
    </dgm:pt>
    <dgm:pt modelId="{9309751E-F14B-4D34-B105-CD596134E5B2}" type="pres">
      <dgm:prSet presAssocID="{1B74DEDE-E602-4686-A1C5-5947802DB00B}" presName="sp" presStyleCnt="0"/>
      <dgm:spPr/>
    </dgm:pt>
    <dgm:pt modelId="{7BD61308-ACD6-45BB-992B-1C052886A862}" type="pres">
      <dgm:prSet presAssocID="{3E104EE1-BAE7-43D2-A4A6-A2326C8B6917}" presName="linNode" presStyleCnt="0"/>
      <dgm:spPr/>
    </dgm:pt>
    <dgm:pt modelId="{B63ED83B-5E1B-45E9-AA82-7155A9C53069}" type="pres">
      <dgm:prSet presAssocID="{3E104EE1-BAE7-43D2-A4A6-A2326C8B6917}" presName="parentText" presStyleLbl="node1" presStyleIdx="2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2DA79CDF-AB88-4B57-AD08-5ED0745191CE}" type="pres">
      <dgm:prSet presAssocID="{3E104EE1-BAE7-43D2-A4A6-A2326C8B6917}" presName="descendantText" presStyleLbl="alignAccFollowNode1" presStyleIdx="2" presStyleCnt="6" custScaleX="145433">
        <dgm:presLayoutVars>
          <dgm:bulletEnabled val="1"/>
        </dgm:presLayoutVars>
      </dgm:prSet>
      <dgm:spPr/>
    </dgm:pt>
    <dgm:pt modelId="{B40A7065-56E8-40A9-AE7D-FCB57C8D4AC9}" type="pres">
      <dgm:prSet presAssocID="{80B0BF9A-B57A-4D8C-B662-01E567E5DBC1}" presName="sp" presStyleCnt="0"/>
      <dgm:spPr/>
    </dgm:pt>
    <dgm:pt modelId="{178AD2F5-AC4D-42F8-8832-6562701A7AE4}" type="pres">
      <dgm:prSet presAssocID="{7F3F9B49-275D-4AC9-B967-4D6856FADFBF}" presName="linNode" presStyleCnt="0"/>
      <dgm:spPr/>
    </dgm:pt>
    <dgm:pt modelId="{B232D428-99E3-4FF3-B537-437476B01092}" type="pres">
      <dgm:prSet presAssocID="{7F3F9B49-275D-4AC9-B967-4D6856FADFBF}" presName="parentText" presStyleLbl="node1" presStyleIdx="3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1EE2186D-061B-48C6-9E2C-714116AB86AC}" type="pres">
      <dgm:prSet presAssocID="{7F3F9B49-275D-4AC9-B967-4D6856FADFBF}" presName="descendantText" presStyleLbl="alignAccFollowNode1" presStyleIdx="3" presStyleCnt="6" custScaleX="145433">
        <dgm:presLayoutVars>
          <dgm:bulletEnabled val="1"/>
        </dgm:presLayoutVars>
      </dgm:prSet>
      <dgm:spPr/>
    </dgm:pt>
    <dgm:pt modelId="{2BFABBE8-0631-4168-9187-FE4EF8079B80}" type="pres">
      <dgm:prSet presAssocID="{0E899BD7-751F-4339-A225-461F5263DDA0}" presName="sp" presStyleCnt="0"/>
      <dgm:spPr/>
    </dgm:pt>
    <dgm:pt modelId="{5D6BB998-3770-444B-A4FB-420E2C0A53A8}" type="pres">
      <dgm:prSet presAssocID="{2BE0EDB5-910D-4442-B2C1-A1DB544DB765}" presName="linNode" presStyleCnt="0"/>
      <dgm:spPr/>
    </dgm:pt>
    <dgm:pt modelId="{D0CDB1B8-F2B2-49BC-B295-27CF114AF14F}" type="pres">
      <dgm:prSet presAssocID="{2BE0EDB5-910D-4442-B2C1-A1DB544DB765}" presName="parentText" presStyleLbl="node1" presStyleIdx="4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E8A2EC5E-6F33-4DD8-AB06-FCA49C6E45D5}" type="pres">
      <dgm:prSet presAssocID="{2BE0EDB5-910D-4442-B2C1-A1DB544DB765}" presName="descendantText" presStyleLbl="alignAccFollowNode1" presStyleIdx="4" presStyleCnt="6" custScaleX="144970" custScaleY="132149">
        <dgm:presLayoutVars>
          <dgm:bulletEnabled val="1"/>
        </dgm:presLayoutVars>
      </dgm:prSet>
      <dgm:spPr/>
    </dgm:pt>
    <dgm:pt modelId="{BDFC9148-3631-4D1C-96FE-A252CD7F0E3E}" type="pres">
      <dgm:prSet presAssocID="{78FDFD24-9BE4-454D-ADDF-062D486CE257}" presName="sp" presStyleCnt="0"/>
      <dgm:spPr/>
    </dgm:pt>
    <dgm:pt modelId="{EBFB3167-3BFF-4980-A85A-3C43B4F8DC58}" type="pres">
      <dgm:prSet presAssocID="{192C75E7-8C32-443F-A798-C629347199A2}" presName="linNode" presStyleCnt="0"/>
      <dgm:spPr/>
    </dgm:pt>
    <dgm:pt modelId="{8CA45679-2727-461E-B22E-E46473CC21A7}" type="pres">
      <dgm:prSet presAssocID="{192C75E7-8C32-443F-A798-C629347199A2}" presName="parentText" presStyleLbl="node1" presStyleIdx="5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5FE39D24-D69E-4A86-BB8F-8944BBF31D71}" type="pres">
      <dgm:prSet presAssocID="{192C75E7-8C32-443F-A798-C629347199A2}" presName="descendantText" presStyleLbl="alignAccFollowNode1" presStyleIdx="5" presStyleCnt="6" custScaleX="145433" custScaleY="58695">
        <dgm:presLayoutVars>
          <dgm:bulletEnabled val="1"/>
        </dgm:presLayoutVars>
      </dgm:prSet>
      <dgm:spPr/>
    </dgm:pt>
  </dgm:ptLst>
  <dgm:cxnLst>
    <dgm:cxn modelId="{8F49B60B-BA09-4CFC-A683-F4964C27AC45}" type="presOf" srcId="{11E16105-1ED7-4A0A-9C54-7A0BD48F7952}" destId="{EA0D695C-99C0-4378-9D4F-093308B9EEA9}" srcOrd="0" destOrd="0" presId="urn:microsoft.com/office/officeart/2005/8/layout/vList5"/>
    <dgm:cxn modelId="{562B7611-3608-4FCD-A9ED-3A3B128455DE}" srcId="{B878E9C2-7F26-4CC0-BB4E-008B639892BE}" destId="{2BE0EDB5-910D-4442-B2C1-A1DB544DB765}" srcOrd="4" destOrd="0" parTransId="{628E30F8-41DA-4AAD-A5BA-D077B54B4B71}" sibTransId="{78FDFD24-9BE4-454D-ADDF-062D486CE257}"/>
    <dgm:cxn modelId="{F62BC419-59F3-43E6-9EF6-B7C96C972932}" srcId="{192C75E7-8C32-443F-A798-C629347199A2}" destId="{12A2344E-0A5F-4608-8FEA-047BE2F4AA68}" srcOrd="0" destOrd="0" parTransId="{3EF1F86F-80D8-48B2-854F-C6B73F85CF99}" sibTransId="{8726738D-28D8-4180-A228-ADDD0E04CCB4}"/>
    <dgm:cxn modelId="{E4397F1D-A39B-458D-8918-39F3059F4A92}" type="presOf" srcId="{12A2344E-0A5F-4608-8FEA-047BE2F4AA68}" destId="{5FE39D24-D69E-4A86-BB8F-8944BBF31D71}" srcOrd="0" destOrd="0" presId="urn:microsoft.com/office/officeart/2005/8/layout/vList5"/>
    <dgm:cxn modelId="{8A13D91E-A46A-4F95-9DB2-C9E290782913}" type="presOf" srcId="{192C75E7-8C32-443F-A798-C629347199A2}" destId="{8CA45679-2727-461E-B22E-E46473CC21A7}" srcOrd="0" destOrd="0" presId="urn:microsoft.com/office/officeart/2005/8/layout/vList5"/>
    <dgm:cxn modelId="{E89B0223-80B2-4481-8CE2-F4E825BE91B9}" type="presOf" srcId="{3FA94F91-7CB1-429D-A2FC-61F012565C9D}" destId="{538C26D7-6C37-4FBD-965D-7778388852FD}" srcOrd="0" destOrd="0" presId="urn:microsoft.com/office/officeart/2005/8/layout/vList5"/>
    <dgm:cxn modelId="{77DA253E-2D96-4B39-9E5C-2FE8DAE02EFD}" type="presOf" srcId="{3E104EE1-BAE7-43D2-A4A6-A2326C8B6917}" destId="{B63ED83B-5E1B-45E9-AA82-7155A9C53069}" srcOrd="0" destOrd="0" presId="urn:microsoft.com/office/officeart/2005/8/layout/vList5"/>
    <dgm:cxn modelId="{D9786E41-A6A9-489D-B379-DDF3741915CF}" type="presOf" srcId="{9302D620-9BCE-49E8-82DE-E625486A711D}" destId="{88E71D37-E5C0-4331-B9DD-B7311A10A95B}" srcOrd="0" destOrd="0" presId="urn:microsoft.com/office/officeart/2005/8/layout/vList5"/>
    <dgm:cxn modelId="{EE889064-ACD3-4BBA-81C9-1A1EC683E878}" srcId="{3E104EE1-BAE7-43D2-A4A6-A2326C8B6917}" destId="{C5BE7040-FA90-4292-AC4E-425AAA811769}" srcOrd="0" destOrd="0" parTransId="{474F4AC5-55C8-4560-BE10-DE33E700556D}" sibTransId="{9332040D-1D3E-4570-9146-703EF6EEC70C}"/>
    <dgm:cxn modelId="{74EB9C66-2832-4044-9A41-E9CDD8599AEE}" type="presOf" srcId="{6989B3C3-427A-4AE7-A7AB-FF2F21449A86}" destId="{1EE2186D-061B-48C6-9E2C-714116AB86AC}" srcOrd="0" destOrd="0" presId="urn:microsoft.com/office/officeart/2005/8/layout/vList5"/>
    <dgm:cxn modelId="{AF625D4F-4A82-4DAF-88CB-16FFB39D7CE3}" srcId="{B878E9C2-7F26-4CC0-BB4E-008B639892BE}" destId="{7F3F9B49-275D-4AC9-B967-4D6856FADFBF}" srcOrd="3" destOrd="0" parTransId="{AF24887D-A148-47AE-9411-441E945CE7FE}" sibTransId="{0E899BD7-751F-4339-A225-461F5263DDA0}"/>
    <dgm:cxn modelId="{E8D58056-7489-4FBD-BE6F-4E81F3972E72}" srcId="{7F3F9B49-275D-4AC9-B967-4D6856FADFBF}" destId="{6989B3C3-427A-4AE7-A7AB-FF2F21449A86}" srcOrd="0" destOrd="0" parTransId="{AF4962A6-5A00-42FE-B49A-619627EBF12B}" sibTransId="{AF18E86B-E9E3-4949-9BF6-E1233459A5D0}"/>
    <dgm:cxn modelId="{051AEC9C-2527-4619-83A5-E4B72267C8FB}" type="presOf" srcId="{9EEF31E2-4145-442A-9B2E-AA7643E8A14A}" destId="{BFFD2567-8CF4-4241-8B6D-E57D2F808762}" srcOrd="0" destOrd="0" presId="urn:microsoft.com/office/officeart/2005/8/layout/vList5"/>
    <dgm:cxn modelId="{197D0B9F-5D9D-4090-A162-04B54A0E6560}" type="presOf" srcId="{BB4B6824-F9ED-48E0-8042-C089E7D69D6E}" destId="{E8A2EC5E-6F33-4DD8-AB06-FCA49C6E45D5}" srcOrd="0" destOrd="0" presId="urn:microsoft.com/office/officeart/2005/8/layout/vList5"/>
    <dgm:cxn modelId="{EAB305A8-6F82-4EF8-84D1-E3DE1A7F9849}" type="presOf" srcId="{7F3F9B49-275D-4AC9-B967-4D6856FADFBF}" destId="{B232D428-99E3-4FF3-B537-437476B01092}" srcOrd="0" destOrd="0" presId="urn:microsoft.com/office/officeart/2005/8/layout/vList5"/>
    <dgm:cxn modelId="{784472B0-A827-4290-9B41-91AA88ACB997}" type="presOf" srcId="{C5BE7040-FA90-4292-AC4E-425AAA811769}" destId="{2DA79CDF-AB88-4B57-AD08-5ED0745191CE}" srcOrd="0" destOrd="0" presId="urn:microsoft.com/office/officeart/2005/8/layout/vList5"/>
    <dgm:cxn modelId="{8E2625C8-5DB7-4B47-8C6F-D9D63B66C408}" srcId="{B878E9C2-7F26-4CC0-BB4E-008B639892BE}" destId="{3FA94F91-7CB1-429D-A2FC-61F012565C9D}" srcOrd="1" destOrd="0" parTransId="{18BF046A-CCCD-495C-A8D8-1397C2A97AD7}" sibTransId="{1B74DEDE-E602-4686-A1C5-5947802DB00B}"/>
    <dgm:cxn modelId="{94D070CE-DB2D-4912-BBCD-A000B3B50BBA}" type="presOf" srcId="{2BE0EDB5-910D-4442-B2C1-A1DB544DB765}" destId="{D0CDB1B8-F2B2-49BC-B295-27CF114AF14F}" srcOrd="0" destOrd="0" presId="urn:microsoft.com/office/officeart/2005/8/layout/vList5"/>
    <dgm:cxn modelId="{0FB791D1-993C-4144-8DAD-886BB4AAD657}" srcId="{B878E9C2-7F26-4CC0-BB4E-008B639892BE}" destId="{11E16105-1ED7-4A0A-9C54-7A0BD48F7952}" srcOrd="0" destOrd="0" parTransId="{4364AFD8-6BAF-4986-9E20-2263586A92DA}" sibTransId="{B057C7A1-1722-4E8B-87BC-708A7A5E599E}"/>
    <dgm:cxn modelId="{9B0BF1DA-B8CB-4B24-94EF-8846C62A8CDE}" srcId="{11E16105-1ED7-4A0A-9C54-7A0BD48F7952}" destId="{9302D620-9BCE-49E8-82DE-E625486A711D}" srcOrd="0" destOrd="0" parTransId="{CF5066DA-386C-4D7E-B01B-F674840FCE0C}" sibTransId="{E3B1B82A-A1BB-4B9C-BA2B-4EB1B1555D0D}"/>
    <dgm:cxn modelId="{92E86CDC-85FB-4E6D-AD72-6CFDE47260DC}" srcId="{2BE0EDB5-910D-4442-B2C1-A1DB544DB765}" destId="{BB4B6824-F9ED-48E0-8042-C089E7D69D6E}" srcOrd="0" destOrd="0" parTransId="{AC576BB6-5586-4954-8079-DACFE490349B}" sibTransId="{7F35380C-D09A-45A6-A8A7-1CA7BFDB6818}"/>
    <dgm:cxn modelId="{985372DE-668B-43E1-86DB-CE73766609C7}" srcId="{3FA94F91-7CB1-429D-A2FC-61F012565C9D}" destId="{9EEF31E2-4145-442A-9B2E-AA7643E8A14A}" srcOrd="0" destOrd="0" parTransId="{85C6A888-379A-4F3B-913B-B077685815AC}" sibTransId="{732E180C-35D7-4FFD-8A14-14A2F7A3C6A0}"/>
    <dgm:cxn modelId="{ED1C2AE9-85B2-4F9B-B075-3CF79EE24D83}" srcId="{B878E9C2-7F26-4CC0-BB4E-008B639892BE}" destId="{192C75E7-8C32-443F-A798-C629347199A2}" srcOrd="5" destOrd="0" parTransId="{3CA6B03F-B37A-41AC-A17D-EB2A73B50A5A}" sibTransId="{B6039545-2022-4CFC-849A-0BE951985C3E}"/>
    <dgm:cxn modelId="{CAFD34E9-9CE9-4345-89BC-0B8BD7426A39}" srcId="{B878E9C2-7F26-4CC0-BB4E-008B639892BE}" destId="{3E104EE1-BAE7-43D2-A4A6-A2326C8B6917}" srcOrd="2" destOrd="0" parTransId="{C5E1A644-8F18-446E-B99B-F812DC538AF1}" sibTransId="{80B0BF9A-B57A-4D8C-B662-01E567E5DBC1}"/>
    <dgm:cxn modelId="{1DA8F5EF-2CB2-4214-B78E-1275F1F233A9}" type="presOf" srcId="{B878E9C2-7F26-4CC0-BB4E-008B639892BE}" destId="{684F4880-7A85-44D9-A3A3-10D0FC4DC957}" srcOrd="0" destOrd="0" presId="urn:microsoft.com/office/officeart/2005/8/layout/vList5"/>
    <dgm:cxn modelId="{8854C5C5-11C7-4940-88EE-BCE1B6163CA4}" type="presParOf" srcId="{684F4880-7A85-44D9-A3A3-10D0FC4DC957}" destId="{1998F58D-1888-4009-868C-9E4373693D21}" srcOrd="0" destOrd="0" presId="urn:microsoft.com/office/officeart/2005/8/layout/vList5"/>
    <dgm:cxn modelId="{8A0CCA18-F1AE-415F-BB0E-CFF008F01D34}" type="presParOf" srcId="{1998F58D-1888-4009-868C-9E4373693D21}" destId="{EA0D695C-99C0-4378-9D4F-093308B9EEA9}" srcOrd="0" destOrd="0" presId="urn:microsoft.com/office/officeart/2005/8/layout/vList5"/>
    <dgm:cxn modelId="{4204E7DA-93FD-446C-80A0-5A759D83F68A}" type="presParOf" srcId="{1998F58D-1888-4009-868C-9E4373693D21}" destId="{88E71D37-E5C0-4331-B9DD-B7311A10A95B}" srcOrd="1" destOrd="0" presId="urn:microsoft.com/office/officeart/2005/8/layout/vList5"/>
    <dgm:cxn modelId="{998BAC58-E669-4782-8055-C40FD1705037}" type="presParOf" srcId="{684F4880-7A85-44D9-A3A3-10D0FC4DC957}" destId="{2A6BB423-B74A-4D01-BCD8-FB52E7976E0D}" srcOrd="1" destOrd="0" presId="urn:microsoft.com/office/officeart/2005/8/layout/vList5"/>
    <dgm:cxn modelId="{9989202E-7169-4664-B820-BF1CE9027D35}" type="presParOf" srcId="{684F4880-7A85-44D9-A3A3-10D0FC4DC957}" destId="{D7B74B65-27D6-44BB-A7D4-77A5E3E75F6A}" srcOrd="2" destOrd="0" presId="urn:microsoft.com/office/officeart/2005/8/layout/vList5"/>
    <dgm:cxn modelId="{E23A2688-8C99-4435-8B6F-E4EAB61CF329}" type="presParOf" srcId="{D7B74B65-27D6-44BB-A7D4-77A5E3E75F6A}" destId="{538C26D7-6C37-4FBD-965D-7778388852FD}" srcOrd="0" destOrd="0" presId="urn:microsoft.com/office/officeart/2005/8/layout/vList5"/>
    <dgm:cxn modelId="{0AC0613E-85D8-435E-ADD1-2114516BF766}" type="presParOf" srcId="{D7B74B65-27D6-44BB-A7D4-77A5E3E75F6A}" destId="{BFFD2567-8CF4-4241-8B6D-E57D2F808762}" srcOrd="1" destOrd="0" presId="urn:microsoft.com/office/officeart/2005/8/layout/vList5"/>
    <dgm:cxn modelId="{CC265408-9182-466F-920C-159AAEF78555}" type="presParOf" srcId="{684F4880-7A85-44D9-A3A3-10D0FC4DC957}" destId="{9309751E-F14B-4D34-B105-CD596134E5B2}" srcOrd="3" destOrd="0" presId="urn:microsoft.com/office/officeart/2005/8/layout/vList5"/>
    <dgm:cxn modelId="{D4135D5C-D0D4-4EF9-A76E-C220BDFA3DD4}" type="presParOf" srcId="{684F4880-7A85-44D9-A3A3-10D0FC4DC957}" destId="{7BD61308-ACD6-45BB-992B-1C052886A862}" srcOrd="4" destOrd="0" presId="urn:microsoft.com/office/officeart/2005/8/layout/vList5"/>
    <dgm:cxn modelId="{67E5F572-3680-4698-804C-A78596C41509}" type="presParOf" srcId="{7BD61308-ACD6-45BB-992B-1C052886A862}" destId="{B63ED83B-5E1B-45E9-AA82-7155A9C53069}" srcOrd="0" destOrd="0" presId="urn:microsoft.com/office/officeart/2005/8/layout/vList5"/>
    <dgm:cxn modelId="{F8920008-D2FD-4F11-8606-A544992B68C2}" type="presParOf" srcId="{7BD61308-ACD6-45BB-992B-1C052886A862}" destId="{2DA79CDF-AB88-4B57-AD08-5ED0745191CE}" srcOrd="1" destOrd="0" presId="urn:microsoft.com/office/officeart/2005/8/layout/vList5"/>
    <dgm:cxn modelId="{82399823-B585-4FFA-9E5F-9BEFF4D3C051}" type="presParOf" srcId="{684F4880-7A85-44D9-A3A3-10D0FC4DC957}" destId="{B40A7065-56E8-40A9-AE7D-FCB57C8D4AC9}" srcOrd="5" destOrd="0" presId="urn:microsoft.com/office/officeart/2005/8/layout/vList5"/>
    <dgm:cxn modelId="{0C611402-46C7-4B1B-8FEA-75A919920EFB}" type="presParOf" srcId="{684F4880-7A85-44D9-A3A3-10D0FC4DC957}" destId="{178AD2F5-AC4D-42F8-8832-6562701A7AE4}" srcOrd="6" destOrd="0" presId="urn:microsoft.com/office/officeart/2005/8/layout/vList5"/>
    <dgm:cxn modelId="{DCAB6A0B-81CF-4434-AF99-0B52B87AE53D}" type="presParOf" srcId="{178AD2F5-AC4D-42F8-8832-6562701A7AE4}" destId="{B232D428-99E3-4FF3-B537-437476B01092}" srcOrd="0" destOrd="0" presId="urn:microsoft.com/office/officeart/2005/8/layout/vList5"/>
    <dgm:cxn modelId="{826141B3-C175-4907-AA45-060D212B3034}" type="presParOf" srcId="{178AD2F5-AC4D-42F8-8832-6562701A7AE4}" destId="{1EE2186D-061B-48C6-9E2C-714116AB86AC}" srcOrd="1" destOrd="0" presId="urn:microsoft.com/office/officeart/2005/8/layout/vList5"/>
    <dgm:cxn modelId="{A4186620-668B-45EE-8330-CA436959FDFD}" type="presParOf" srcId="{684F4880-7A85-44D9-A3A3-10D0FC4DC957}" destId="{2BFABBE8-0631-4168-9187-FE4EF8079B80}" srcOrd="7" destOrd="0" presId="urn:microsoft.com/office/officeart/2005/8/layout/vList5"/>
    <dgm:cxn modelId="{FB8B5DAF-C9CB-4C41-B300-2C310AE6A351}" type="presParOf" srcId="{684F4880-7A85-44D9-A3A3-10D0FC4DC957}" destId="{5D6BB998-3770-444B-A4FB-420E2C0A53A8}" srcOrd="8" destOrd="0" presId="urn:microsoft.com/office/officeart/2005/8/layout/vList5"/>
    <dgm:cxn modelId="{C866BF88-C7DA-439E-AD19-DD735516AF09}" type="presParOf" srcId="{5D6BB998-3770-444B-A4FB-420E2C0A53A8}" destId="{D0CDB1B8-F2B2-49BC-B295-27CF114AF14F}" srcOrd="0" destOrd="0" presId="urn:microsoft.com/office/officeart/2005/8/layout/vList5"/>
    <dgm:cxn modelId="{D0394E8A-BA21-4E21-9BF4-77FE4BA5632C}" type="presParOf" srcId="{5D6BB998-3770-444B-A4FB-420E2C0A53A8}" destId="{E8A2EC5E-6F33-4DD8-AB06-FCA49C6E45D5}" srcOrd="1" destOrd="0" presId="urn:microsoft.com/office/officeart/2005/8/layout/vList5"/>
    <dgm:cxn modelId="{EFCAD210-1435-4019-8207-396C8E000B2B}" type="presParOf" srcId="{684F4880-7A85-44D9-A3A3-10D0FC4DC957}" destId="{BDFC9148-3631-4D1C-96FE-A252CD7F0E3E}" srcOrd="9" destOrd="0" presId="urn:microsoft.com/office/officeart/2005/8/layout/vList5"/>
    <dgm:cxn modelId="{CA0A2D8A-5164-4281-AAFE-983B7EF11D97}" type="presParOf" srcId="{684F4880-7A85-44D9-A3A3-10D0FC4DC957}" destId="{EBFB3167-3BFF-4980-A85A-3C43B4F8DC58}" srcOrd="10" destOrd="0" presId="urn:microsoft.com/office/officeart/2005/8/layout/vList5"/>
    <dgm:cxn modelId="{30A69DA8-49EC-4E84-B8FF-AAD654B28B6A}" type="presParOf" srcId="{EBFB3167-3BFF-4980-A85A-3C43B4F8DC58}" destId="{8CA45679-2727-461E-B22E-E46473CC21A7}" srcOrd="0" destOrd="0" presId="urn:microsoft.com/office/officeart/2005/8/layout/vList5"/>
    <dgm:cxn modelId="{700905BB-299B-4913-A768-131173D1FDB1}" type="presParOf" srcId="{EBFB3167-3BFF-4980-A85A-3C43B4F8DC58}" destId="{5FE39D24-D69E-4A86-BB8F-8944BBF31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DF9C-70DB-4510-834B-5FD4F2479A5B}" type="doc">
      <dgm:prSet loTypeId="urn:microsoft.com/office/officeart/2005/8/layout/radial1" loCatId="relationship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9C4009AE-8698-477F-AAD7-155C107209E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POLÍTICA NACIONAL DE ATENÇÃO INTEGRAL À SAÚDE DA MULHER</a:t>
          </a:r>
        </a:p>
      </dgm:t>
    </dgm:pt>
    <dgm:pt modelId="{5E42DE02-9032-434B-8033-BDB0797C11D9}" type="parTrans" cxnId="{C8B25C62-57AA-45F7-A299-EB39C17B3D19}">
      <dgm:prSet/>
      <dgm:spPr/>
      <dgm:t>
        <a:bodyPr/>
        <a:lstStyle/>
        <a:p>
          <a:endParaRPr lang="pt-BR" b="1"/>
        </a:p>
      </dgm:t>
    </dgm:pt>
    <dgm:pt modelId="{D06736B4-7438-49B8-8FC8-043E8169D6E0}" type="sibTrans" cxnId="{C8B25C62-57AA-45F7-A299-EB39C17B3D19}">
      <dgm:prSet/>
      <dgm:spPr/>
      <dgm:t>
        <a:bodyPr/>
        <a:lstStyle/>
        <a:p>
          <a:endParaRPr lang="pt-BR" b="1"/>
        </a:p>
      </dgm:t>
    </dgm:pt>
    <dgm:pt modelId="{29DB6E74-0FBA-4619-A609-30A0F70FC3E9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POLÍTICAS PARA AS MULHERES</a:t>
          </a:r>
        </a:p>
      </dgm:t>
    </dgm:pt>
    <dgm:pt modelId="{FED20C2F-5704-48B4-AD71-035F78394568}" type="parTrans" cxnId="{60917EF9-A9D3-499C-B261-522C666A2C9D}">
      <dgm:prSet/>
      <dgm:spPr/>
      <dgm:t>
        <a:bodyPr/>
        <a:lstStyle/>
        <a:p>
          <a:endParaRPr lang="pt-BR" b="1"/>
        </a:p>
      </dgm:t>
    </dgm:pt>
    <dgm:pt modelId="{F0623F84-0A82-491B-A265-8792048347DC}" type="sibTrans" cxnId="{60917EF9-A9D3-499C-B261-522C666A2C9D}">
      <dgm:prSet/>
      <dgm:spPr/>
      <dgm:t>
        <a:bodyPr/>
        <a:lstStyle/>
        <a:p>
          <a:endParaRPr lang="pt-BR" b="1"/>
        </a:p>
      </dgm:t>
    </dgm:pt>
    <dgm:pt modelId="{33AA8A2E-B4C9-44E3-B8FF-787525489189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A MULHER</a:t>
          </a:r>
        </a:p>
      </dgm:t>
    </dgm:pt>
    <dgm:pt modelId="{19E3CD02-7F00-4996-A2A5-437D9A86103F}" type="parTrans" cxnId="{B1CD936E-C4FC-4755-8ABB-9CF1AAE16EBC}">
      <dgm:prSet/>
      <dgm:spPr/>
      <dgm:t>
        <a:bodyPr/>
        <a:lstStyle/>
        <a:p>
          <a:endParaRPr lang="pt-BR" b="1"/>
        </a:p>
      </dgm:t>
    </dgm:pt>
    <dgm:pt modelId="{06172B8E-5A04-4140-A47E-8DA3C3E5BA0B}" type="sibTrans" cxnId="{B1CD936E-C4FC-4755-8ABB-9CF1AAE16EBC}">
      <dgm:prSet/>
      <dgm:spPr/>
      <dgm:t>
        <a:bodyPr/>
        <a:lstStyle/>
        <a:p>
          <a:endParaRPr lang="pt-BR" b="1"/>
        </a:p>
      </dgm:t>
    </dgm:pt>
    <dgm:pt modelId="{1A7A7474-1ADF-4038-93EB-BA4D030AA9D5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 </a:t>
          </a:r>
        </a:p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gm:t>
    </dgm:pt>
    <dgm:pt modelId="{68E78D80-6075-4F96-B630-60376BCA4D5E}" type="parTrans" cxnId="{81379931-13BA-4883-8AC9-8D1FE91D7C84}">
      <dgm:prSet/>
      <dgm:spPr/>
      <dgm:t>
        <a:bodyPr/>
        <a:lstStyle/>
        <a:p>
          <a:endParaRPr lang="pt-BR" b="1"/>
        </a:p>
      </dgm:t>
    </dgm:pt>
    <dgm:pt modelId="{E6DB7171-C016-4372-99C2-81E5A92B4A35}" type="sibTrans" cxnId="{81379931-13BA-4883-8AC9-8D1FE91D7C84}">
      <dgm:prSet/>
      <dgm:spPr/>
      <dgm:t>
        <a:bodyPr/>
        <a:lstStyle/>
        <a:p>
          <a:endParaRPr lang="pt-BR" b="1"/>
        </a:p>
      </dgm:t>
    </dgm:pt>
    <dgm:pt modelId="{53AF196C-F2FA-4352-8638-9A6C95B4294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AO TRÁFICO DE PESSOAS</a:t>
          </a:r>
        </a:p>
      </dgm:t>
    </dgm:pt>
    <dgm:pt modelId="{E8C85D83-CFA4-48C5-BCCE-74FAB996D1AB}" type="parTrans" cxnId="{C62ED1DA-FBAA-45E8-BAD5-366D5FBA23A9}">
      <dgm:prSet/>
      <dgm:spPr/>
      <dgm:t>
        <a:bodyPr/>
        <a:lstStyle/>
        <a:p>
          <a:endParaRPr lang="pt-BR" b="1"/>
        </a:p>
      </dgm:t>
    </dgm:pt>
    <dgm:pt modelId="{F464C6BA-9DAB-44B7-B4E3-3F7B45F8BF2D}" type="sibTrans" cxnId="{C62ED1DA-FBAA-45E8-BAD5-366D5FBA23A9}">
      <dgm:prSet/>
      <dgm:spPr/>
      <dgm:t>
        <a:bodyPr/>
        <a:lstStyle/>
        <a:p>
          <a:endParaRPr lang="pt-BR" b="1"/>
        </a:p>
      </dgm:t>
    </dgm:pt>
    <dgm:pt modelId="{CF2F9056-5264-4FE6-BABD-43BCAA8773A4}">
      <dgm:prSet phldrT="[Texto]" custT="1"/>
      <dgm:spPr>
        <a:solidFill>
          <a:srgbClr val="CC99FF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À EPIDEMIA DE FEMINIZAÇÃO DA AIDS E OUTRAS DST</a:t>
          </a:r>
        </a:p>
      </dgm:t>
    </dgm:pt>
    <dgm:pt modelId="{E3325C4B-2279-49AE-8C61-86ABCB34CBC9}" type="parTrans" cxnId="{163319BE-8AD8-4550-9E19-20AD65CAF070}">
      <dgm:prSet/>
      <dgm:spPr/>
      <dgm:t>
        <a:bodyPr/>
        <a:lstStyle/>
        <a:p>
          <a:endParaRPr lang="pt-BR"/>
        </a:p>
      </dgm:t>
    </dgm:pt>
    <dgm:pt modelId="{AF3733C7-01DA-4EB3-820F-13CC3F25AB17}" type="sibTrans" cxnId="{163319BE-8AD8-4550-9E19-20AD65CAF070}">
      <dgm:prSet/>
      <dgm:spPr/>
      <dgm:t>
        <a:bodyPr/>
        <a:lstStyle/>
        <a:p>
          <a:endParaRPr lang="pt-BR"/>
        </a:p>
      </dgm:t>
    </dgm:pt>
    <dgm:pt modelId="{F857A1EC-BDB9-4A4E-BF3B-37859B42F58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ENFRENTAMENTO À VIOLÊNCIA INSTITUCIONAL NA REDE CEGONHA</a:t>
          </a:r>
        </a:p>
      </dgm:t>
    </dgm:pt>
    <dgm:pt modelId="{5A89F09E-2F54-41AA-BA4E-A542AB9977DC}" type="parTrans" cxnId="{205832C5-0B3F-402F-B636-D857FFC8E6A9}">
      <dgm:prSet/>
      <dgm:spPr/>
      <dgm:t>
        <a:bodyPr/>
        <a:lstStyle/>
        <a:p>
          <a:endParaRPr lang="pt-BR"/>
        </a:p>
      </dgm:t>
    </dgm:pt>
    <dgm:pt modelId="{B9C4B4D8-72CE-41B1-84FA-5CB2157057EC}" type="sibTrans" cxnId="{205832C5-0B3F-402F-B636-D857FFC8E6A9}">
      <dgm:prSet/>
      <dgm:spPr/>
      <dgm:t>
        <a:bodyPr/>
        <a:lstStyle/>
        <a:p>
          <a:endParaRPr lang="pt-BR"/>
        </a:p>
      </dgm:t>
    </dgm:pt>
    <dgm:pt modelId="{2D6AF874-8FD9-4229-BF68-265DCCE0507D}" type="pres">
      <dgm:prSet presAssocID="{9A79DF9C-70DB-4510-834B-5FD4F2479A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77D202-2F6E-4BDC-9EDB-54FB5A2803D6}" type="pres">
      <dgm:prSet presAssocID="{9C4009AE-8698-477F-AAD7-155C107209EB}" presName="centerShape" presStyleLbl="node0" presStyleIdx="0" presStyleCnt="1" custScaleX="131340" custScaleY="118316"/>
      <dgm:spPr/>
    </dgm:pt>
    <dgm:pt modelId="{5B2FBB2F-1642-4E72-A3A6-180B25D03FCF}" type="pres">
      <dgm:prSet presAssocID="{FED20C2F-5704-48B4-AD71-035F78394568}" presName="Name9" presStyleLbl="parChTrans1D2" presStyleIdx="0" presStyleCnt="6"/>
      <dgm:spPr/>
    </dgm:pt>
    <dgm:pt modelId="{CA4E04F8-6FC6-4467-9D56-EFEDB131E475}" type="pres">
      <dgm:prSet presAssocID="{FED20C2F-5704-48B4-AD71-035F78394568}" presName="connTx" presStyleLbl="parChTrans1D2" presStyleIdx="0" presStyleCnt="6"/>
      <dgm:spPr/>
    </dgm:pt>
    <dgm:pt modelId="{AFCDCF1F-BE9E-4FA0-8314-612ED2D62064}" type="pres">
      <dgm:prSet presAssocID="{29DB6E74-0FBA-4619-A609-30A0F70FC3E9}" presName="node" presStyleLbl="node1" presStyleIdx="0" presStyleCnt="6" custScaleX="117042" custScaleY="106407">
        <dgm:presLayoutVars>
          <dgm:bulletEnabled val="1"/>
        </dgm:presLayoutVars>
      </dgm:prSet>
      <dgm:spPr/>
    </dgm:pt>
    <dgm:pt modelId="{76E00CD4-CDEB-494E-AF65-A87349A3CC1D}" type="pres">
      <dgm:prSet presAssocID="{19E3CD02-7F00-4996-A2A5-437D9A86103F}" presName="Name9" presStyleLbl="parChTrans1D2" presStyleIdx="1" presStyleCnt="6"/>
      <dgm:spPr/>
    </dgm:pt>
    <dgm:pt modelId="{4FAB7325-9F1C-43A6-B816-9AF108E89EA0}" type="pres">
      <dgm:prSet presAssocID="{19E3CD02-7F00-4996-A2A5-437D9A86103F}" presName="connTx" presStyleLbl="parChTrans1D2" presStyleIdx="1" presStyleCnt="6"/>
      <dgm:spPr/>
    </dgm:pt>
    <dgm:pt modelId="{0D558632-3E02-4523-9671-B0FD3CBF64C0}" type="pres">
      <dgm:prSet presAssocID="{33AA8A2E-B4C9-44E3-B8FF-787525489189}" presName="node" presStyleLbl="node1" presStyleIdx="1" presStyleCnt="6" custScaleX="166928" custScaleY="122214" custRadScaleRad="115807" custRadScaleInc="15360">
        <dgm:presLayoutVars>
          <dgm:bulletEnabled val="1"/>
        </dgm:presLayoutVars>
      </dgm:prSet>
      <dgm:spPr/>
    </dgm:pt>
    <dgm:pt modelId="{B6F84A2E-AF3B-4D95-A852-3F6706CE2EE7}" type="pres">
      <dgm:prSet presAssocID="{68E78D80-6075-4F96-B630-60376BCA4D5E}" presName="Name9" presStyleLbl="parChTrans1D2" presStyleIdx="2" presStyleCnt="6"/>
      <dgm:spPr/>
    </dgm:pt>
    <dgm:pt modelId="{0F201FBC-3B17-4AE9-A6AF-9F9C40F3189B}" type="pres">
      <dgm:prSet presAssocID="{68E78D80-6075-4F96-B630-60376BCA4D5E}" presName="connTx" presStyleLbl="parChTrans1D2" presStyleIdx="2" presStyleCnt="6"/>
      <dgm:spPr/>
    </dgm:pt>
    <dgm:pt modelId="{FE162B52-EF4C-464E-ACD3-02CEE006BCC2}" type="pres">
      <dgm:prSet presAssocID="{1A7A7474-1ADF-4038-93EB-BA4D030AA9D5}" presName="node" presStyleLbl="node1" presStyleIdx="2" presStyleCnt="6" custScaleX="167746" custScaleY="123986" custRadScaleRad="124303" custRadScaleInc="-14989">
        <dgm:presLayoutVars>
          <dgm:bulletEnabled val="1"/>
        </dgm:presLayoutVars>
      </dgm:prSet>
      <dgm:spPr/>
    </dgm:pt>
    <dgm:pt modelId="{0DC5ADEF-5864-4DB1-A4FA-ABFF89AE259E}" type="pres">
      <dgm:prSet presAssocID="{E8C85D83-CFA4-48C5-BCCE-74FAB996D1AB}" presName="Name9" presStyleLbl="parChTrans1D2" presStyleIdx="3" presStyleCnt="6"/>
      <dgm:spPr/>
    </dgm:pt>
    <dgm:pt modelId="{A4AB0FB6-4D4F-4C45-9477-06C455FDE05F}" type="pres">
      <dgm:prSet presAssocID="{E8C85D83-CFA4-48C5-BCCE-74FAB996D1AB}" presName="connTx" presStyleLbl="parChTrans1D2" presStyleIdx="3" presStyleCnt="6"/>
      <dgm:spPr/>
    </dgm:pt>
    <dgm:pt modelId="{1169CFF0-42F0-462C-9096-D705D613A866}" type="pres">
      <dgm:prSet presAssocID="{53AF196C-F2FA-4352-8638-9A6C95B42945}" presName="node" presStyleLbl="node1" presStyleIdx="3" presStyleCnt="6" custScaleX="143057" custScaleY="111969">
        <dgm:presLayoutVars>
          <dgm:bulletEnabled val="1"/>
        </dgm:presLayoutVars>
      </dgm:prSet>
      <dgm:spPr/>
    </dgm:pt>
    <dgm:pt modelId="{7010CE22-2FAB-4DE1-A0D2-EF6EBE997FE7}" type="pres">
      <dgm:prSet presAssocID="{E3325C4B-2279-49AE-8C61-86ABCB34CBC9}" presName="Name9" presStyleLbl="parChTrans1D2" presStyleIdx="4" presStyleCnt="6"/>
      <dgm:spPr/>
    </dgm:pt>
    <dgm:pt modelId="{80445DE6-5F77-4AFA-87A3-7BF87757F3FD}" type="pres">
      <dgm:prSet presAssocID="{E3325C4B-2279-49AE-8C61-86ABCB34CBC9}" presName="connTx" presStyleLbl="parChTrans1D2" presStyleIdx="4" presStyleCnt="6"/>
      <dgm:spPr/>
    </dgm:pt>
    <dgm:pt modelId="{A6F9750C-2DD5-4A65-9AD5-B356BFA34207}" type="pres">
      <dgm:prSet presAssocID="{CF2F9056-5264-4FE6-BABD-43BCAA8773A4}" presName="node" presStyleLbl="node1" presStyleIdx="4" presStyleCnt="6" custScaleX="160939" custScaleY="119010" custRadScaleRad="114058" custRadScaleInc="27757">
        <dgm:presLayoutVars>
          <dgm:bulletEnabled val="1"/>
        </dgm:presLayoutVars>
      </dgm:prSet>
      <dgm:spPr/>
    </dgm:pt>
    <dgm:pt modelId="{DC1C06A2-4516-49B0-9F2D-606F1913E69C}" type="pres">
      <dgm:prSet presAssocID="{5A89F09E-2F54-41AA-BA4E-A542AB9977DC}" presName="Name9" presStyleLbl="parChTrans1D2" presStyleIdx="5" presStyleCnt="6"/>
      <dgm:spPr/>
    </dgm:pt>
    <dgm:pt modelId="{A40BCE8A-EE6C-486C-8F30-52C5C0EBBAF5}" type="pres">
      <dgm:prSet presAssocID="{5A89F09E-2F54-41AA-BA4E-A542AB9977DC}" presName="connTx" presStyleLbl="parChTrans1D2" presStyleIdx="5" presStyleCnt="6"/>
      <dgm:spPr/>
    </dgm:pt>
    <dgm:pt modelId="{5A633579-FB15-4D9F-AAF5-0150CEA74D79}" type="pres">
      <dgm:prSet presAssocID="{F857A1EC-BDB9-4A4E-BF3B-37859B42F58B}" presName="node" presStyleLbl="node1" presStyleIdx="5" presStyleCnt="6" custScaleX="143248" custScaleY="129088" custRadScaleRad="113330" custRadScaleInc="8492">
        <dgm:presLayoutVars>
          <dgm:bulletEnabled val="1"/>
        </dgm:presLayoutVars>
      </dgm:prSet>
      <dgm:spPr/>
    </dgm:pt>
  </dgm:ptLst>
  <dgm:cxnLst>
    <dgm:cxn modelId="{027FF302-76AC-4726-BEF6-2DDB8FE77FB4}" type="presOf" srcId="{19E3CD02-7F00-4996-A2A5-437D9A86103F}" destId="{4FAB7325-9F1C-43A6-B816-9AF108E89EA0}" srcOrd="1" destOrd="0" presId="urn:microsoft.com/office/officeart/2005/8/layout/radial1"/>
    <dgm:cxn modelId="{B1A47715-1DA9-4F29-8AD6-0CDDCEEB3A5D}" type="presOf" srcId="{F857A1EC-BDB9-4A4E-BF3B-37859B42F58B}" destId="{5A633579-FB15-4D9F-AAF5-0150CEA74D79}" srcOrd="0" destOrd="0" presId="urn:microsoft.com/office/officeart/2005/8/layout/radial1"/>
    <dgm:cxn modelId="{659B821B-14AA-44E7-A2A9-BB2C82CE21EF}" type="presOf" srcId="{FED20C2F-5704-48B4-AD71-035F78394568}" destId="{CA4E04F8-6FC6-4467-9D56-EFEDB131E475}" srcOrd="1" destOrd="0" presId="urn:microsoft.com/office/officeart/2005/8/layout/radial1"/>
    <dgm:cxn modelId="{B6C12E27-6941-4F85-8AD4-F0EB6B995486}" type="presOf" srcId="{33AA8A2E-B4C9-44E3-B8FF-787525489189}" destId="{0D558632-3E02-4523-9671-B0FD3CBF64C0}" srcOrd="0" destOrd="0" presId="urn:microsoft.com/office/officeart/2005/8/layout/radial1"/>
    <dgm:cxn modelId="{81379931-13BA-4883-8AC9-8D1FE91D7C84}" srcId="{9C4009AE-8698-477F-AAD7-155C107209EB}" destId="{1A7A7474-1ADF-4038-93EB-BA4D030AA9D5}" srcOrd="2" destOrd="0" parTransId="{68E78D80-6075-4F96-B630-60376BCA4D5E}" sibTransId="{E6DB7171-C016-4372-99C2-81E5A92B4A35}"/>
    <dgm:cxn modelId="{BD00BB3B-D949-4415-9A3D-58A9D080B8F6}" type="presOf" srcId="{68E78D80-6075-4F96-B630-60376BCA4D5E}" destId="{0F201FBC-3B17-4AE9-A6AF-9F9C40F3189B}" srcOrd="1" destOrd="0" presId="urn:microsoft.com/office/officeart/2005/8/layout/radial1"/>
    <dgm:cxn modelId="{C8B25C62-57AA-45F7-A299-EB39C17B3D19}" srcId="{9A79DF9C-70DB-4510-834B-5FD4F2479A5B}" destId="{9C4009AE-8698-477F-AAD7-155C107209EB}" srcOrd="0" destOrd="0" parTransId="{5E42DE02-9032-434B-8033-BDB0797C11D9}" sibTransId="{D06736B4-7438-49B8-8FC8-043E8169D6E0}"/>
    <dgm:cxn modelId="{8D135368-442D-40DF-81FB-08F79D4F279C}" type="presOf" srcId="{68E78D80-6075-4F96-B630-60376BCA4D5E}" destId="{B6F84A2E-AF3B-4D95-A852-3F6706CE2EE7}" srcOrd="0" destOrd="0" presId="urn:microsoft.com/office/officeart/2005/8/layout/radial1"/>
    <dgm:cxn modelId="{B1CD936E-C4FC-4755-8ABB-9CF1AAE16EBC}" srcId="{9C4009AE-8698-477F-AAD7-155C107209EB}" destId="{33AA8A2E-B4C9-44E3-B8FF-787525489189}" srcOrd="1" destOrd="0" parTransId="{19E3CD02-7F00-4996-A2A5-437D9A86103F}" sibTransId="{06172B8E-5A04-4140-A47E-8DA3C3E5BA0B}"/>
    <dgm:cxn modelId="{4F1E8C6F-FAB6-4E32-AF41-6012DBE6794B}" type="presOf" srcId="{5A89F09E-2F54-41AA-BA4E-A542AB9977DC}" destId="{DC1C06A2-4516-49B0-9F2D-606F1913E69C}" srcOrd="0" destOrd="0" presId="urn:microsoft.com/office/officeart/2005/8/layout/radial1"/>
    <dgm:cxn modelId="{FB774D82-5F6F-4313-8E32-81BC1E465B86}" type="presOf" srcId="{9A79DF9C-70DB-4510-834B-5FD4F2479A5B}" destId="{2D6AF874-8FD9-4229-BF68-265DCCE0507D}" srcOrd="0" destOrd="0" presId="urn:microsoft.com/office/officeart/2005/8/layout/radial1"/>
    <dgm:cxn modelId="{40276885-B87C-41BF-9A6E-F25F4337619A}" type="presOf" srcId="{E8C85D83-CFA4-48C5-BCCE-74FAB996D1AB}" destId="{0DC5ADEF-5864-4DB1-A4FA-ABFF89AE259E}" srcOrd="0" destOrd="0" presId="urn:microsoft.com/office/officeart/2005/8/layout/radial1"/>
    <dgm:cxn modelId="{C6F86E8C-EDB8-4182-8FC1-FBF1459EDA4C}" type="presOf" srcId="{FED20C2F-5704-48B4-AD71-035F78394568}" destId="{5B2FBB2F-1642-4E72-A3A6-180B25D03FCF}" srcOrd="0" destOrd="0" presId="urn:microsoft.com/office/officeart/2005/8/layout/radial1"/>
    <dgm:cxn modelId="{C944A390-CC88-42C7-822F-AB888948CE24}" type="presOf" srcId="{E8C85D83-CFA4-48C5-BCCE-74FAB996D1AB}" destId="{A4AB0FB6-4D4F-4C45-9477-06C455FDE05F}" srcOrd="1" destOrd="0" presId="urn:microsoft.com/office/officeart/2005/8/layout/radial1"/>
    <dgm:cxn modelId="{08124195-4443-46B4-BF6F-B79B2D0767E2}" type="presOf" srcId="{CF2F9056-5264-4FE6-BABD-43BCAA8773A4}" destId="{A6F9750C-2DD5-4A65-9AD5-B356BFA34207}" srcOrd="0" destOrd="0" presId="urn:microsoft.com/office/officeart/2005/8/layout/radial1"/>
    <dgm:cxn modelId="{CC383DA3-386C-43F0-856B-BC9F416AC008}" type="presOf" srcId="{9C4009AE-8698-477F-AAD7-155C107209EB}" destId="{2777D202-2F6E-4BDC-9EDB-54FB5A2803D6}" srcOrd="0" destOrd="0" presId="urn:microsoft.com/office/officeart/2005/8/layout/radial1"/>
    <dgm:cxn modelId="{054252A5-EB20-44DD-8478-2436D437596A}" type="presOf" srcId="{E3325C4B-2279-49AE-8C61-86ABCB34CBC9}" destId="{7010CE22-2FAB-4DE1-A0D2-EF6EBE997FE7}" srcOrd="0" destOrd="0" presId="urn:microsoft.com/office/officeart/2005/8/layout/radial1"/>
    <dgm:cxn modelId="{CF58FFBD-328A-4F63-B3A4-C02DF77C5D55}" type="presOf" srcId="{53AF196C-F2FA-4352-8638-9A6C95B42945}" destId="{1169CFF0-42F0-462C-9096-D705D613A866}" srcOrd="0" destOrd="0" presId="urn:microsoft.com/office/officeart/2005/8/layout/radial1"/>
    <dgm:cxn modelId="{163319BE-8AD8-4550-9E19-20AD65CAF070}" srcId="{9C4009AE-8698-477F-AAD7-155C107209EB}" destId="{CF2F9056-5264-4FE6-BABD-43BCAA8773A4}" srcOrd="4" destOrd="0" parTransId="{E3325C4B-2279-49AE-8C61-86ABCB34CBC9}" sibTransId="{AF3733C7-01DA-4EB3-820F-13CC3F25AB17}"/>
    <dgm:cxn modelId="{205832C5-0B3F-402F-B636-D857FFC8E6A9}" srcId="{9C4009AE-8698-477F-AAD7-155C107209EB}" destId="{F857A1EC-BDB9-4A4E-BF3B-37859B42F58B}" srcOrd="5" destOrd="0" parTransId="{5A89F09E-2F54-41AA-BA4E-A542AB9977DC}" sibTransId="{B9C4B4D8-72CE-41B1-84FA-5CB2157057EC}"/>
    <dgm:cxn modelId="{083C00D1-80FF-4953-94AF-8FCB9A3C6A6E}" type="presOf" srcId="{E3325C4B-2279-49AE-8C61-86ABCB34CBC9}" destId="{80445DE6-5F77-4AFA-87A3-7BF87757F3FD}" srcOrd="1" destOrd="0" presId="urn:microsoft.com/office/officeart/2005/8/layout/radial1"/>
    <dgm:cxn modelId="{C62ED1DA-FBAA-45E8-BAD5-366D5FBA23A9}" srcId="{9C4009AE-8698-477F-AAD7-155C107209EB}" destId="{53AF196C-F2FA-4352-8638-9A6C95B42945}" srcOrd="3" destOrd="0" parTransId="{E8C85D83-CFA4-48C5-BCCE-74FAB996D1AB}" sibTransId="{F464C6BA-9DAB-44B7-B4E3-3F7B45F8BF2D}"/>
    <dgm:cxn modelId="{6A602CDD-E10D-46EA-A656-8247A5940552}" type="presOf" srcId="{1A7A7474-1ADF-4038-93EB-BA4D030AA9D5}" destId="{FE162B52-EF4C-464E-ACD3-02CEE006BCC2}" srcOrd="0" destOrd="0" presId="urn:microsoft.com/office/officeart/2005/8/layout/radial1"/>
    <dgm:cxn modelId="{7DB141E4-DF70-4EA8-8A44-80F7072CD558}" type="presOf" srcId="{5A89F09E-2F54-41AA-BA4E-A542AB9977DC}" destId="{A40BCE8A-EE6C-486C-8F30-52C5C0EBBAF5}" srcOrd="1" destOrd="0" presId="urn:microsoft.com/office/officeart/2005/8/layout/radial1"/>
    <dgm:cxn modelId="{DD9E65ED-D54B-42FF-A4E6-A205CE0D4059}" type="presOf" srcId="{29DB6E74-0FBA-4619-A609-30A0F70FC3E9}" destId="{AFCDCF1F-BE9E-4FA0-8314-612ED2D62064}" srcOrd="0" destOrd="0" presId="urn:microsoft.com/office/officeart/2005/8/layout/radial1"/>
    <dgm:cxn modelId="{F0671CF4-C17A-4C82-836B-C385943D3FAC}" type="presOf" srcId="{19E3CD02-7F00-4996-A2A5-437D9A86103F}" destId="{76E00CD4-CDEB-494E-AF65-A87349A3CC1D}" srcOrd="0" destOrd="0" presId="urn:microsoft.com/office/officeart/2005/8/layout/radial1"/>
    <dgm:cxn modelId="{60917EF9-A9D3-499C-B261-522C666A2C9D}" srcId="{9C4009AE-8698-477F-AAD7-155C107209EB}" destId="{29DB6E74-0FBA-4619-A609-30A0F70FC3E9}" srcOrd="0" destOrd="0" parTransId="{FED20C2F-5704-48B4-AD71-035F78394568}" sibTransId="{F0623F84-0A82-491B-A265-8792048347DC}"/>
    <dgm:cxn modelId="{314A3C5A-CCD2-4E63-BE3F-45C345D4C3F3}" type="presParOf" srcId="{2D6AF874-8FD9-4229-BF68-265DCCE0507D}" destId="{2777D202-2F6E-4BDC-9EDB-54FB5A2803D6}" srcOrd="0" destOrd="0" presId="urn:microsoft.com/office/officeart/2005/8/layout/radial1"/>
    <dgm:cxn modelId="{6BCA52E8-61B2-4C59-B457-9DCE3B4F9704}" type="presParOf" srcId="{2D6AF874-8FD9-4229-BF68-265DCCE0507D}" destId="{5B2FBB2F-1642-4E72-A3A6-180B25D03FCF}" srcOrd="1" destOrd="0" presId="urn:microsoft.com/office/officeart/2005/8/layout/radial1"/>
    <dgm:cxn modelId="{F31B8374-47F1-470C-B1DE-F77F8E5F8717}" type="presParOf" srcId="{5B2FBB2F-1642-4E72-A3A6-180B25D03FCF}" destId="{CA4E04F8-6FC6-4467-9D56-EFEDB131E475}" srcOrd="0" destOrd="0" presId="urn:microsoft.com/office/officeart/2005/8/layout/radial1"/>
    <dgm:cxn modelId="{B45FFF0B-521A-41EC-908A-126B79D8BD69}" type="presParOf" srcId="{2D6AF874-8FD9-4229-BF68-265DCCE0507D}" destId="{AFCDCF1F-BE9E-4FA0-8314-612ED2D62064}" srcOrd="2" destOrd="0" presId="urn:microsoft.com/office/officeart/2005/8/layout/radial1"/>
    <dgm:cxn modelId="{FA47FC20-8AB0-4307-AFBC-B4368E132455}" type="presParOf" srcId="{2D6AF874-8FD9-4229-BF68-265DCCE0507D}" destId="{76E00CD4-CDEB-494E-AF65-A87349A3CC1D}" srcOrd="3" destOrd="0" presId="urn:microsoft.com/office/officeart/2005/8/layout/radial1"/>
    <dgm:cxn modelId="{8E975BE4-D004-4E78-BA2E-136460E4619B}" type="presParOf" srcId="{76E00CD4-CDEB-494E-AF65-A87349A3CC1D}" destId="{4FAB7325-9F1C-43A6-B816-9AF108E89EA0}" srcOrd="0" destOrd="0" presId="urn:microsoft.com/office/officeart/2005/8/layout/radial1"/>
    <dgm:cxn modelId="{359AA610-9772-42F5-B095-A1A1D139500B}" type="presParOf" srcId="{2D6AF874-8FD9-4229-BF68-265DCCE0507D}" destId="{0D558632-3E02-4523-9671-B0FD3CBF64C0}" srcOrd="4" destOrd="0" presId="urn:microsoft.com/office/officeart/2005/8/layout/radial1"/>
    <dgm:cxn modelId="{B958D9C3-D719-4D16-99FE-ECDA42EF94B3}" type="presParOf" srcId="{2D6AF874-8FD9-4229-BF68-265DCCE0507D}" destId="{B6F84A2E-AF3B-4D95-A852-3F6706CE2EE7}" srcOrd="5" destOrd="0" presId="urn:microsoft.com/office/officeart/2005/8/layout/radial1"/>
    <dgm:cxn modelId="{0A084BA0-8B85-4171-B9EE-82EE1894DC94}" type="presParOf" srcId="{B6F84A2E-AF3B-4D95-A852-3F6706CE2EE7}" destId="{0F201FBC-3B17-4AE9-A6AF-9F9C40F3189B}" srcOrd="0" destOrd="0" presId="urn:microsoft.com/office/officeart/2005/8/layout/radial1"/>
    <dgm:cxn modelId="{7FDA0A07-AF14-4973-9019-B7B209E64C60}" type="presParOf" srcId="{2D6AF874-8FD9-4229-BF68-265DCCE0507D}" destId="{FE162B52-EF4C-464E-ACD3-02CEE006BCC2}" srcOrd="6" destOrd="0" presId="urn:microsoft.com/office/officeart/2005/8/layout/radial1"/>
    <dgm:cxn modelId="{3F21708C-4EA8-4C9C-8E84-FC1CAAB3861D}" type="presParOf" srcId="{2D6AF874-8FD9-4229-BF68-265DCCE0507D}" destId="{0DC5ADEF-5864-4DB1-A4FA-ABFF89AE259E}" srcOrd="7" destOrd="0" presId="urn:microsoft.com/office/officeart/2005/8/layout/radial1"/>
    <dgm:cxn modelId="{E0126AB6-4820-4427-8D11-E030847FD36A}" type="presParOf" srcId="{0DC5ADEF-5864-4DB1-A4FA-ABFF89AE259E}" destId="{A4AB0FB6-4D4F-4C45-9477-06C455FDE05F}" srcOrd="0" destOrd="0" presId="urn:microsoft.com/office/officeart/2005/8/layout/radial1"/>
    <dgm:cxn modelId="{B4BBD6DF-1FD8-4E59-AA1D-72BC4394D52B}" type="presParOf" srcId="{2D6AF874-8FD9-4229-BF68-265DCCE0507D}" destId="{1169CFF0-42F0-462C-9096-D705D613A866}" srcOrd="8" destOrd="0" presId="urn:microsoft.com/office/officeart/2005/8/layout/radial1"/>
    <dgm:cxn modelId="{32247EAE-9FE1-4656-805A-15FB1DCA7A05}" type="presParOf" srcId="{2D6AF874-8FD9-4229-BF68-265DCCE0507D}" destId="{7010CE22-2FAB-4DE1-A0D2-EF6EBE997FE7}" srcOrd="9" destOrd="0" presId="urn:microsoft.com/office/officeart/2005/8/layout/radial1"/>
    <dgm:cxn modelId="{252B4FA5-4610-4AF1-932E-666DBF967D70}" type="presParOf" srcId="{7010CE22-2FAB-4DE1-A0D2-EF6EBE997FE7}" destId="{80445DE6-5F77-4AFA-87A3-7BF87757F3FD}" srcOrd="0" destOrd="0" presId="urn:microsoft.com/office/officeart/2005/8/layout/radial1"/>
    <dgm:cxn modelId="{9C205635-E989-4213-AC46-5B24D9314788}" type="presParOf" srcId="{2D6AF874-8FD9-4229-BF68-265DCCE0507D}" destId="{A6F9750C-2DD5-4A65-9AD5-B356BFA34207}" srcOrd="10" destOrd="0" presId="urn:microsoft.com/office/officeart/2005/8/layout/radial1"/>
    <dgm:cxn modelId="{BC4AF269-69C4-4E07-B42C-DBE2DAD80B72}" type="presParOf" srcId="{2D6AF874-8FD9-4229-BF68-265DCCE0507D}" destId="{DC1C06A2-4516-49B0-9F2D-606F1913E69C}" srcOrd="11" destOrd="0" presId="urn:microsoft.com/office/officeart/2005/8/layout/radial1"/>
    <dgm:cxn modelId="{ECECC001-DBA0-4921-AD0C-5420F3F1D8B4}" type="presParOf" srcId="{DC1C06A2-4516-49B0-9F2D-606F1913E69C}" destId="{A40BCE8A-EE6C-486C-8F30-52C5C0EBBAF5}" srcOrd="0" destOrd="0" presId="urn:microsoft.com/office/officeart/2005/8/layout/radial1"/>
    <dgm:cxn modelId="{B6511CF3-6993-4E96-942A-C66A1047C28B}" type="presParOf" srcId="{2D6AF874-8FD9-4229-BF68-265DCCE0507D}" destId="{5A633579-FB15-4D9F-AAF5-0150CEA74D7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B733C-8D60-4843-A38C-F7612FA98E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6B917612-E284-44BB-93DC-846BCFC06EC3}">
      <dgm:prSet phldrT="[Texto]"/>
      <dgm:spPr/>
      <dgm:t>
        <a:bodyPr/>
        <a:lstStyle/>
        <a:p>
          <a:r>
            <a:rPr lang="pt-BR" b="1" dirty="0"/>
            <a:t>Aproximadamente 1 bilhão de contraceptivos distribuídos</a:t>
          </a:r>
        </a:p>
      </dgm:t>
    </dgm:pt>
    <dgm:pt modelId="{C542061C-ED37-42D4-AB2E-A6D17CA3B348}" type="parTrans" cxnId="{4D5EA169-0748-4877-8A83-EBAB88C7C34D}">
      <dgm:prSet/>
      <dgm:spPr/>
      <dgm:t>
        <a:bodyPr/>
        <a:lstStyle/>
        <a:p>
          <a:endParaRPr lang="pt-BR"/>
        </a:p>
      </dgm:t>
    </dgm:pt>
    <dgm:pt modelId="{BF0C3750-8C81-40F2-B481-7A1B61EA8217}" type="sibTrans" cxnId="{4D5EA169-0748-4877-8A83-EBAB88C7C34D}">
      <dgm:prSet/>
      <dgm:spPr/>
      <dgm:t>
        <a:bodyPr/>
        <a:lstStyle/>
        <a:p>
          <a:endParaRPr lang="pt-BR"/>
        </a:p>
      </dgm:t>
    </dgm:pt>
    <dgm:pt modelId="{0E291B10-2B8C-441F-952D-8A152C34853A}">
      <dgm:prSet phldrT="[Texto]" custT="1"/>
      <dgm:spPr/>
      <dgm:t>
        <a:bodyPr/>
        <a:lstStyle/>
        <a:p>
          <a:r>
            <a:rPr lang="pt-BR" sz="1200" b="1" dirty="0"/>
            <a:t>Pílula Combinada (</a:t>
          </a:r>
          <a:r>
            <a:rPr lang="pt-BR" sz="1200" b="1" dirty="0" err="1"/>
            <a:t>Etinilestradiol</a:t>
          </a:r>
          <a:r>
            <a:rPr lang="pt-BR" sz="1200" b="1" dirty="0"/>
            <a:t> +  </a:t>
          </a:r>
          <a:r>
            <a:rPr lang="pt-BR" sz="1200" b="1" dirty="0" err="1"/>
            <a:t>Levonorgestrel</a:t>
          </a:r>
          <a:r>
            <a:rPr lang="pt-BR" sz="1200" b="1" dirty="0"/>
            <a:t>)</a:t>
          </a:r>
        </a:p>
      </dgm:t>
    </dgm:pt>
    <dgm:pt modelId="{F083D9AF-F30D-4F04-A55E-3736218F6429}" type="parTrans" cxnId="{02125BD6-A034-4318-AFAD-4777BEBCBC46}">
      <dgm:prSet/>
      <dgm:spPr/>
      <dgm:t>
        <a:bodyPr/>
        <a:lstStyle/>
        <a:p>
          <a:endParaRPr lang="pt-BR"/>
        </a:p>
      </dgm:t>
    </dgm:pt>
    <dgm:pt modelId="{900272B6-DF74-47AD-8CA4-083751977903}" type="sibTrans" cxnId="{02125BD6-A034-4318-AFAD-4777BEBCBC46}">
      <dgm:prSet/>
      <dgm:spPr/>
      <dgm:t>
        <a:bodyPr/>
        <a:lstStyle/>
        <a:p>
          <a:endParaRPr lang="pt-BR"/>
        </a:p>
      </dgm:t>
    </dgm:pt>
    <dgm:pt modelId="{93302914-362A-4311-9EE7-11DC263022B3}">
      <dgm:prSet custT="1"/>
      <dgm:spPr/>
      <dgm:t>
        <a:bodyPr/>
        <a:lstStyle/>
        <a:p>
          <a:r>
            <a:rPr lang="pt-BR" sz="1200" b="1" dirty="0"/>
            <a:t>Pílula de Emergência (Levonorgestrel)                       </a:t>
          </a:r>
        </a:p>
      </dgm:t>
    </dgm:pt>
    <dgm:pt modelId="{7DA4BC58-D176-480C-BFED-24D4513CAD47}" type="parTrans" cxnId="{F7A4DEFF-682A-4B2F-9AEA-DCCC4650AD72}">
      <dgm:prSet/>
      <dgm:spPr/>
      <dgm:t>
        <a:bodyPr/>
        <a:lstStyle/>
        <a:p>
          <a:endParaRPr lang="pt-BR"/>
        </a:p>
      </dgm:t>
    </dgm:pt>
    <dgm:pt modelId="{EFCEF714-7A2B-466B-8AA3-0EB0C4AE52CB}" type="sibTrans" cxnId="{F7A4DEFF-682A-4B2F-9AEA-DCCC4650AD72}">
      <dgm:prSet/>
      <dgm:spPr/>
      <dgm:t>
        <a:bodyPr/>
        <a:lstStyle/>
        <a:p>
          <a:endParaRPr lang="pt-BR"/>
        </a:p>
      </dgm:t>
    </dgm:pt>
    <dgm:pt modelId="{A71C7D5B-2416-4267-A456-1815C3F2A65E}">
      <dgm:prSet custT="1"/>
      <dgm:spPr/>
      <dgm:t>
        <a:bodyPr/>
        <a:lstStyle/>
        <a:p>
          <a:r>
            <a:rPr lang="pt-BR" sz="1200" b="1" dirty="0"/>
            <a:t>Minipílula (Noretisterona)</a:t>
          </a:r>
        </a:p>
      </dgm:t>
    </dgm:pt>
    <dgm:pt modelId="{834A7F02-3397-4547-93C0-854A27516B50}" type="parTrans" cxnId="{5906E342-DFC0-4689-A805-BFC33D7DC739}">
      <dgm:prSet/>
      <dgm:spPr/>
      <dgm:t>
        <a:bodyPr/>
        <a:lstStyle/>
        <a:p>
          <a:endParaRPr lang="pt-BR"/>
        </a:p>
      </dgm:t>
    </dgm:pt>
    <dgm:pt modelId="{BEFBCED4-DA47-4C10-8781-3D5EBB3716E9}" type="sibTrans" cxnId="{5906E342-DFC0-4689-A805-BFC33D7DC739}">
      <dgm:prSet/>
      <dgm:spPr/>
      <dgm:t>
        <a:bodyPr/>
        <a:lstStyle/>
        <a:p>
          <a:endParaRPr lang="pt-BR"/>
        </a:p>
      </dgm:t>
    </dgm:pt>
    <dgm:pt modelId="{0758647A-5C04-4D3B-9B31-F50FC22AF153}">
      <dgm:prSet custT="1"/>
      <dgm:spPr/>
      <dgm:t>
        <a:bodyPr/>
        <a:lstStyle/>
        <a:p>
          <a:r>
            <a:rPr lang="pt-BR" sz="1200" b="1" dirty="0"/>
            <a:t>Injetável Mensal (Valerato de Estradiol+Enantato de Noretisterona)</a:t>
          </a:r>
        </a:p>
      </dgm:t>
    </dgm:pt>
    <dgm:pt modelId="{0F66E9B1-752F-49F8-9471-0A8908FFA572}" type="parTrans" cxnId="{D3A40565-2ED7-4962-B4C5-149F0777FA2D}">
      <dgm:prSet/>
      <dgm:spPr/>
      <dgm:t>
        <a:bodyPr/>
        <a:lstStyle/>
        <a:p>
          <a:endParaRPr lang="pt-BR"/>
        </a:p>
      </dgm:t>
    </dgm:pt>
    <dgm:pt modelId="{F8BB982D-01E9-45D5-A5C2-292046BA51FB}" type="sibTrans" cxnId="{D3A40565-2ED7-4962-B4C5-149F0777FA2D}">
      <dgm:prSet/>
      <dgm:spPr/>
      <dgm:t>
        <a:bodyPr/>
        <a:lstStyle/>
        <a:p>
          <a:endParaRPr lang="pt-BR"/>
        </a:p>
      </dgm:t>
    </dgm:pt>
    <dgm:pt modelId="{C1BC134B-63D0-4824-BAA3-BCA50F2A16EB}">
      <dgm:prSet custT="1"/>
      <dgm:spPr/>
      <dgm:t>
        <a:bodyPr/>
        <a:lstStyle/>
        <a:p>
          <a:r>
            <a:rPr lang="pt-BR" sz="1200" b="1" dirty="0"/>
            <a:t>Injetável Trimestral (Medroxiprogesterona)     </a:t>
          </a:r>
        </a:p>
      </dgm:t>
    </dgm:pt>
    <dgm:pt modelId="{82C3F1C8-2C16-497E-B7C7-75B3FF99FAE3}" type="parTrans" cxnId="{7E20E87C-C4B7-4A48-BBEA-945F40B3D795}">
      <dgm:prSet/>
      <dgm:spPr/>
      <dgm:t>
        <a:bodyPr/>
        <a:lstStyle/>
        <a:p>
          <a:endParaRPr lang="pt-BR"/>
        </a:p>
      </dgm:t>
    </dgm:pt>
    <dgm:pt modelId="{E2A95E09-42D6-4432-B28E-EF48810ABB4A}" type="sibTrans" cxnId="{7E20E87C-C4B7-4A48-BBEA-945F40B3D795}">
      <dgm:prSet/>
      <dgm:spPr/>
      <dgm:t>
        <a:bodyPr/>
        <a:lstStyle/>
        <a:p>
          <a:endParaRPr lang="pt-BR"/>
        </a:p>
      </dgm:t>
    </dgm:pt>
    <dgm:pt modelId="{4D8FBD8D-4691-4543-A921-935D6F1BEDB4}">
      <dgm:prSet custT="1"/>
      <dgm:spPr/>
      <dgm:t>
        <a:bodyPr/>
        <a:lstStyle/>
        <a:p>
          <a:r>
            <a:rPr lang="pt-BR" sz="1200" b="1" dirty="0"/>
            <a:t>DIU</a:t>
          </a:r>
        </a:p>
      </dgm:t>
    </dgm:pt>
    <dgm:pt modelId="{037D715A-C79A-47F0-85D1-DFE1D4966F37}" type="parTrans" cxnId="{84A17B42-8282-4B28-8051-BF3A7E3127E9}">
      <dgm:prSet/>
      <dgm:spPr/>
      <dgm:t>
        <a:bodyPr/>
        <a:lstStyle/>
        <a:p>
          <a:endParaRPr lang="pt-BR"/>
        </a:p>
      </dgm:t>
    </dgm:pt>
    <dgm:pt modelId="{B3EF3095-81CF-4C78-9E5C-1529002F1974}" type="sibTrans" cxnId="{84A17B42-8282-4B28-8051-BF3A7E3127E9}">
      <dgm:prSet/>
      <dgm:spPr/>
      <dgm:t>
        <a:bodyPr/>
        <a:lstStyle/>
        <a:p>
          <a:endParaRPr lang="pt-BR"/>
        </a:p>
      </dgm:t>
    </dgm:pt>
    <dgm:pt modelId="{CB647B08-FD5C-400C-AA6A-A624BABEB594}">
      <dgm:prSet custT="1"/>
      <dgm:spPr/>
      <dgm:t>
        <a:bodyPr/>
        <a:lstStyle/>
        <a:p>
          <a:r>
            <a:rPr lang="pt-BR" sz="1200" b="1" dirty="0"/>
            <a:t>Diafragma</a:t>
          </a:r>
        </a:p>
      </dgm:t>
    </dgm:pt>
    <dgm:pt modelId="{B23700B1-6D5D-420D-9C6A-22FB5DACDCEA}" type="parTrans" cxnId="{54624559-2E21-467F-9A2F-0DEFAD2F0C3F}">
      <dgm:prSet/>
      <dgm:spPr/>
      <dgm:t>
        <a:bodyPr/>
        <a:lstStyle/>
        <a:p>
          <a:endParaRPr lang="pt-BR"/>
        </a:p>
      </dgm:t>
    </dgm:pt>
    <dgm:pt modelId="{C5DF2E40-250D-41DC-92B6-9138B909A6A1}" type="sibTrans" cxnId="{54624559-2E21-467F-9A2F-0DEFAD2F0C3F}">
      <dgm:prSet/>
      <dgm:spPr/>
      <dgm:t>
        <a:bodyPr/>
        <a:lstStyle/>
        <a:p>
          <a:endParaRPr lang="pt-BR"/>
        </a:p>
      </dgm:t>
    </dgm:pt>
    <dgm:pt modelId="{9463B64A-4D8A-4F23-B7CB-3043082C9CE4}">
      <dgm:prSet custT="1"/>
      <dgm:spPr/>
      <dgm:t>
        <a:bodyPr/>
        <a:lstStyle/>
        <a:p>
          <a:r>
            <a:rPr lang="pt-BR" sz="1200" b="1" dirty="0"/>
            <a:t>Preservativo masculino               </a:t>
          </a:r>
        </a:p>
      </dgm:t>
    </dgm:pt>
    <dgm:pt modelId="{0136BF97-EB8F-4291-BA7F-4864EE293AF0}" type="parTrans" cxnId="{7A6F5742-B202-4A7D-BDD8-3AF18C4B27F0}">
      <dgm:prSet/>
      <dgm:spPr/>
      <dgm:t>
        <a:bodyPr/>
        <a:lstStyle/>
        <a:p>
          <a:endParaRPr lang="pt-BR"/>
        </a:p>
      </dgm:t>
    </dgm:pt>
    <dgm:pt modelId="{5B88161A-69B3-4E56-960E-3EC430F93FBF}" type="sibTrans" cxnId="{7A6F5742-B202-4A7D-BDD8-3AF18C4B27F0}">
      <dgm:prSet/>
      <dgm:spPr/>
      <dgm:t>
        <a:bodyPr/>
        <a:lstStyle/>
        <a:p>
          <a:endParaRPr lang="pt-BR"/>
        </a:p>
      </dgm:t>
    </dgm:pt>
    <dgm:pt modelId="{55ADDF35-35A0-4FD6-A527-3445324DC546}">
      <dgm:prSet custT="1"/>
      <dgm:spPr/>
      <dgm:t>
        <a:bodyPr/>
        <a:lstStyle/>
        <a:p>
          <a:r>
            <a:rPr lang="pt-BR" sz="1200" b="1" dirty="0"/>
            <a:t>Preservativo feminino               </a:t>
          </a:r>
        </a:p>
      </dgm:t>
    </dgm:pt>
    <dgm:pt modelId="{9B3AF9EA-00CA-4C6D-8847-3A0860A2E1B7}" type="parTrans" cxnId="{5D7D141D-8160-4948-B3CE-9E06BD54C2BF}">
      <dgm:prSet/>
      <dgm:spPr/>
      <dgm:t>
        <a:bodyPr/>
        <a:lstStyle/>
        <a:p>
          <a:endParaRPr lang="pt-BR"/>
        </a:p>
      </dgm:t>
    </dgm:pt>
    <dgm:pt modelId="{C32FA5A5-77C0-4639-AABA-E9400398A6AD}" type="sibTrans" cxnId="{5D7D141D-8160-4948-B3CE-9E06BD54C2BF}">
      <dgm:prSet/>
      <dgm:spPr/>
      <dgm:t>
        <a:bodyPr/>
        <a:lstStyle/>
        <a:p>
          <a:endParaRPr lang="pt-BR"/>
        </a:p>
      </dgm:t>
    </dgm:pt>
    <dgm:pt modelId="{01495AA2-367B-460E-83EA-749FCBFA5FF6}" type="pres">
      <dgm:prSet presAssocID="{299B733C-8D60-4843-A38C-F7612FA98EDA}" presName="composite" presStyleCnt="0">
        <dgm:presLayoutVars>
          <dgm:chMax val="1"/>
          <dgm:dir/>
          <dgm:resizeHandles val="exact"/>
        </dgm:presLayoutVars>
      </dgm:prSet>
      <dgm:spPr/>
    </dgm:pt>
    <dgm:pt modelId="{E4262B68-A883-481C-B613-74F008269B36}" type="pres">
      <dgm:prSet presAssocID="{299B733C-8D60-4843-A38C-F7612FA98EDA}" presName="radial" presStyleCnt="0">
        <dgm:presLayoutVars>
          <dgm:animLvl val="ctr"/>
        </dgm:presLayoutVars>
      </dgm:prSet>
      <dgm:spPr/>
    </dgm:pt>
    <dgm:pt modelId="{7F425FB6-52AA-4790-BE4B-312C508892FC}" type="pres">
      <dgm:prSet presAssocID="{6B917612-E284-44BB-93DC-846BCFC06EC3}" presName="centerShape" presStyleLbl="vennNode1" presStyleIdx="0" presStyleCnt="10" custScaleX="107876" custScaleY="105342"/>
      <dgm:spPr/>
    </dgm:pt>
    <dgm:pt modelId="{94717A56-BF7E-4593-AF8F-A7B39DCE479C}" type="pres">
      <dgm:prSet presAssocID="{0E291B10-2B8C-441F-952D-8A152C34853A}" presName="node" presStyleLbl="vennNode1" presStyleIdx="1" presStyleCnt="10" custScaleX="170064" custScaleY="92616" custRadScaleRad="98412" custRadScaleInc="-16753">
        <dgm:presLayoutVars>
          <dgm:bulletEnabled val="1"/>
        </dgm:presLayoutVars>
      </dgm:prSet>
      <dgm:spPr/>
    </dgm:pt>
    <dgm:pt modelId="{94F83D74-8255-4653-8619-852E16706C7F}" type="pres">
      <dgm:prSet presAssocID="{93302914-362A-4311-9EE7-11DC263022B3}" presName="node" presStyleLbl="vennNode1" presStyleIdx="2" presStyleCnt="10" custScaleX="149257" custScaleY="93441" custRadScaleRad="122095" custRadScaleInc="20483">
        <dgm:presLayoutVars>
          <dgm:bulletEnabled val="1"/>
        </dgm:presLayoutVars>
      </dgm:prSet>
      <dgm:spPr/>
    </dgm:pt>
    <dgm:pt modelId="{ADB2F8F4-B7D6-4EC4-B24F-8D57F77DABBB}" type="pres">
      <dgm:prSet presAssocID="{A71C7D5B-2416-4267-A456-1815C3F2A65E}" presName="node" presStyleLbl="vennNode1" presStyleIdx="3" presStyleCnt="10" custScaleX="153851" custRadScaleRad="121457" custRadScaleInc="2788">
        <dgm:presLayoutVars>
          <dgm:bulletEnabled val="1"/>
        </dgm:presLayoutVars>
      </dgm:prSet>
      <dgm:spPr/>
    </dgm:pt>
    <dgm:pt modelId="{19C44317-BF72-4465-A0EF-C88E898F1507}" type="pres">
      <dgm:prSet presAssocID="{0758647A-5C04-4D3B-9B31-F50FC22AF153}" presName="node" presStyleLbl="vennNode1" presStyleIdx="4" presStyleCnt="10" custScaleX="157241" custScaleY="92838" custRadScaleRad="116681" custRadScaleInc="-13953">
        <dgm:presLayoutVars>
          <dgm:bulletEnabled val="1"/>
        </dgm:presLayoutVars>
      </dgm:prSet>
      <dgm:spPr/>
    </dgm:pt>
    <dgm:pt modelId="{D1392044-3B9F-4B9A-8BA2-28CC45F1F93F}" type="pres">
      <dgm:prSet presAssocID="{C1BC134B-63D0-4824-BAA3-BCA50F2A16EB}" presName="node" presStyleLbl="vennNode1" presStyleIdx="5" presStyleCnt="10" custScaleX="182452" custScaleY="93688" custRadScaleRad="105636" custRadScaleInc="811">
        <dgm:presLayoutVars>
          <dgm:bulletEnabled val="1"/>
        </dgm:presLayoutVars>
      </dgm:prSet>
      <dgm:spPr/>
    </dgm:pt>
    <dgm:pt modelId="{11998219-34B0-4130-9ADA-70AF1DCBF63A}" type="pres">
      <dgm:prSet presAssocID="{4D8FBD8D-4691-4543-A921-935D6F1BEDB4}" presName="node" presStyleLbl="vennNode1" presStyleIdx="6" presStyleCnt="10" custScaleX="129638" custScaleY="91617" custRadScaleRad="109056" custRadScaleInc="31903">
        <dgm:presLayoutVars>
          <dgm:bulletEnabled val="1"/>
        </dgm:presLayoutVars>
      </dgm:prSet>
      <dgm:spPr/>
    </dgm:pt>
    <dgm:pt modelId="{8EE1E690-F3DC-4AF6-9118-11D09B2DA299}" type="pres">
      <dgm:prSet presAssocID="{CB647B08-FD5C-400C-AA6A-A624BABEB594}" presName="node" presStyleLbl="vennNode1" presStyleIdx="7" presStyleCnt="10" custScaleX="122831" custScaleY="87045" custRadScaleRad="114145" custRadScaleInc="17318">
        <dgm:presLayoutVars>
          <dgm:bulletEnabled val="1"/>
        </dgm:presLayoutVars>
      </dgm:prSet>
      <dgm:spPr/>
    </dgm:pt>
    <dgm:pt modelId="{AB817EC8-FF41-43AE-B04D-3CB508C705DA}" type="pres">
      <dgm:prSet presAssocID="{9463B64A-4D8A-4F23-B7CB-3043082C9CE4}" presName="node" presStyleLbl="vennNode1" presStyleIdx="8" presStyleCnt="10" custScaleX="129918" custScaleY="89661" custRadScaleRad="122965" custRadScaleInc="-7697">
        <dgm:presLayoutVars>
          <dgm:bulletEnabled val="1"/>
        </dgm:presLayoutVars>
      </dgm:prSet>
      <dgm:spPr/>
    </dgm:pt>
    <dgm:pt modelId="{5ACA48F9-0F9F-48FE-997D-749D48829F75}" type="pres">
      <dgm:prSet presAssocID="{55ADDF35-35A0-4FD6-A527-3445324DC546}" presName="node" presStyleLbl="vennNode1" presStyleIdx="9" presStyleCnt="10" custScaleX="137480" custScaleY="81673" custRadScaleRad="113099" custRadScaleInc="-40046">
        <dgm:presLayoutVars>
          <dgm:bulletEnabled val="1"/>
        </dgm:presLayoutVars>
      </dgm:prSet>
      <dgm:spPr/>
    </dgm:pt>
  </dgm:ptLst>
  <dgm:cxnLst>
    <dgm:cxn modelId="{787A6701-46AF-482F-A7DA-7AC1BF2E3EA4}" type="presOf" srcId="{C1BC134B-63D0-4824-BAA3-BCA50F2A16EB}" destId="{D1392044-3B9F-4B9A-8BA2-28CC45F1F93F}" srcOrd="0" destOrd="0" presId="urn:microsoft.com/office/officeart/2005/8/layout/radial3"/>
    <dgm:cxn modelId="{7442900C-C99C-4A8A-8CD3-A9189AACECAB}" type="presOf" srcId="{A71C7D5B-2416-4267-A456-1815C3F2A65E}" destId="{ADB2F8F4-B7D6-4EC4-B24F-8D57F77DABBB}" srcOrd="0" destOrd="0" presId="urn:microsoft.com/office/officeart/2005/8/layout/radial3"/>
    <dgm:cxn modelId="{33213216-4A07-4243-AFE4-B9A66D0C0C2F}" type="presOf" srcId="{299B733C-8D60-4843-A38C-F7612FA98EDA}" destId="{01495AA2-367B-460E-83EA-749FCBFA5FF6}" srcOrd="0" destOrd="0" presId="urn:microsoft.com/office/officeart/2005/8/layout/radial3"/>
    <dgm:cxn modelId="{5D7D141D-8160-4948-B3CE-9E06BD54C2BF}" srcId="{6B917612-E284-44BB-93DC-846BCFC06EC3}" destId="{55ADDF35-35A0-4FD6-A527-3445324DC546}" srcOrd="8" destOrd="0" parTransId="{9B3AF9EA-00CA-4C6D-8847-3A0860A2E1B7}" sibTransId="{C32FA5A5-77C0-4639-AABA-E9400398A6AD}"/>
    <dgm:cxn modelId="{2413AD33-87AF-43E8-9C27-47AF4146129C}" type="presOf" srcId="{4D8FBD8D-4691-4543-A921-935D6F1BEDB4}" destId="{11998219-34B0-4130-9ADA-70AF1DCBF63A}" srcOrd="0" destOrd="0" presId="urn:microsoft.com/office/officeart/2005/8/layout/radial3"/>
    <dgm:cxn modelId="{7A6F5742-B202-4A7D-BDD8-3AF18C4B27F0}" srcId="{6B917612-E284-44BB-93DC-846BCFC06EC3}" destId="{9463B64A-4D8A-4F23-B7CB-3043082C9CE4}" srcOrd="7" destOrd="0" parTransId="{0136BF97-EB8F-4291-BA7F-4864EE293AF0}" sibTransId="{5B88161A-69B3-4E56-960E-3EC430F93FBF}"/>
    <dgm:cxn modelId="{84A17B42-8282-4B28-8051-BF3A7E3127E9}" srcId="{6B917612-E284-44BB-93DC-846BCFC06EC3}" destId="{4D8FBD8D-4691-4543-A921-935D6F1BEDB4}" srcOrd="5" destOrd="0" parTransId="{037D715A-C79A-47F0-85D1-DFE1D4966F37}" sibTransId="{B3EF3095-81CF-4C78-9E5C-1529002F1974}"/>
    <dgm:cxn modelId="{5906E342-DFC0-4689-A805-BFC33D7DC739}" srcId="{6B917612-E284-44BB-93DC-846BCFC06EC3}" destId="{A71C7D5B-2416-4267-A456-1815C3F2A65E}" srcOrd="2" destOrd="0" parTransId="{834A7F02-3397-4547-93C0-854A27516B50}" sibTransId="{BEFBCED4-DA47-4C10-8781-3D5EBB3716E9}"/>
    <dgm:cxn modelId="{D3A40565-2ED7-4962-B4C5-149F0777FA2D}" srcId="{6B917612-E284-44BB-93DC-846BCFC06EC3}" destId="{0758647A-5C04-4D3B-9B31-F50FC22AF153}" srcOrd="3" destOrd="0" parTransId="{0F66E9B1-752F-49F8-9471-0A8908FFA572}" sibTransId="{F8BB982D-01E9-45D5-A5C2-292046BA51FB}"/>
    <dgm:cxn modelId="{4D5EA169-0748-4877-8A83-EBAB88C7C34D}" srcId="{299B733C-8D60-4843-A38C-F7612FA98EDA}" destId="{6B917612-E284-44BB-93DC-846BCFC06EC3}" srcOrd="0" destOrd="0" parTransId="{C542061C-ED37-42D4-AB2E-A6D17CA3B348}" sibTransId="{BF0C3750-8C81-40F2-B481-7A1B61EA8217}"/>
    <dgm:cxn modelId="{34AA0256-14D9-4645-8726-F6BC862E9016}" type="presOf" srcId="{0758647A-5C04-4D3B-9B31-F50FC22AF153}" destId="{19C44317-BF72-4465-A0EF-C88E898F1507}" srcOrd="0" destOrd="0" presId="urn:microsoft.com/office/officeart/2005/8/layout/radial3"/>
    <dgm:cxn modelId="{54624559-2E21-467F-9A2F-0DEFAD2F0C3F}" srcId="{6B917612-E284-44BB-93DC-846BCFC06EC3}" destId="{CB647B08-FD5C-400C-AA6A-A624BABEB594}" srcOrd="6" destOrd="0" parTransId="{B23700B1-6D5D-420D-9C6A-22FB5DACDCEA}" sibTransId="{C5DF2E40-250D-41DC-92B6-9138B909A6A1}"/>
    <dgm:cxn modelId="{023B8F79-6E0C-4E9E-9059-186C5895B526}" type="presOf" srcId="{6B917612-E284-44BB-93DC-846BCFC06EC3}" destId="{7F425FB6-52AA-4790-BE4B-312C508892FC}" srcOrd="0" destOrd="0" presId="urn:microsoft.com/office/officeart/2005/8/layout/radial3"/>
    <dgm:cxn modelId="{7E20E87C-C4B7-4A48-BBEA-945F40B3D795}" srcId="{6B917612-E284-44BB-93DC-846BCFC06EC3}" destId="{C1BC134B-63D0-4824-BAA3-BCA50F2A16EB}" srcOrd="4" destOrd="0" parTransId="{82C3F1C8-2C16-497E-B7C7-75B3FF99FAE3}" sibTransId="{E2A95E09-42D6-4432-B28E-EF48810ABB4A}"/>
    <dgm:cxn modelId="{DF5F999D-3561-4E69-B8F1-12CBCB37F7D2}" type="presOf" srcId="{0E291B10-2B8C-441F-952D-8A152C34853A}" destId="{94717A56-BF7E-4593-AF8F-A7B39DCE479C}" srcOrd="0" destOrd="0" presId="urn:microsoft.com/office/officeart/2005/8/layout/radial3"/>
    <dgm:cxn modelId="{FE001BA3-697E-4FAD-8632-1595E891EB89}" type="presOf" srcId="{CB647B08-FD5C-400C-AA6A-A624BABEB594}" destId="{8EE1E690-F3DC-4AF6-9118-11D09B2DA299}" srcOrd="0" destOrd="0" presId="urn:microsoft.com/office/officeart/2005/8/layout/radial3"/>
    <dgm:cxn modelId="{CAEE1AB9-FC6C-49A9-9559-4569440AA4CD}" type="presOf" srcId="{55ADDF35-35A0-4FD6-A527-3445324DC546}" destId="{5ACA48F9-0F9F-48FE-997D-749D48829F75}" srcOrd="0" destOrd="0" presId="urn:microsoft.com/office/officeart/2005/8/layout/radial3"/>
    <dgm:cxn modelId="{476B8CBB-40DE-45F5-84A5-0916FF2841CC}" type="presOf" srcId="{93302914-362A-4311-9EE7-11DC263022B3}" destId="{94F83D74-8255-4653-8619-852E16706C7F}" srcOrd="0" destOrd="0" presId="urn:microsoft.com/office/officeart/2005/8/layout/radial3"/>
    <dgm:cxn modelId="{7613AFC5-FCFB-4DB4-BE52-94D98253D16B}" type="presOf" srcId="{9463B64A-4D8A-4F23-B7CB-3043082C9CE4}" destId="{AB817EC8-FF41-43AE-B04D-3CB508C705DA}" srcOrd="0" destOrd="0" presId="urn:microsoft.com/office/officeart/2005/8/layout/radial3"/>
    <dgm:cxn modelId="{02125BD6-A034-4318-AFAD-4777BEBCBC46}" srcId="{6B917612-E284-44BB-93DC-846BCFC06EC3}" destId="{0E291B10-2B8C-441F-952D-8A152C34853A}" srcOrd="0" destOrd="0" parTransId="{F083D9AF-F30D-4F04-A55E-3736218F6429}" sibTransId="{900272B6-DF74-47AD-8CA4-083751977903}"/>
    <dgm:cxn modelId="{F7A4DEFF-682A-4B2F-9AEA-DCCC4650AD72}" srcId="{6B917612-E284-44BB-93DC-846BCFC06EC3}" destId="{93302914-362A-4311-9EE7-11DC263022B3}" srcOrd="1" destOrd="0" parTransId="{7DA4BC58-D176-480C-BFED-24D4513CAD47}" sibTransId="{EFCEF714-7A2B-466B-8AA3-0EB0C4AE52CB}"/>
    <dgm:cxn modelId="{3ADAF0FC-86DD-49DC-BEEC-8FDB69246C74}" type="presParOf" srcId="{01495AA2-367B-460E-83EA-749FCBFA5FF6}" destId="{E4262B68-A883-481C-B613-74F008269B36}" srcOrd="0" destOrd="0" presId="urn:microsoft.com/office/officeart/2005/8/layout/radial3"/>
    <dgm:cxn modelId="{DEE4BC65-63FA-4D0E-81EF-6C6A7B10C899}" type="presParOf" srcId="{E4262B68-A883-481C-B613-74F008269B36}" destId="{7F425FB6-52AA-4790-BE4B-312C508892FC}" srcOrd="0" destOrd="0" presId="urn:microsoft.com/office/officeart/2005/8/layout/radial3"/>
    <dgm:cxn modelId="{313DDEAB-95D1-4F21-85A0-D34CABC5F7F7}" type="presParOf" srcId="{E4262B68-A883-481C-B613-74F008269B36}" destId="{94717A56-BF7E-4593-AF8F-A7B39DCE479C}" srcOrd="1" destOrd="0" presId="urn:microsoft.com/office/officeart/2005/8/layout/radial3"/>
    <dgm:cxn modelId="{C5A58DAC-D621-4800-A5D4-BDAA29B8F98A}" type="presParOf" srcId="{E4262B68-A883-481C-B613-74F008269B36}" destId="{94F83D74-8255-4653-8619-852E16706C7F}" srcOrd="2" destOrd="0" presId="urn:microsoft.com/office/officeart/2005/8/layout/radial3"/>
    <dgm:cxn modelId="{D81DBAFE-D7B3-4D8D-87E8-CCC03DEE6C4A}" type="presParOf" srcId="{E4262B68-A883-481C-B613-74F008269B36}" destId="{ADB2F8F4-B7D6-4EC4-B24F-8D57F77DABBB}" srcOrd="3" destOrd="0" presId="urn:microsoft.com/office/officeart/2005/8/layout/radial3"/>
    <dgm:cxn modelId="{2B2471AD-8604-4156-917C-6691B9CB4CDF}" type="presParOf" srcId="{E4262B68-A883-481C-B613-74F008269B36}" destId="{19C44317-BF72-4465-A0EF-C88E898F1507}" srcOrd="4" destOrd="0" presId="urn:microsoft.com/office/officeart/2005/8/layout/radial3"/>
    <dgm:cxn modelId="{75F1CF7D-07FE-40FF-BDFE-D1F71120CF68}" type="presParOf" srcId="{E4262B68-A883-481C-B613-74F008269B36}" destId="{D1392044-3B9F-4B9A-8BA2-28CC45F1F93F}" srcOrd="5" destOrd="0" presId="urn:microsoft.com/office/officeart/2005/8/layout/radial3"/>
    <dgm:cxn modelId="{28E3AA5E-DD6A-4AFE-B412-147028342C4E}" type="presParOf" srcId="{E4262B68-A883-481C-B613-74F008269B36}" destId="{11998219-34B0-4130-9ADA-70AF1DCBF63A}" srcOrd="6" destOrd="0" presId="urn:microsoft.com/office/officeart/2005/8/layout/radial3"/>
    <dgm:cxn modelId="{760B5549-0370-466E-ABE3-44F6A19B41CC}" type="presParOf" srcId="{E4262B68-A883-481C-B613-74F008269B36}" destId="{8EE1E690-F3DC-4AF6-9118-11D09B2DA299}" srcOrd="7" destOrd="0" presId="urn:microsoft.com/office/officeart/2005/8/layout/radial3"/>
    <dgm:cxn modelId="{20122AA4-8A63-4A00-AB54-0A32190A79C2}" type="presParOf" srcId="{E4262B68-A883-481C-B613-74F008269B36}" destId="{AB817EC8-FF41-43AE-B04D-3CB508C705DA}" srcOrd="8" destOrd="0" presId="urn:microsoft.com/office/officeart/2005/8/layout/radial3"/>
    <dgm:cxn modelId="{3035BB0E-6381-4EA7-8C96-F7327465C269}" type="presParOf" srcId="{E4262B68-A883-481C-B613-74F008269B36}" destId="{5ACA48F9-0F9F-48FE-997D-749D48829F7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8FEC1-4191-42AD-9EE5-294F665A41AF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484D6AB-9D95-4B8A-84BE-F9650FF6C076}">
      <dgm:prSet/>
      <dgm:spPr/>
      <dgm:t>
        <a:bodyPr/>
        <a:lstStyle/>
        <a:p>
          <a:pPr rtl="0"/>
          <a:r>
            <a:rPr lang="pt-BR" b="1" dirty="0"/>
            <a:t>PORTARIA Nº 1.707, DE 18 DE AGOSTO DE 2008</a:t>
          </a:r>
          <a:endParaRPr lang="pt-BR" dirty="0"/>
        </a:p>
      </dgm:t>
    </dgm:pt>
    <dgm:pt modelId="{D755A7C9-8518-49D1-87BD-A0D074D238E2}" type="parTrans" cxnId="{42D766E7-3999-436B-8806-12E5DF9C4AE0}">
      <dgm:prSet/>
      <dgm:spPr/>
      <dgm:t>
        <a:bodyPr/>
        <a:lstStyle/>
        <a:p>
          <a:endParaRPr lang="pt-BR"/>
        </a:p>
      </dgm:t>
    </dgm:pt>
    <dgm:pt modelId="{EDEA8AE3-8E87-4498-8773-8EC969E2464B}" type="sibTrans" cxnId="{42D766E7-3999-436B-8806-12E5DF9C4AE0}">
      <dgm:prSet/>
      <dgm:spPr/>
      <dgm:t>
        <a:bodyPr/>
        <a:lstStyle/>
        <a:p>
          <a:endParaRPr lang="pt-BR"/>
        </a:p>
      </dgm:t>
    </dgm:pt>
    <dgm:pt modelId="{F99B66F2-70C6-4F85-8A2D-2C7999D51C99}">
      <dgm:prSet/>
      <dgm:spPr/>
      <dgm:t>
        <a:bodyPr/>
        <a:lstStyle/>
        <a:p>
          <a:pPr rtl="0"/>
          <a:r>
            <a:rPr lang="pt-BR" dirty="0"/>
            <a:t>Institui, no âmbito do Sistema Único de Saúde (SUS), o Processo </a:t>
          </a:r>
          <a:r>
            <a:rPr lang="pt-BR" dirty="0" err="1"/>
            <a:t>Transexualizador</a:t>
          </a:r>
          <a:r>
            <a:rPr lang="pt-BR" dirty="0"/>
            <a:t>.</a:t>
          </a:r>
        </a:p>
      </dgm:t>
    </dgm:pt>
    <dgm:pt modelId="{4F73DF64-2F33-45C7-A3EE-F3B31CF89CCD}" type="parTrans" cxnId="{25C80A9A-CFD0-41D3-8DEE-C115D1FEB4A5}">
      <dgm:prSet/>
      <dgm:spPr/>
      <dgm:t>
        <a:bodyPr/>
        <a:lstStyle/>
        <a:p>
          <a:endParaRPr lang="pt-BR"/>
        </a:p>
      </dgm:t>
    </dgm:pt>
    <dgm:pt modelId="{96D40C05-A1CF-47D1-A1AE-EA1051D97742}" type="sibTrans" cxnId="{25C80A9A-CFD0-41D3-8DEE-C115D1FEB4A5}">
      <dgm:prSet/>
      <dgm:spPr/>
      <dgm:t>
        <a:bodyPr/>
        <a:lstStyle/>
        <a:p>
          <a:endParaRPr lang="pt-BR"/>
        </a:p>
      </dgm:t>
    </dgm:pt>
    <dgm:pt modelId="{467597AF-2AD7-44FE-B97E-B7A656D2060E}">
      <dgm:prSet/>
      <dgm:spPr/>
      <dgm:t>
        <a:bodyPr/>
        <a:lstStyle/>
        <a:p>
          <a:pPr rtl="0"/>
          <a:r>
            <a:rPr lang="pt-BR" b="1" dirty="0"/>
            <a:t>PORTARIA Nº 233, DE 18 DE MAIO DE 2010</a:t>
          </a:r>
          <a:endParaRPr lang="pt-BR" dirty="0"/>
        </a:p>
      </dgm:t>
    </dgm:pt>
    <dgm:pt modelId="{BCDC76D9-9DD9-4174-B1BF-8E383D192EFC}" type="parTrans" cxnId="{E7CF3712-5657-4695-822C-1B8A371942B9}">
      <dgm:prSet/>
      <dgm:spPr/>
      <dgm:t>
        <a:bodyPr/>
        <a:lstStyle/>
        <a:p>
          <a:endParaRPr lang="pt-BR"/>
        </a:p>
      </dgm:t>
    </dgm:pt>
    <dgm:pt modelId="{722B1F74-D9FE-4F0B-B820-F958D831432E}" type="sibTrans" cxnId="{E7CF3712-5657-4695-822C-1B8A371942B9}">
      <dgm:prSet/>
      <dgm:spPr/>
      <dgm:t>
        <a:bodyPr/>
        <a:lstStyle/>
        <a:p>
          <a:endParaRPr lang="pt-BR"/>
        </a:p>
      </dgm:t>
    </dgm:pt>
    <dgm:pt modelId="{972E719C-8657-4361-9BD1-F7631E2C2E08}">
      <dgm:prSet/>
      <dgm:spPr/>
      <dgm:t>
        <a:bodyPr/>
        <a:lstStyle/>
        <a:p>
          <a:pPr rtl="0"/>
          <a:r>
            <a:rPr lang="pt-BR" dirty="0"/>
            <a:t>Assegura aos servidores públicos, no âmbito da Administração Pública Federal direta, autárquica e fundacional, o uso do nome social adotado por travestis e transexuais.</a:t>
          </a:r>
        </a:p>
      </dgm:t>
    </dgm:pt>
    <dgm:pt modelId="{35C4B242-C4E3-46E2-8477-8CA4BD938EFA}" type="parTrans" cxnId="{E8880E3D-E8ED-4C5F-9774-353451167B99}">
      <dgm:prSet/>
      <dgm:spPr/>
      <dgm:t>
        <a:bodyPr/>
        <a:lstStyle/>
        <a:p>
          <a:endParaRPr lang="pt-BR"/>
        </a:p>
      </dgm:t>
    </dgm:pt>
    <dgm:pt modelId="{663416A7-A7BF-4958-8543-09536F82D783}" type="sibTrans" cxnId="{E8880E3D-E8ED-4C5F-9774-353451167B99}">
      <dgm:prSet/>
      <dgm:spPr/>
      <dgm:t>
        <a:bodyPr/>
        <a:lstStyle/>
        <a:p>
          <a:endParaRPr lang="pt-BR"/>
        </a:p>
      </dgm:t>
    </dgm:pt>
    <dgm:pt modelId="{2AD3CAB3-BE3C-4B8E-8F30-A4EBBA397C0E}">
      <dgm:prSet/>
      <dgm:spPr/>
      <dgm:t>
        <a:bodyPr/>
        <a:lstStyle/>
        <a:p>
          <a:pPr rtl="0"/>
          <a:r>
            <a:rPr lang="pt-BR" b="1" dirty="0"/>
            <a:t>PORTARIA Nº 2.836, DE 1º DE DEZEMBRO DE 2011</a:t>
          </a:r>
          <a:endParaRPr lang="pt-BR" dirty="0"/>
        </a:p>
      </dgm:t>
    </dgm:pt>
    <dgm:pt modelId="{60405C66-11F1-414A-986B-E353304F3F7E}" type="parTrans" cxnId="{4144F027-D745-4E37-846D-DC31ECA04CE1}">
      <dgm:prSet/>
      <dgm:spPr/>
      <dgm:t>
        <a:bodyPr/>
        <a:lstStyle/>
        <a:p>
          <a:endParaRPr lang="pt-BR"/>
        </a:p>
      </dgm:t>
    </dgm:pt>
    <dgm:pt modelId="{6DB92363-FC92-4E62-9AA1-EAB5AA676AD1}" type="sibTrans" cxnId="{4144F027-D745-4E37-846D-DC31ECA04CE1}">
      <dgm:prSet/>
      <dgm:spPr/>
      <dgm:t>
        <a:bodyPr/>
        <a:lstStyle/>
        <a:p>
          <a:endParaRPr lang="pt-BR"/>
        </a:p>
      </dgm:t>
    </dgm:pt>
    <dgm:pt modelId="{2FB7D37C-D49F-483C-B51F-F6C19778C7B9}">
      <dgm:prSet/>
      <dgm:spPr/>
      <dgm:t>
        <a:bodyPr/>
        <a:lstStyle/>
        <a:p>
          <a:pPr rtl="0"/>
          <a:r>
            <a:rPr lang="pt-BR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gm:t>
    </dgm:pt>
    <dgm:pt modelId="{72481639-8AA1-4F56-B7AD-FDA201E215C1}" type="parTrans" cxnId="{90CA218A-C29A-4D75-A0E9-F5FC8606DDFE}">
      <dgm:prSet/>
      <dgm:spPr/>
      <dgm:t>
        <a:bodyPr/>
        <a:lstStyle/>
        <a:p>
          <a:endParaRPr lang="pt-BR"/>
        </a:p>
      </dgm:t>
    </dgm:pt>
    <dgm:pt modelId="{110A2637-D0EB-4165-AE9F-35C9F4CA8914}" type="sibTrans" cxnId="{90CA218A-C29A-4D75-A0E9-F5FC8606DDFE}">
      <dgm:prSet/>
      <dgm:spPr/>
      <dgm:t>
        <a:bodyPr/>
        <a:lstStyle/>
        <a:p>
          <a:endParaRPr lang="pt-BR"/>
        </a:p>
      </dgm:t>
    </dgm:pt>
    <dgm:pt modelId="{7B8E04A9-DF56-414B-9963-B7BEC0FF35C1}">
      <dgm:prSet/>
      <dgm:spPr/>
      <dgm:t>
        <a:bodyPr/>
        <a:lstStyle/>
        <a:p>
          <a:pPr rtl="0"/>
          <a:r>
            <a:rPr lang="pt-BR" b="1"/>
            <a:t>PORTARIA Nº 2.803, DE 19 DE NOVEMBRO DE 2013</a:t>
          </a:r>
          <a:endParaRPr lang="pt-BR"/>
        </a:p>
      </dgm:t>
    </dgm:pt>
    <dgm:pt modelId="{70BEB888-E84A-4FB8-989A-43734ECC601C}" type="parTrans" cxnId="{8A676D55-2EBD-49A5-AF4C-D344BFDA4A73}">
      <dgm:prSet/>
      <dgm:spPr/>
      <dgm:t>
        <a:bodyPr/>
        <a:lstStyle/>
        <a:p>
          <a:endParaRPr lang="pt-BR"/>
        </a:p>
      </dgm:t>
    </dgm:pt>
    <dgm:pt modelId="{038CB7B3-F26C-4D24-8ACE-260DC202F2E1}" type="sibTrans" cxnId="{8A676D55-2EBD-49A5-AF4C-D344BFDA4A73}">
      <dgm:prSet/>
      <dgm:spPr/>
      <dgm:t>
        <a:bodyPr/>
        <a:lstStyle/>
        <a:p>
          <a:endParaRPr lang="pt-BR"/>
        </a:p>
      </dgm:t>
    </dgm:pt>
    <dgm:pt modelId="{67EF9BFD-0A77-4C88-A943-1A157B83EF05}">
      <dgm:prSet/>
      <dgm:spPr/>
      <dgm:t>
        <a:bodyPr/>
        <a:lstStyle/>
        <a:p>
          <a:pPr rtl="0"/>
          <a:r>
            <a:rPr lang="pt-BR" dirty="0"/>
            <a:t>Redefine e amplia o Processo </a:t>
          </a:r>
          <a:r>
            <a:rPr lang="pt-BR" dirty="0" err="1"/>
            <a:t>Transexualizador</a:t>
          </a:r>
          <a:r>
            <a:rPr lang="pt-BR" dirty="0"/>
            <a:t> no Sistema Único de Saúde (SUS).</a:t>
          </a:r>
        </a:p>
      </dgm:t>
    </dgm:pt>
    <dgm:pt modelId="{6096B713-5959-458D-B969-B5E23208379B}" type="parTrans" cxnId="{9D925861-984D-4529-8EA7-4A0B008A6521}">
      <dgm:prSet/>
      <dgm:spPr/>
      <dgm:t>
        <a:bodyPr/>
        <a:lstStyle/>
        <a:p>
          <a:endParaRPr lang="pt-BR"/>
        </a:p>
      </dgm:t>
    </dgm:pt>
    <dgm:pt modelId="{FE09D1CC-CEC4-41F0-9673-760ED131D140}" type="sibTrans" cxnId="{9D925861-984D-4529-8EA7-4A0B008A6521}">
      <dgm:prSet/>
      <dgm:spPr/>
      <dgm:t>
        <a:bodyPr/>
        <a:lstStyle/>
        <a:p>
          <a:endParaRPr lang="pt-BR"/>
        </a:p>
      </dgm:t>
    </dgm:pt>
    <dgm:pt modelId="{9260C93D-2B60-4EA8-ADD2-8EF2B49DFA1A}" type="pres">
      <dgm:prSet presAssocID="{6C58FEC1-4191-42AD-9EE5-294F665A41A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2FE802-A638-49A0-99F3-CDB629ED3BC1}" type="pres">
      <dgm:prSet presAssocID="{3484D6AB-9D95-4B8A-84BE-F9650FF6C076}" presName="horFlow" presStyleCnt="0"/>
      <dgm:spPr/>
    </dgm:pt>
    <dgm:pt modelId="{FA7F25DE-AFDF-4C71-A925-B87D42239C01}" type="pres">
      <dgm:prSet presAssocID="{3484D6AB-9D95-4B8A-84BE-F9650FF6C076}" presName="bigChev" presStyleLbl="node1" presStyleIdx="0" presStyleCnt="4" custScaleX="71355" custLinFactNeighborX="3938" custLinFactNeighborY="-2421"/>
      <dgm:spPr/>
    </dgm:pt>
    <dgm:pt modelId="{344637B7-2AE3-4F2F-BE07-4E23C82C608B}" type="pres">
      <dgm:prSet presAssocID="{4F73DF64-2F33-45C7-A3EE-F3B31CF89CCD}" presName="parTrans" presStyleCnt="0"/>
      <dgm:spPr/>
    </dgm:pt>
    <dgm:pt modelId="{371E1873-69D7-46B7-AC65-870AEEF68C9E}" type="pres">
      <dgm:prSet presAssocID="{F99B66F2-70C6-4F85-8A2D-2C7999D51C99}" presName="node" presStyleLbl="alignAccFollowNode1" presStyleIdx="0" presStyleCnt="4" custScaleX="178966" custScaleY="130482">
        <dgm:presLayoutVars>
          <dgm:bulletEnabled val="1"/>
        </dgm:presLayoutVars>
      </dgm:prSet>
      <dgm:spPr/>
    </dgm:pt>
    <dgm:pt modelId="{DC2B55F4-E26A-4AB7-A13D-9EB31CDDD46E}" type="pres">
      <dgm:prSet presAssocID="{3484D6AB-9D95-4B8A-84BE-F9650FF6C076}" presName="vSp" presStyleCnt="0"/>
      <dgm:spPr/>
    </dgm:pt>
    <dgm:pt modelId="{887912F4-C7B8-4EB7-90A5-2F0CC3C9E2C3}" type="pres">
      <dgm:prSet presAssocID="{467597AF-2AD7-44FE-B97E-B7A656D2060E}" presName="horFlow" presStyleCnt="0"/>
      <dgm:spPr/>
    </dgm:pt>
    <dgm:pt modelId="{2F8C332E-9AA4-49BB-A61A-23B3E04E3AF1}" type="pres">
      <dgm:prSet presAssocID="{467597AF-2AD7-44FE-B97E-B7A656D2060E}" presName="bigChev" presStyleLbl="node1" presStyleIdx="1" presStyleCnt="4" custScaleX="71355" custLinFactNeighborX="3938" custLinFactNeighborY="-2421"/>
      <dgm:spPr/>
    </dgm:pt>
    <dgm:pt modelId="{80F54AC0-20B2-453B-B6F4-467A0D187C5B}" type="pres">
      <dgm:prSet presAssocID="{35C4B242-C4E3-46E2-8477-8CA4BD938EFA}" presName="parTrans" presStyleCnt="0"/>
      <dgm:spPr/>
    </dgm:pt>
    <dgm:pt modelId="{66C73B77-3D8B-40E8-A818-2896C3119AA4}" type="pres">
      <dgm:prSet presAssocID="{972E719C-8657-4361-9BD1-F7631E2C2E08}" presName="node" presStyleLbl="alignAccFollowNode1" presStyleIdx="1" presStyleCnt="4" custScaleX="178966" custScaleY="130482">
        <dgm:presLayoutVars>
          <dgm:bulletEnabled val="1"/>
        </dgm:presLayoutVars>
      </dgm:prSet>
      <dgm:spPr/>
    </dgm:pt>
    <dgm:pt modelId="{EEED9266-D2A3-46FC-B403-BA2A958B191B}" type="pres">
      <dgm:prSet presAssocID="{467597AF-2AD7-44FE-B97E-B7A656D2060E}" presName="vSp" presStyleCnt="0"/>
      <dgm:spPr/>
    </dgm:pt>
    <dgm:pt modelId="{83EEC55C-58F9-4094-A97F-028E199722B6}" type="pres">
      <dgm:prSet presAssocID="{2AD3CAB3-BE3C-4B8E-8F30-A4EBBA397C0E}" presName="horFlow" presStyleCnt="0"/>
      <dgm:spPr/>
    </dgm:pt>
    <dgm:pt modelId="{DDA711E0-1E16-4A12-AD04-5F6804881D04}" type="pres">
      <dgm:prSet presAssocID="{2AD3CAB3-BE3C-4B8E-8F30-A4EBBA397C0E}" presName="bigChev" presStyleLbl="node1" presStyleIdx="2" presStyleCnt="4" custScaleX="71355" custLinFactNeighborX="3938" custLinFactNeighborY="-2421"/>
      <dgm:spPr/>
    </dgm:pt>
    <dgm:pt modelId="{0C059690-B6A6-43FA-AD9F-36307EE130EA}" type="pres">
      <dgm:prSet presAssocID="{72481639-8AA1-4F56-B7AD-FDA201E215C1}" presName="parTrans" presStyleCnt="0"/>
      <dgm:spPr/>
    </dgm:pt>
    <dgm:pt modelId="{E0E4F3F7-A893-4EB1-9CB3-055A8DD5AD52}" type="pres">
      <dgm:prSet presAssocID="{2FB7D37C-D49F-483C-B51F-F6C19778C7B9}" presName="node" presStyleLbl="alignAccFollowNode1" presStyleIdx="2" presStyleCnt="4" custScaleX="178966" custScaleY="130482">
        <dgm:presLayoutVars>
          <dgm:bulletEnabled val="1"/>
        </dgm:presLayoutVars>
      </dgm:prSet>
      <dgm:spPr/>
    </dgm:pt>
    <dgm:pt modelId="{5681C3BA-7B1C-40F9-A989-E060CCAEA7EE}" type="pres">
      <dgm:prSet presAssocID="{2AD3CAB3-BE3C-4B8E-8F30-A4EBBA397C0E}" presName="vSp" presStyleCnt="0"/>
      <dgm:spPr/>
    </dgm:pt>
    <dgm:pt modelId="{BB7EA592-D828-4A0F-AC38-25C39A8AD463}" type="pres">
      <dgm:prSet presAssocID="{7B8E04A9-DF56-414B-9963-B7BEC0FF35C1}" presName="horFlow" presStyleCnt="0"/>
      <dgm:spPr/>
    </dgm:pt>
    <dgm:pt modelId="{1CF475F6-43D5-4C7C-9FB8-9E0A64CAB1CF}" type="pres">
      <dgm:prSet presAssocID="{7B8E04A9-DF56-414B-9963-B7BEC0FF35C1}" presName="bigChev" presStyleLbl="node1" presStyleIdx="3" presStyleCnt="4" custScaleX="71355"/>
      <dgm:spPr/>
    </dgm:pt>
    <dgm:pt modelId="{1231CB8A-6691-47BE-9B78-52E193CEB1EA}" type="pres">
      <dgm:prSet presAssocID="{6096B713-5959-458D-B969-B5E23208379B}" presName="parTrans" presStyleCnt="0"/>
      <dgm:spPr/>
    </dgm:pt>
    <dgm:pt modelId="{4881706C-5BD0-447E-B1E7-97830FF47DE2}" type="pres">
      <dgm:prSet presAssocID="{67EF9BFD-0A77-4C88-A943-1A157B83EF05}" presName="node" presStyleLbl="alignAccFollowNode1" presStyleIdx="3" presStyleCnt="4" custScaleX="178966" custScaleY="130482">
        <dgm:presLayoutVars>
          <dgm:bulletEnabled val="1"/>
        </dgm:presLayoutVars>
      </dgm:prSet>
      <dgm:spPr/>
    </dgm:pt>
  </dgm:ptLst>
  <dgm:cxnLst>
    <dgm:cxn modelId="{E7CF3712-5657-4695-822C-1B8A371942B9}" srcId="{6C58FEC1-4191-42AD-9EE5-294F665A41AF}" destId="{467597AF-2AD7-44FE-B97E-B7A656D2060E}" srcOrd="1" destOrd="0" parTransId="{BCDC76D9-9DD9-4174-B1BF-8E383D192EFC}" sibTransId="{722B1F74-D9FE-4F0B-B820-F958D831432E}"/>
    <dgm:cxn modelId="{1E2A3F14-BC39-4046-8E8B-5423570A60E8}" type="presOf" srcId="{2FB7D37C-D49F-483C-B51F-F6C19778C7B9}" destId="{E0E4F3F7-A893-4EB1-9CB3-055A8DD5AD52}" srcOrd="0" destOrd="0" presId="urn:microsoft.com/office/officeart/2005/8/layout/lProcess3"/>
    <dgm:cxn modelId="{4144F027-D745-4E37-846D-DC31ECA04CE1}" srcId="{6C58FEC1-4191-42AD-9EE5-294F665A41AF}" destId="{2AD3CAB3-BE3C-4B8E-8F30-A4EBBA397C0E}" srcOrd="2" destOrd="0" parTransId="{60405C66-11F1-414A-986B-E353304F3F7E}" sibTransId="{6DB92363-FC92-4E62-9AA1-EAB5AA676AD1}"/>
    <dgm:cxn modelId="{35BBD630-6462-4957-99CE-15C43E96C324}" type="presOf" srcId="{2AD3CAB3-BE3C-4B8E-8F30-A4EBBA397C0E}" destId="{DDA711E0-1E16-4A12-AD04-5F6804881D04}" srcOrd="0" destOrd="0" presId="urn:microsoft.com/office/officeart/2005/8/layout/lProcess3"/>
    <dgm:cxn modelId="{E8880E3D-E8ED-4C5F-9774-353451167B99}" srcId="{467597AF-2AD7-44FE-B97E-B7A656D2060E}" destId="{972E719C-8657-4361-9BD1-F7631E2C2E08}" srcOrd="0" destOrd="0" parTransId="{35C4B242-C4E3-46E2-8477-8CA4BD938EFA}" sibTransId="{663416A7-A7BF-4958-8543-09536F82D783}"/>
    <dgm:cxn modelId="{9D925861-984D-4529-8EA7-4A0B008A6521}" srcId="{7B8E04A9-DF56-414B-9963-B7BEC0FF35C1}" destId="{67EF9BFD-0A77-4C88-A943-1A157B83EF05}" srcOrd="0" destOrd="0" parTransId="{6096B713-5959-458D-B969-B5E23208379B}" sibTransId="{FE09D1CC-CEC4-41F0-9673-760ED131D140}"/>
    <dgm:cxn modelId="{566BF442-5E3C-40EA-9CAA-BF2E31B0464C}" type="presOf" srcId="{467597AF-2AD7-44FE-B97E-B7A656D2060E}" destId="{2F8C332E-9AA4-49BB-A61A-23B3E04E3AF1}" srcOrd="0" destOrd="0" presId="urn:microsoft.com/office/officeart/2005/8/layout/lProcess3"/>
    <dgm:cxn modelId="{99D6146C-542D-457B-A013-D24ED81734FB}" type="presOf" srcId="{67EF9BFD-0A77-4C88-A943-1A157B83EF05}" destId="{4881706C-5BD0-447E-B1E7-97830FF47DE2}" srcOrd="0" destOrd="0" presId="urn:microsoft.com/office/officeart/2005/8/layout/lProcess3"/>
    <dgm:cxn modelId="{8A676D55-2EBD-49A5-AF4C-D344BFDA4A73}" srcId="{6C58FEC1-4191-42AD-9EE5-294F665A41AF}" destId="{7B8E04A9-DF56-414B-9963-B7BEC0FF35C1}" srcOrd="3" destOrd="0" parTransId="{70BEB888-E84A-4FB8-989A-43734ECC601C}" sibTransId="{038CB7B3-F26C-4D24-8ACE-260DC202F2E1}"/>
    <dgm:cxn modelId="{73248B84-9B30-4077-9BA0-A8C9FA706362}" type="presOf" srcId="{7B8E04A9-DF56-414B-9963-B7BEC0FF35C1}" destId="{1CF475F6-43D5-4C7C-9FB8-9E0A64CAB1CF}" srcOrd="0" destOrd="0" presId="urn:microsoft.com/office/officeart/2005/8/layout/lProcess3"/>
    <dgm:cxn modelId="{90CA218A-C29A-4D75-A0E9-F5FC8606DDFE}" srcId="{2AD3CAB3-BE3C-4B8E-8F30-A4EBBA397C0E}" destId="{2FB7D37C-D49F-483C-B51F-F6C19778C7B9}" srcOrd="0" destOrd="0" parTransId="{72481639-8AA1-4F56-B7AD-FDA201E215C1}" sibTransId="{110A2637-D0EB-4165-AE9F-35C9F4CA8914}"/>
    <dgm:cxn modelId="{25C80A9A-CFD0-41D3-8DEE-C115D1FEB4A5}" srcId="{3484D6AB-9D95-4B8A-84BE-F9650FF6C076}" destId="{F99B66F2-70C6-4F85-8A2D-2C7999D51C99}" srcOrd="0" destOrd="0" parTransId="{4F73DF64-2F33-45C7-A3EE-F3B31CF89CCD}" sibTransId="{96D40C05-A1CF-47D1-A1AE-EA1051D97742}"/>
    <dgm:cxn modelId="{13989DC0-954E-4130-9A9F-6E18397E0FC0}" type="presOf" srcId="{972E719C-8657-4361-9BD1-F7631E2C2E08}" destId="{66C73B77-3D8B-40E8-A818-2896C3119AA4}" srcOrd="0" destOrd="0" presId="urn:microsoft.com/office/officeart/2005/8/layout/lProcess3"/>
    <dgm:cxn modelId="{42D766E7-3999-436B-8806-12E5DF9C4AE0}" srcId="{6C58FEC1-4191-42AD-9EE5-294F665A41AF}" destId="{3484D6AB-9D95-4B8A-84BE-F9650FF6C076}" srcOrd="0" destOrd="0" parTransId="{D755A7C9-8518-49D1-87BD-A0D074D238E2}" sibTransId="{EDEA8AE3-8E87-4498-8773-8EC969E2464B}"/>
    <dgm:cxn modelId="{9550ECE7-8087-4E4F-AE77-90D3C2587CCF}" type="presOf" srcId="{6C58FEC1-4191-42AD-9EE5-294F665A41AF}" destId="{9260C93D-2B60-4EA8-ADD2-8EF2B49DFA1A}" srcOrd="0" destOrd="0" presId="urn:microsoft.com/office/officeart/2005/8/layout/lProcess3"/>
    <dgm:cxn modelId="{2945BEF8-87AF-46AA-B027-56CD6C9AE222}" type="presOf" srcId="{3484D6AB-9D95-4B8A-84BE-F9650FF6C076}" destId="{FA7F25DE-AFDF-4C71-A925-B87D42239C01}" srcOrd="0" destOrd="0" presId="urn:microsoft.com/office/officeart/2005/8/layout/lProcess3"/>
    <dgm:cxn modelId="{6DBEDAF9-751B-4D6A-88CD-7D337852AF6B}" type="presOf" srcId="{F99B66F2-70C6-4F85-8A2D-2C7999D51C99}" destId="{371E1873-69D7-46B7-AC65-870AEEF68C9E}" srcOrd="0" destOrd="0" presId="urn:microsoft.com/office/officeart/2005/8/layout/lProcess3"/>
    <dgm:cxn modelId="{BAF361D7-7FC5-4A1F-B720-D7C8CAC58973}" type="presParOf" srcId="{9260C93D-2B60-4EA8-ADD2-8EF2B49DFA1A}" destId="{462FE802-A638-49A0-99F3-CDB629ED3BC1}" srcOrd="0" destOrd="0" presId="urn:microsoft.com/office/officeart/2005/8/layout/lProcess3"/>
    <dgm:cxn modelId="{6EBE8F39-5006-48EB-B34C-27AD944A63E4}" type="presParOf" srcId="{462FE802-A638-49A0-99F3-CDB629ED3BC1}" destId="{FA7F25DE-AFDF-4C71-A925-B87D42239C01}" srcOrd="0" destOrd="0" presId="urn:microsoft.com/office/officeart/2005/8/layout/lProcess3"/>
    <dgm:cxn modelId="{9AD2E666-28BA-41C8-B04D-52D7DA2888B7}" type="presParOf" srcId="{462FE802-A638-49A0-99F3-CDB629ED3BC1}" destId="{344637B7-2AE3-4F2F-BE07-4E23C82C608B}" srcOrd="1" destOrd="0" presId="urn:microsoft.com/office/officeart/2005/8/layout/lProcess3"/>
    <dgm:cxn modelId="{2EF5F51B-FBF8-41C6-82FF-41C764FFBDB0}" type="presParOf" srcId="{462FE802-A638-49A0-99F3-CDB629ED3BC1}" destId="{371E1873-69D7-46B7-AC65-870AEEF68C9E}" srcOrd="2" destOrd="0" presId="urn:microsoft.com/office/officeart/2005/8/layout/lProcess3"/>
    <dgm:cxn modelId="{3500FBA3-F390-4A52-8727-7C74FCD2F0B5}" type="presParOf" srcId="{9260C93D-2B60-4EA8-ADD2-8EF2B49DFA1A}" destId="{DC2B55F4-E26A-4AB7-A13D-9EB31CDDD46E}" srcOrd="1" destOrd="0" presId="urn:microsoft.com/office/officeart/2005/8/layout/lProcess3"/>
    <dgm:cxn modelId="{A31EE6AF-D00B-4C1A-8A8E-1F71B7F7378B}" type="presParOf" srcId="{9260C93D-2B60-4EA8-ADD2-8EF2B49DFA1A}" destId="{887912F4-C7B8-4EB7-90A5-2F0CC3C9E2C3}" srcOrd="2" destOrd="0" presId="urn:microsoft.com/office/officeart/2005/8/layout/lProcess3"/>
    <dgm:cxn modelId="{CE9909D3-2134-4EF0-A5E5-A19579E48060}" type="presParOf" srcId="{887912F4-C7B8-4EB7-90A5-2F0CC3C9E2C3}" destId="{2F8C332E-9AA4-49BB-A61A-23B3E04E3AF1}" srcOrd="0" destOrd="0" presId="urn:microsoft.com/office/officeart/2005/8/layout/lProcess3"/>
    <dgm:cxn modelId="{733AD979-5A3E-4AF6-8053-837EDA25941C}" type="presParOf" srcId="{887912F4-C7B8-4EB7-90A5-2F0CC3C9E2C3}" destId="{80F54AC0-20B2-453B-B6F4-467A0D187C5B}" srcOrd="1" destOrd="0" presId="urn:microsoft.com/office/officeart/2005/8/layout/lProcess3"/>
    <dgm:cxn modelId="{EAEDF92F-FEE9-4ADF-B751-E32364BA0FCD}" type="presParOf" srcId="{887912F4-C7B8-4EB7-90A5-2F0CC3C9E2C3}" destId="{66C73B77-3D8B-40E8-A818-2896C3119AA4}" srcOrd="2" destOrd="0" presId="urn:microsoft.com/office/officeart/2005/8/layout/lProcess3"/>
    <dgm:cxn modelId="{F0FC773A-D3CD-4EC3-A149-399F7C96ACBF}" type="presParOf" srcId="{9260C93D-2B60-4EA8-ADD2-8EF2B49DFA1A}" destId="{EEED9266-D2A3-46FC-B403-BA2A958B191B}" srcOrd="3" destOrd="0" presId="urn:microsoft.com/office/officeart/2005/8/layout/lProcess3"/>
    <dgm:cxn modelId="{5B3A5D42-331A-4F5C-A1DB-A0BECD4406D7}" type="presParOf" srcId="{9260C93D-2B60-4EA8-ADD2-8EF2B49DFA1A}" destId="{83EEC55C-58F9-4094-A97F-028E199722B6}" srcOrd="4" destOrd="0" presId="urn:microsoft.com/office/officeart/2005/8/layout/lProcess3"/>
    <dgm:cxn modelId="{98028F45-9A9C-49F4-887E-9CB76D8EFD85}" type="presParOf" srcId="{83EEC55C-58F9-4094-A97F-028E199722B6}" destId="{DDA711E0-1E16-4A12-AD04-5F6804881D04}" srcOrd="0" destOrd="0" presId="urn:microsoft.com/office/officeart/2005/8/layout/lProcess3"/>
    <dgm:cxn modelId="{730FDAB1-66F5-4515-97F9-CF9105694225}" type="presParOf" srcId="{83EEC55C-58F9-4094-A97F-028E199722B6}" destId="{0C059690-B6A6-43FA-AD9F-36307EE130EA}" srcOrd="1" destOrd="0" presId="urn:microsoft.com/office/officeart/2005/8/layout/lProcess3"/>
    <dgm:cxn modelId="{70BFEAAA-106E-469A-A746-844E9721DF03}" type="presParOf" srcId="{83EEC55C-58F9-4094-A97F-028E199722B6}" destId="{E0E4F3F7-A893-4EB1-9CB3-055A8DD5AD52}" srcOrd="2" destOrd="0" presId="urn:microsoft.com/office/officeart/2005/8/layout/lProcess3"/>
    <dgm:cxn modelId="{B5BD6587-C7C4-4F21-A1E8-28BC2DA0957C}" type="presParOf" srcId="{9260C93D-2B60-4EA8-ADD2-8EF2B49DFA1A}" destId="{5681C3BA-7B1C-40F9-A989-E060CCAEA7EE}" srcOrd="5" destOrd="0" presId="urn:microsoft.com/office/officeart/2005/8/layout/lProcess3"/>
    <dgm:cxn modelId="{2B65BD28-73D8-4CEA-85A8-FA3D31D073E5}" type="presParOf" srcId="{9260C93D-2B60-4EA8-ADD2-8EF2B49DFA1A}" destId="{BB7EA592-D828-4A0F-AC38-25C39A8AD463}" srcOrd="6" destOrd="0" presId="urn:microsoft.com/office/officeart/2005/8/layout/lProcess3"/>
    <dgm:cxn modelId="{EAE3E246-FC02-423D-B5AB-5912E7236215}" type="presParOf" srcId="{BB7EA592-D828-4A0F-AC38-25C39A8AD463}" destId="{1CF475F6-43D5-4C7C-9FB8-9E0A64CAB1CF}" srcOrd="0" destOrd="0" presId="urn:microsoft.com/office/officeart/2005/8/layout/lProcess3"/>
    <dgm:cxn modelId="{E9F2D5D0-F237-4C15-A276-2F8592FF04D9}" type="presParOf" srcId="{BB7EA592-D828-4A0F-AC38-25C39A8AD463}" destId="{1231CB8A-6691-47BE-9B78-52E193CEB1EA}" srcOrd="1" destOrd="0" presId="urn:microsoft.com/office/officeart/2005/8/layout/lProcess3"/>
    <dgm:cxn modelId="{184FA3C9-5E93-4FC4-BA85-CEF1B1736452}" type="presParOf" srcId="{BB7EA592-D828-4A0F-AC38-25C39A8AD463}" destId="{4881706C-5BD0-447E-B1E7-97830FF47DE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1D37-E5C0-4331-B9DD-B7311A10A95B}">
      <dsp:nvSpPr>
        <dsp:cNvPr id="0" name=""/>
        <dsp:cNvSpPr/>
      </dsp:nvSpPr>
      <dsp:spPr>
        <a:xfrm rot="5400000">
          <a:off x="4219638" y="-3642561"/>
          <a:ext cx="889664" cy="81768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Garantir acesso efetivo a ampla gama de métodos contraceptivos.</a:t>
          </a:r>
        </a:p>
      </dsp:txBody>
      <dsp:txXfrm rot="-5400000">
        <a:off x="576069" y="44438"/>
        <a:ext cx="8133372" cy="802804"/>
      </dsp:txXfrm>
    </dsp:sp>
    <dsp:sp modelId="{EA0D695C-99C0-4378-9D4F-093308B9EEA9}">
      <dsp:nvSpPr>
        <dsp:cNvPr id="0" name=""/>
        <dsp:cNvSpPr/>
      </dsp:nvSpPr>
      <dsp:spPr>
        <a:xfrm>
          <a:off x="0" y="144716"/>
          <a:ext cx="543965" cy="602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</a:t>
          </a:r>
        </a:p>
      </dsp:txBody>
      <dsp:txXfrm>
        <a:off x="26554" y="171270"/>
        <a:ext cx="490857" cy="549139"/>
      </dsp:txXfrm>
    </dsp:sp>
    <dsp:sp modelId="{BFFD2567-8CF4-4241-8B6D-E57D2F808762}">
      <dsp:nvSpPr>
        <dsp:cNvPr id="0" name=""/>
        <dsp:cNvSpPr/>
      </dsp:nvSpPr>
      <dsp:spPr>
        <a:xfrm rot="5400000">
          <a:off x="4219638" y="-2697292"/>
          <a:ext cx="889664" cy="81768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Desenvolver políticas e programas para erradicar a discriminação baseada na orientação sexual e identidade de gênero.</a:t>
          </a:r>
        </a:p>
      </dsp:txBody>
      <dsp:txXfrm rot="-5400000">
        <a:off x="576069" y="989707"/>
        <a:ext cx="8133372" cy="802804"/>
      </dsp:txXfrm>
    </dsp:sp>
    <dsp:sp modelId="{538C26D7-6C37-4FBD-965D-7778388852FD}">
      <dsp:nvSpPr>
        <dsp:cNvPr id="0" name=""/>
        <dsp:cNvSpPr/>
      </dsp:nvSpPr>
      <dsp:spPr>
        <a:xfrm>
          <a:off x="0" y="1089985"/>
          <a:ext cx="543965" cy="602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</a:t>
          </a:r>
        </a:p>
      </dsp:txBody>
      <dsp:txXfrm>
        <a:off x="26554" y="1116539"/>
        <a:ext cx="490857" cy="549139"/>
      </dsp:txXfrm>
    </dsp:sp>
    <dsp:sp modelId="{2DA79CDF-AB88-4B57-AD08-5ED0745191CE}">
      <dsp:nvSpPr>
        <dsp:cNvPr id="0" name=""/>
        <dsp:cNvSpPr/>
      </dsp:nvSpPr>
      <dsp:spPr>
        <a:xfrm rot="5400000">
          <a:off x="4219638" y="-1752024"/>
          <a:ext cx="889664" cy="817680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Eliminar causas preveníveis de morbimortalidade materna</a:t>
          </a:r>
          <a:r>
            <a:rPr lang="pt-BR" sz="1800" kern="1200" dirty="0"/>
            <a:t>.</a:t>
          </a:r>
        </a:p>
      </dsp:txBody>
      <dsp:txXfrm rot="-5400000">
        <a:off x="576069" y="1934975"/>
        <a:ext cx="8133372" cy="802804"/>
      </dsp:txXfrm>
    </dsp:sp>
    <dsp:sp modelId="{B63ED83B-5E1B-45E9-AA82-7155A9C53069}">
      <dsp:nvSpPr>
        <dsp:cNvPr id="0" name=""/>
        <dsp:cNvSpPr/>
      </dsp:nvSpPr>
      <dsp:spPr>
        <a:xfrm>
          <a:off x="0" y="2035253"/>
          <a:ext cx="543965" cy="6022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3</a:t>
          </a:r>
        </a:p>
      </dsp:txBody>
      <dsp:txXfrm>
        <a:off x="26554" y="2061807"/>
        <a:ext cx="490857" cy="549139"/>
      </dsp:txXfrm>
    </dsp:sp>
    <dsp:sp modelId="{1EE2186D-061B-48C6-9E2C-714116AB86AC}">
      <dsp:nvSpPr>
        <dsp:cNvPr id="0" name=""/>
        <dsp:cNvSpPr/>
      </dsp:nvSpPr>
      <dsp:spPr>
        <a:xfrm rot="5400000">
          <a:off x="4219638" y="-806755"/>
          <a:ext cx="889664" cy="817680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Interrupção de gravidez em casos previstos por lei</a:t>
          </a:r>
          <a:r>
            <a:rPr lang="pt-BR" sz="1700" b="0" kern="1200" dirty="0"/>
            <a:t>.</a:t>
          </a:r>
        </a:p>
      </dsp:txBody>
      <dsp:txXfrm rot="-5400000">
        <a:off x="576069" y="2880244"/>
        <a:ext cx="8133372" cy="802804"/>
      </dsp:txXfrm>
    </dsp:sp>
    <dsp:sp modelId="{B232D428-99E3-4FF3-B537-437476B01092}">
      <dsp:nvSpPr>
        <dsp:cNvPr id="0" name=""/>
        <dsp:cNvSpPr/>
      </dsp:nvSpPr>
      <dsp:spPr>
        <a:xfrm>
          <a:off x="0" y="2980522"/>
          <a:ext cx="543965" cy="602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4</a:t>
          </a:r>
        </a:p>
      </dsp:txBody>
      <dsp:txXfrm>
        <a:off x="26554" y="3007076"/>
        <a:ext cx="490857" cy="549139"/>
      </dsp:txXfrm>
    </dsp:sp>
    <dsp:sp modelId="{E8A2EC5E-6F33-4DD8-AB06-FCA49C6E45D5}">
      <dsp:nvSpPr>
        <dsp:cNvPr id="0" name=""/>
        <dsp:cNvSpPr/>
      </dsp:nvSpPr>
      <dsp:spPr>
        <a:xfrm rot="5400000">
          <a:off x="4059102" y="298517"/>
          <a:ext cx="1175682" cy="814281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Garantir acesso universal a serviços de saúde sexual e reprodutiva de qualidade considerando  necessidades dos homens, mulheres, adolescentes e jovens, LGBT, pessoas com deficiência e aquelas que vivem em condições de vulnerabilidade.</a:t>
          </a:r>
        </a:p>
      </dsp:txBody>
      <dsp:txXfrm rot="-5400000">
        <a:off x="575538" y="3839473"/>
        <a:ext cx="8085419" cy="1060898"/>
      </dsp:txXfrm>
    </dsp:sp>
    <dsp:sp modelId="{D0CDB1B8-F2B2-49BC-B295-27CF114AF14F}">
      <dsp:nvSpPr>
        <dsp:cNvPr id="0" name=""/>
        <dsp:cNvSpPr/>
      </dsp:nvSpPr>
      <dsp:spPr>
        <a:xfrm>
          <a:off x="0" y="4068799"/>
          <a:ext cx="543434" cy="60224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5</a:t>
          </a:r>
        </a:p>
      </dsp:txBody>
      <dsp:txXfrm>
        <a:off x="26528" y="4095327"/>
        <a:ext cx="490378" cy="549191"/>
      </dsp:txXfrm>
    </dsp:sp>
    <dsp:sp modelId="{5FE39D24-D69E-4A86-BB8F-8944BBF31D71}">
      <dsp:nvSpPr>
        <dsp:cNvPr id="0" name=""/>
        <dsp:cNvSpPr/>
      </dsp:nvSpPr>
      <dsp:spPr>
        <a:xfrm rot="5400000">
          <a:off x="4403376" y="1226091"/>
          <a:ext cx="522188" cy="817680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Avançar na prevenção e controle do HIV/AIDS</a:t>
          </a:r>
          <a:r>
            <a:rPr lang="pt-BR" sz="1800" kern="1200" dirty="0"/>
            <a:t>.</a:t>
          </a:r>
        </a:p>
      </dsp:txBody>
      <dsp:txXfrm rot="-5400000">
        <a:off x="576070" y="5078889"/>
        <a:ext cx="8151311" cy="471206"/>
      </dsp:txXfrm>
    </dsp:sp>
    <dsp:sp modelId="{8CA45679-2727-461E-B22E-E46473CC21A7}">
      <dsp:nvSpPr>
        <dsp:cNvPr id="0" name=""/>
        <dsp:cNvSpPr/>
      </dsp:nvSpPr>
      <dsp:spPr>
        <a:xfrm>
          <a:off x="0" y="5013368"/>
          <a:ext cx="543965" cy="60224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6</a:t>
          </a:r>
        </a:p>
      </dsp:txBody>
      <dsp:txXfrm>
        <a:off x="26554" y="5039922"/>
        <a:ext cx="490857" cy="549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7D202-2F6E-4BDC-9EDB-54FB5A2803D6}">
      <dsp:nvSpPr>
        <dsp:cNvPr id="0" name=""/>
        <dsp:cNvSpPr/>
      </dsp:nvSpPr>
      <dsp:spPr>
        <a:xfrm>
          <a:off x="2547416" y="1699088"/>
          <a:ext cx="1842204" cy="165952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POLÍTICA NACIONAL DE ATENÇÃO INTEGRAL À SAÚDE DA MULHER</a:t>
          </a:r>
        </a:p>
      </dsp:txBody>
      <dsp:txXfrm>
        <a:off x="2817201" y="1942120"/>
        <a:ext cx="1302634" cy="1173462"/>
      </dsp:txXfrm>
    </dsp:sp>
    <dsp:sp modelId="{5B2FBB2F-1642-4E72-A3A6-180B25D03FCF}">
      <dsp:nvSpPr>
        <dsp:cNvPr id="0" name=""/>
        <dsp:cNvSpPr/>
      </dsp:nvSpPr>
      <dsp:spPr>
        <a:xfrm rot="16200000">
          <a:off x="3343376" y="1555872"/>
          <a:ext cx="250284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50284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2261" y="1567688"/>
        <a:ext cx="12514" cy="12514"/>
      </dsp:txXfrm>
    </dsp:sp>
    <dsp:sp modelId="{AFCDCF1F-BE9E-4FA0-8314-612ED2D62064}">
      <dsp:nvSpPr>
        <dsp:cNvPr id="0" name=""/>
        <dsp:cNvSpPr/>
      </dsp:nvSpPr>
      <dsp:spPr>
        <a:xfrm>
          <a:off x="2647690" y="-43685"/>
          <a:ext cx="1641657" cy="1492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POLÍTICAS PARA AS MULHERES</a:t>
          </a:r>
        </a:p>
      </dsp:txBody>
      <dsp:txXfrm>
        <a:off x="2888105" y="174885"/>
        <a:ext cx="1160827" cy="1055348"/>
      </dsp:txXfrm>
    </dsp:sp>
    <dsp:sp modelId="{76E00CD4-CDEB-494E-AF65-A87349A3CC1D}">
      <dsp:nvSpPr>
        <dsp:cNvPr id="0" name=""/>
        <dsp:cNvSpPr/>
      </dsp:nvSpPr>
      <dsp:spPr>
        <a:xfrm rot="20076480">
          <a:off x="4277351" y="2097048"/>
          <a:ext cx="12558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2558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37005" y="2111982"/>
        <a:ext cx="6279" cy="6279"/>
      </dsp:txXfrm>
    </dsp:sp>
    <dsp:sp modelId="{0D558632-3E02-4523-9671-B0FD3CBF64C0}">
      <dsp:nvSpPr>
        <dsp:cNvPr id="0" name=""/>
        <dsp:cNvSpPr/>
      </dsp:nvSpPr>
      <dsp:spPr>
        <a:xfrm>
          <a:off x="4208491" y="764830"/>
          <a:ext cx="2341369" cy="171420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A MULHER</a:t>
          </a:r>
        </a:p>
      </dsp:txBody>
      <dsp:txXfrm>
        <a:off x="4551377" y="1015869"/>
        <a:ext cx="1655597" cy="1212123"/>
      </dsp:txXfrm>
    </dsp:sp>
    <dsp:sp modelId="{B6F84A2E-AF3B-4D95-A852-3F6706CE2EE7}">
      <dsp:nvSpPr>
        <dsp:cNvPr id="0" name=""/>
        <dsp:cNvSpPr/>
      </dsp:nvSpPr>
      <dsp:spPr>
        <a:xfrm rot="1530198">
          <a:off x="4269222" y="2957894"/>
          <a:ext cx="27310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73108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98949" y="2969139"/>
        <a:ext cx="13655" cy="13655"/>
      </dsp:txXfrm>
    </dsp:sp>
    <dsp:sp modelId="{FE162B52-EF4C-464E-ACD3-02CEE006BCC2}">
      <dsp:nvSpPr>
        <dsp:cNvPr id="0" name=""/>
        <dsp:cNvSpPr/>
      </dsp:nvSpPr>
      <dsp:spPr>
        <a:xfrm>
          <a:off x="4341032" y="2636760"/>
          <a:ext cx="2352843" cy="173905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sp:txBody>
      <dsp:txXfrm>
        <a:off x="4685598" y="2891439"/>
        <a:ext cx="1663711" cy="1229697"/>
      </dsp:txXfrm>
    </dsp:sp>
    <dsp:sp modelId="{0DC5ADEF-5864-4DB1-A4FA-ABFF89AE259E}">
      <dsp:nvSpPr>
        <dsp:cNvPr id="0" name=""/>
        <dsp:cNvSpPr/>
      </dsp:nvSpPr>
      <dsp:spPr>
        <a:xfrm rot="5400000">
          <a:off x="3362880" y="3446180"/>
          <a:ext cx="21127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1127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3236" y="3458971"/>
        <a:ext cx="10563" cy="10563"/>
      </dsp:txXfrm>
    </dsp:sp>
    <dsp:sp modelId="{1169CFF0-42F0-462C-9096-D705D613A866}">
      <dsp:nvSpPr>
        <dsp:cNvPr id="0" name=""/>
        <dsp:cNvSpPr/>
      </dsp:nvSpPr>
      <dsp:spPr>
        <a:xfrm>
          <a:off x="2465243" y="3569892"/>
          <a:ext cx="2006549" cy="157050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AO TRÁFICO DE PESSOAS</a:t>
          </a:r>
        </a:p>
      </dsp:txBody>
      <dsp:txXfrm>
        <a:off x="2759095" y="3799887"/>
        <a:ext cx="1418845" cy="1110512"/>
      </dsp:txXfrm>
    </dsp:sp>
    <dsp:sp modelId="{7010CE22-2FAB-4DE1-A0D2-EF6EBE997FE7}">
      <dsp:nvSpPr>
        <dsp:cNvPr id="0" name=""/>
        <dsp:cNvSpPr/>
      </dsp:nvSpPr>
      <dsp:spPr>
        <a:xfrm rot="9499626">
          <a:off x="2523191" y="2865321"/>
          <a:ext cx="106343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06343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573704" y="2880736"/>
        <a:ext cx="5317" cy="5317"/>
      </dsp:txXfrm>
    </dsp:sp>
    <dsp:sp modelId="{A6F9750C-2DD5-4A65-9AD5-B356BFA34207}">
      <dsp:nvSpPr>
        <dsp:cNvPr id="0" name=""/>
        <dsp:cNvSpPr/>
      </dsp:nvSpPr>
      <dsp:spPr>
        <a:xfrm>
          <a:off x="404058" y="2463499"/>
          <a:ext cx="2257366" cy="1669261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À EPIDEMIA DE FEMINIZAÇÃO DA AIDS E OUTRAS DST</a:t>
          </a:r>
        </a:p>
      </dsp:txBody>
      <dsp:txXfrm>
        <a:off x="734642" y="2707957"/>
        <a:ext cx="1596198" cy="1180345"/>
      </dsp:txXfrm>
    </dsp:sp>
    <dsp:sp modelId="{DC1C06A2-4516-49B0-9F2D-606F1913E69C}">
      <dsp:nvSpPr>
        <dsp:cNvPr id="0" name=""/>
        <dsp:cNvSpPr/>
      </dsp:nvSpPr>
      <dsp:spPr>
        <a:xfrm rot="12752856">
          <a:off x="2527526" y="1975795"/>
          <a:ext cx="205549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05549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625162" y="1988729"/>
        <a:ext cx="10277" cy="10277"/>
      </dsp:txXfrm>
    </dsp:sp>
    <dsp:sp modelId="{5A633579-FB15-4D9F-AAF5-0150CEA74D79}">
      <dsp:nvSpPr>
        <dsp:cNvPr id="0" name=""/>
        <dsp:cNvSpPr/>
      </dsp:nvSpPr>
      <dsp:spPr>
        <a:xfrm>
          <a:off x="719230" y="510024"/>
          <a:ext cx="2009228" cy="181061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ENFRENTAMENTO À VIOLÊNCIA INSTITUCIONAL NA REDE CEGONHA</a:t>
          </a:r>
        </a:p>
      </dsp:txBody>
      <dsp:txXfrm>
        <a:off x="1013475" y="775183"/>
        <a:ext cx="1420738" cy="1280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5FB6-52AA-4790-BE4B-312C508892FC}">
      <dsp:nvSpPr>
        <dsp:cNvPr id="0" name=""/>
        <dsp:cNvSpPr/>
      </dsp:nvSpPr>
      <dsp:spPr>
        <a:xfrm>
          <a:off x="1878808" y="983065"/>
          <a:ext cx="2764657" cy="26997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Aproximadamente 1 bilhão de contraceptivos distribuídos</a:t>
          </a:r>
        </a:p>
      </dsp:txBody>
      <dsp:txXfrm>
        <a:off x="2283683" y="1378429"/>
        <a:ext cx="1954907" cy="1908988"/>
      </dsp:txXfrm>
    </dsp:sp>
    <dsp:sp modelId="{94717A56-BF7E-4593-AF8F-A7B39DCE479C}">
      <dsp:nvSpPr>
        <dsp:cNvPr id="0" name=""/>
        <dsp:cNvSpPr/>
      </dsp:nvSpPr>
      <dsp:spPr>
        <a:xfrm>
          <a:off x="1979716" y="106970"/>
          <a:ext cx="2179209" cy="11867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Combinada (</a:t>
          </a:r>
          <a:r>
            <a:rPr lang="pt-BR" sz="1200" b="1" kern="1200" dirty="0" err="1"/>
            <a:t>Etinilestradiol</a:t>
          </a:r>
          <a:r>
            <a:rPr lang="pt-BR" sz="1200" b="1" kern="1200" dirty="0"/>
            <a:t> +  </a:t>
          </a:r>
          <a:r>
            <a:rPr lang="pt-BR" sz="1200" b="1" kern="1200" dirty="0" err="1"/>
            <a:t>Levonorgestrel</a:t>
          </a:r>
          <a:r>
            <a:rPr lang="pt-BR" sz="1200" b="1" kern="1200" dirty="0"/>
            <a:t>)</a:t>
          </a:r>
        </a:p>
      </dsp:txBody>
      <dsp:txXfrm>
        <a:off x="2298854" y="280771"/>
        <a:ext cx="1540933" cy="839184"/>
      </dsp:txXfrm>
    </dsp:sp>
    <dsp:sp modelId="{94F83D74-8255-4653-8619-852E16706C7F}">
      <dsp:nvSpPr>
        <dsp:cNvPr id="0" name=""/>
        <dsp:cNvSpPr/>
      </dsp:nvSpPr>
      <dsp:spPr>
        <a:xfrm>
          <a:off x="3824984" y="374757"/>
          <a:ext cx="1912587" cy="11973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de Emergência (Levonorgestrel)                       </a:t>
          </a:r>
        </a:p>
      </dsp:txBody>
      <dsp:txXfrm>
        <a:off x="4105076" y="550106"/>
        <a:ext cx="1352403" cy="846660"/>
      </dsp:txXfrm>
    </dsp:sp>
    <dsp:sp modelId="{ADB2F8F4-B7D6-4EC4-B24F-8D57F77DABBB}">
      <dsp:nvSpPr>
        <dsp:cNvPr id="0" name=""/>
        <dsp:cNvSpPr/>
      </dsp:nvSpPr>
      <dsp:spPr>
        <a:xfrm>
          <a:off x="4279780" y="1378889"/>
          <a:ext cx="1971455" cy="12814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Minipílula (Noretisterona)</a:t>
          </a:r>
        </a:p>
      </dsp:txBody>
      <dsp:txXfrm>
        <a:off x="4568493" y="1566546"/>
        <a:ext cx="1394029" cy="906091"/>
      </dsp:txXfrm>
    </dsp:sp>
    <dsp:sp modelId="{19C44317-BF72-4465-A0EF-C88E898F1507}">
      <dsp:nvSpPr>
        <dsp:cNvPr id="0" name=""/>
        <dsp:cNvSpPr/>
      </dsp:nvSpPr>
      <dsp:spPr>
        <a:xfrm>
          <a:off x="4028293" y="2543805"/>
          <a:ext cx="2014894" cy="11896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Mensal (Valerato de Estradiol+Enantato de Noretisterona)</a:t>
          </a:r>
        </a:p>
      </dsp:txBody>
      <dsp:txXfrm>
        <a:off x="4323367" y="2718022"/>
        <a:ext cx="1424746" cy="841197"/>
      </dsp:txXfrm>
    </dsp:sp>
    <dsp:sp modelId="{D1392044-3B9F-4B9A-8BA2-28CC45F1F93F}">
      <dsp:nvSpPr>
        <dsp:cNvPr id="0" name=""/>
        <dsp:cNvSpPr/>
      </dsp:nvSpPr>
      <dsp:spPr>
        <a:xfrm>
          <a:off x="2686243" y="3371459"/>
          <a:ext cx="2337949" cy="12005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Trimestral (Medroxiprogesterona)     </a:t>
          </a:r>
        </a:p>
      </dsp:txBody>
      <dsp:txXfrm>
        <a:off x="3028628" y="3547272"/>
        <a:ext cx="1653179" cy="848897"/>
      </dsp:txXfrm>
    </dsp:sp>
    <dsp:sp modelId="{11998219-34B0-4130-9ADA-70AF1DCBF63A}">
      <dsp:nvSpPr>
        <dsp:cNvPr id="0" name=""/>
        <dsp:cNvSpPr/>
      </dsp:nvSpPr>
      <dsp:spPr>
        <a:xfrm>
          <a:off x="1444816" y="3277756"/>
          <a:ext cx="1661188" cy="11739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DIU</a:t>
          </a:r>
        </a:p>
      </dsp:txBody>
      <dsp:txXfrm>
        <a:off x="1688091" y="3449682"/>
        <a:ext cx="1174638" cy="830133"/>
      </dsp:txXfrm>
    </dsp:sp>
    <dsp:sp modelId="{8EE1E690-F3DC-4AF6-9118-11D09B2DA299}">
      <dsp:nvSpPr>
        <dsp:cNvPr id="0" name=""/>
        <dsp:cNvSpPr/>
      </dsp:nvSpPr>
      <dsp:spPr>
        <a:xfrm>
          <a:off x="720087" y="2522413"/>
          <a:ext cx="1573963" cy="1115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Diafragma</a:t>
          </a:r>
        </a:p>
      </dsp:txBody>
      <dsp:txXfrm>
        <a:off x="950589" y="2685759"/>
        <a:ext cx="1112959" cy="788707"/>
      </dsp:txXfrm>
    </dsp:sp>
    <dsp:sp modelId="{AB817EC8-FF41-43AE-B04D-3CB508C705DA}">
      <dsp:nvSpPr>
        <dsp:cNvPr id="0" name=""/>
        <dsp:cNvSpPr/>
      </dsp:nvSpPr>
      <dsp:spPr>
        <a:xfrm>
          <a:off x="389814" y="1510959"/>
          <a:ext cx="1664776" cy="11489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masculino               </a:t>
          </a:r>
        </a:p>
      </dsp:txBody>
      <dsp:txXfrm>
        <a:off x="633615" y="1679214"/>
        <a:ext cx="1177174" cy="812410"/>
      </dsp:txXfrm>
    </dsp:sp>
    <dsp:sp modelId="{5ACA48F9-0F9F-48FE-997D-749D48829F75}">
      <dsp:nvSpPr>
        <dsp:cNvPr id="0" name=""/>
        <dsp:cNvSpPr/>
      </dsp:nvSpPr>
      <dsp:spPr>
        <a:xfrm>
          <a:off x="813817" y="753768"/>
          <a:ext cx="1761676" cy="104656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feminino               </a:t>
          </a:r>
        </a:p>
      </dsp:txBody>
      <dsp:txXfrm>
        <a:off x="1071808" y="907033"/>
        <a:ext cx="1245694" cy="740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25DE-AFDF-4C71-A925-B87D42239C01}">
      <dsp:nvSpPr>
        <dsp:cNvPr id="0" name=""/>
        <dsp:cNvSpPr/>
      </dsp:nvSpPr>
      <dsp:spPr>
        <a:xfrm>
          <a:off x="88505" y="21421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1.707, DE 18 DE AGOSTO DE 2008</a:t>
          </a:r>
          <a:endParaRPr lang="pt-BR" sz="1400" kern="1200" dirty="0"/>
        </a:p>
      </dsp:txBody>
      <dsp:txXfrm>
        <a:off x="686903" y="21421"/>
        <a:ext cx="938138" cy="1196795"/>
      </dsp:txXfrm>
    </dsp:sp>
    <dsp:sp modelId="{371E1873-69D7-46B7-AC65-870AEEF68C9E}">
      <dsp:nvSpPr>
        <dsp:cNvPr id="0" name=""/>
        <dsp:cNvSpPr/>
      </dsp:nvSpPr>
      <dsp:spPr>
        <a:xfrm>
          <a:off x="1819163" y="728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Institui, no âmbito do Sistema Único de Saúde (SUS),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.</a:t>
          </a:r>
        </a:p>
      </dsp:txBody>
      <dsp:txXfrm>
        <a:off x="2467228" y="728"/>
        <a:ext cx="3148223" cy="1296130"/>
      </dsp:txXfrm>
    </dsp:sp>
    <dsp:sp modelId="{2F8C332E-9AA4-49BB-A61A-23B3E04E3AF1}">
      <dsp:nvSpPr>
        <dsp:cNvPr id="0" name=""/>
        <dsp:cNvSpPr/>
      </dsp:nvSpPr>
      <dsp:spPr>
        <a:xfrm>
          <a:off x="88505" y="1485102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233, DE 18 DE MAIO DE 2010</a:t>
          </a:r>
          <a:endParaRPr lang="pt-BR" sz="1400" kern="1200" dirty="0"/>
        </a:p>
      </dsp:txBody>
      <dsp:txXfrm>
        <a:off x="686903" y="1485102"/>
        <a:ext cx="938138" cy="1196795"/>
      </dsp:txXfrm>
    </dsp:sp>
    <dsp:sp modelId="{66C73B77-3D8B-40E8-A818-2896C3119AA4}">
      <dsp:nvSpPr>
        <dsp:cNvPr id="0" name=""/>
        <dsp:cNvSpPr/>
      </dsp:nvSpPr>
      <dsp:spPr>
        <a:xfrm>
          <a:off x="1819163" y="1464409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Assegura aos servidores públicos, no âmbito da Administração Pública Federal direta, autárquica e fundacional, o uso do nome social adotado por travestis e transexuais.</a:t>
          </a:r>
        </a:p>
      </dsp:txBody>
      <dsp:txXfrm>
        <a:off x="2467228" y="1464409"/>
        <a:ext cx="3148223" cy="1296130"/>
      </dsp:txXfrm>
    </dsp:sp>
    <dsp:sp modelId="{DDA711E0-1E16-4A12-AD04-5F6804881D04}">
      <dsp:nvSpPr>
        <dsp:cNvPr id="0" name=""/>
        <dsp:cNvSpPr/>
      </dsp:nvSpPr>
      <dsp:spPr>
        <a:xfrm>
          <a:off x="88505" y="2948784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2.836, DE 1º DE DEZEMBRO DE 2011</a:t>
          </a:r>
          <a:endParaRPr lang="pt-BR" sz="1400" kern="1200" dirty="0"/>
        </a:p>
      </dsp:txBody>
      <dsp:txXfrm>
        <a:off x="686903" y="2948784"/>
        <a:ext cx="938138" cy="1196795"/>
      </dsp:txXfrm>
    </dsp:sp>
    <dsp:sp modelId="{E0E4F3F7-A893-4EB1-9CB3-055A8DD5AD52}">
      <dsp:nvSpPr>
        <dsp:cNvPr id="0" name=""/>
        <dsp:cNvSpPr/>
      </dsp:nvSpPr>
      <dsp:spPr>
        <a:xfrm>
          <a:off x="1819163" y="2928091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sp:txBody>
      <dsp:txXfrm>
        <a:off x="2467228" y="2928091"/>
        <a:ext cx="3148223" cy="1296130"/>
      </dsp:txXfrm>
    </dsp:sp>
    <dsp:sp modelId="{1CF475F6-43D5-4C7C-9FB8-9E0A64CAB1CF}">
      <dsp:nvSpPr>
        <dsp:cNvPr id="0" name=""/>
        <dsp:cNvSpPr/>
      </dsp:nvSpPr>
      <dsp:spPr>
        <a:xfrm>
          <a:off x="73187" y="4441440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PORTARIA Nº 2.803, DE 19 DE NOVEMBRO DE 2013</a:t>
          </a:r>
          <a:endParaRPr lang="pt-BR" sz="1400" kern="1200"/>
        </a:p>
      </dsp:txBody>
      <dsp:txXfrm>
        <a:off x="671585" y="4441440"/>
        <a:ext cx="938138" cy="1196795"/>
      </dsp:txXfrm>
    </dsp:sp>
    <dsp:sp modelId="{4881706C-5BD0-447E-B1E7-97830FF47DE2}">
      <dsp:nvSpPr>
        <dsp:cNvPr id="0" name=""/>
        <dsp:cNvSpPr/>
      </dsp:nvSpPr>
      <dsp:spPr>
        <a:xfrm>
          <a:off x="1819163" y="4391773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Redefine e amplia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 no Sistema Único de Saúde (SUS).</a:t>
          </a:r>
        </a:p>
      </dsp:txBody>
      <dsp:txXfrm>
        <a:off x="2467228" y="4391773"/>
        <a:ext cx="3148223" cy="129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AF8F-707C-46A5-BF33-E8CD30C2CDD5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3EBA8F-30A9-4F61-87E0-31E81B9A5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9DA02-1E5E-47A0-A7A5-E0BAD52FCB7D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D093CC-1F1F-4CDB-B281-1ECCA6258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B1F14E78-927D-4D1A-90A2-5456B2B5F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DFCA915A-2875-46B9-837F-FF97DEA69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EEBCAF3E-A9AD-4F58-9817-0C9956DC105F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6F71628-A205-4A9C-95AE-6B2E89B785FD}" type="slidenum">
              <a:rPr lang="pt-BR" altLang="pt-BR" sz="1200"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5</a:t>
            </a:fld>
            <a:endParaRPr lang="pt-BR" altLang="pt-BR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48323E6A-C938-42D0-9DEC-F64309E6B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77698165-9E66-4C7D-865E-9E538C7D4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De Cairo até Montevidéu tivemos: </a:t>
            </a: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873925D8-0C2F-45D8-B3CB-B31F4FBCB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76BC42-771E-4933-A052-7FD4EFFE370F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9AF3A434-2C56-48CC-A58C-0BE3FB230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5717DF7D-0CD9-4FB5-B1C4-0DCF0B229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E2724627-119E-4ADE-9544-40A64B9E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F0CFC2-F794-4BCF-A34E-325802E600C3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FEDDBC1-9956-4B1D-90CC-621A790E9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F22606-7CAA-4752-A4DC-A35A261EEBDF}" type="slidenum">
              <a:rPr lang="pt-BR" altLang="pt-BR">
                <a:latin typeface="Arial" panose="020B0604020202020204" pitchFamily="34" charset="0"/>
              </a:rPr>
              <a:pPr/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0EBEB796-5E23-43A2-921D-7CF1B272E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07FF9352-9786-4AD1-A40D-13994542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ea typeface="Arial Unicode MS" pitchFamily="34" charset="-128"/>
              </a:rPr>
              <a:t>Dentro das linhas de cuidados são trabalhadas as especificidades.</a:t>
            </a: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29B531F2-1DCC-4231-890B-C27A2272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EEFA2FA-E546-40A7-8601-382C925FE220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8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EE77D4DB-A6CE-4E79-A4B6-AF1353A20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D7BF6463-F88C-4996-AD30-D95CE1C21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Pode ser citado ainda o Pacto Nacional para redução da morte materna e Neonatal em 2005</a:t>
            </a: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6B024A03-23F8-4E88-8B39-66E427617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213A20-17FE-41CB-ABDE-82776C6EF92A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4B61-61AF-4DC5-A237-066D0B4567E3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E14C-7310-489D-AB40-D690D1257C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C700-F881-4A61-9F16-2F2E790399B2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BA2D-7F23-4E3F-8717-9A5F49D9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882-1FBA-4044-A250-2E68C390BA72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9AD0-01EA-4ECE-8F20-0429932544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8858248" y="0"/>
            <a:ext cx="285752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76000"/>
          </a:blip>
          <a:srcRect/>
          <a:stretch>
            <a:fillRect/>
          </a:stretch>
        </p:blipFill>
        <p:spPr bwMode="auto">
          <a:xfrm>
            <a:off x="3571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claudia.araujo\Pictures\logo_su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6286500"/>
            <a:ext cx="7381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laudia.araujo\Pictures\saude_da_mulh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986463"/>
            <a:ext cx="500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governo federal 2011 20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6286500"/>
            <a:ext cx="928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4286250" y="6305550"/>
            <a:ext cx="12144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MINISTÉRIO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DA SAÚDE</a:t>
            </a:r>
            <a:endParaRPr lang="pt-BR" sz="800" b="1"/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/>
              <a:t>Cal/Jun/12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4556-7E3F-4283-8512-4837AC7C8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CF17-AFBF-4814-BFC1-EEC759A0B24F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9786-85D4-4374-92F8-1E7BC2AD57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AE7-2BED-4CFD-BA83-8F013E35ABA5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5814-1B64-4A9E-857D-DC1BFBB55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1C2-E07A-4EAC-8A11-65B5E58354D3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4F11-1B0F-4CE7-B477-D08B3348CE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8EB7-7D2F-436A-93AA-9C432791A06F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28A6-6E4C-4786-8E9F-7260F92F46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F147-B18E-411E-A8E1-9F070426B9D5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B5A8-0F9F-4724-B77A-DB603A127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632A-CF20-4347-819D-71A6D9ED6AEC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C259-D61B-4546-81F5-DC731E5B95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BBCC-B769-47BF-8E61-6BFF3EB2F1E0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1354-8B9B-4CE9-BF59-FE8E9C29DB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DE62-5802-4DC2-B3BF-9DE2F3A02426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C328-81F9-45DA-852F-7C201AF42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09805-33A0-43EE-AF1C-E2EDA5B9F1E7}" type="datetimeFigureOut">
              <a:rPr lang="pt-BR"/>
              <a:pPr>
                <a:defRPr/>
              </a:pPr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EA807-93A7-486A-8320-B6937600FF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5857875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upo 1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025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sp>
        <p:nvSpPr>
          <p:cNvPr id="10244" name="Retângulo 5"/>
          <p:cNvSpPr>
            <a:spLocks noChangeArrowheads="1"/>
          </p:cNvSpPr>
          <p:nvPr/>
        </p:nvSpPr>
        <p:spPr bwMode="auto">
          <a:xfrm>
            <a:off x="3419475" y="1879600"/>
            <a:ext cx="46085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>
                <a:latin typeface="Calibri" pitchFamily="34" charset="0"/>
              </a:rPr>
              <a:t>A Política Nacional de Atenção Integral à Saúde da Mulher visa atender à população feminina brasileira acima de 10 anos de idade, em suas necessidades de saúde, em todas as fases de sua vida, de acordo com as características apresentadas em cada fase.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33822" y="476672"/>
            <a:ext cx="770485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 A POLÍTICA NACIONAL DE ATENÇÃO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À SAÚDE DA MULHER</a:t>
            </a:r>
            <a:endParaRPr lang="pt-BR" sz="2000" b="1" dirty="0">
              <a:latin typeface="+mj-lt"/>
              <a:cs typeface="+mn-cs"/>
            </a:endParaRPr>
          </a:p>
        </p:txBody>
      </p:sp>
      <p:pic>
        <p:nvPicPr>
          <p:cNvPr id="10248" name="Picture 2" descr="http://dtr2001.saude.gov.br/editora/produtos/livros/capas/07_0409_C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39888"/>
            <a:ext cx="21034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CaixaDeTexto 9"/>
          <p:cNvSpPr txBox="1">
            <a:spLocks noChangeArrowheads="1"/>
          </p:cNvSpPr>
          <p:nvPr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00"/>
              <a:t>Cal/Jun/12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>
            <a:extLst>
              <a:ext uri="{FF2B5EF4-FFF2-40B4-BE49-F238E27FC236}">
                <a16:creationId xmlns:a16="http://schemas.microsoft.com/office/drawing/2014/main" id="{605D99E9-4867-4FDC-8C12-DD91C64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933825"/>
            <a:ext cx="3281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AB964C6-B516-42D4-8325-4A4F43169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75422" y="1521313"/>
          <a:ext cx="6675614" cy="457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Retângulo 1">
            <a:extLst>
              <a:ext uri="{FF2B5EF4-FFF2-40B4-BE49-F238E27FC236}">
                <a16:creationId xmlns:a16="http://schemas.microsoft.com/office/drawing/2014/main" id="{4E217030-02F2-4F2F-9C76-339D3249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9509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pt-BR" altLang="pt-BR" sz="2400" b="1"/>
              <a:t>100% da população sexualmente ativa (10 a 49 anos)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3D4B5E02-1C54-466A-AA39-1B1594F9F230}"/>
              </a:ext>
            </a:extLst>
          </p:cNvPr>
          <p:cNvSpPr/>
          <p:nvPr/>
        </p:nvSpPr>
        <p:spPr>
          <a:xfrm rot="20845079">
            <a:off x="5368925" y="2133600"/>
            <a:ext cx="515938" cy="254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6" name="Picture 20">
            <a:extLst>
              <a:ext uri="{FF2B5EF4-FFF2-40B4-BE49-F238E27FC236}">
                <a16:creationId xmlns:a16="http://schemas.microsoft.com/office/drawing/2014/main" id="{DFD11A05-6B98-43CD-BCFE-F532682D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725863"/>
            <a:ext cx="28463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upo 11">
            <a:extLst>
              <a:ext uri="{FF2B5EF4-FFF2-40B4-BE49-F238E27FC236}">
                <a16:creationId xmlns:a16="http://schemas.microsoft.com/office/drawing/2014/main" id="{0FFEE4B6-0EF7-4EEE-8652-893249C83811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1525588"/>
            <a:ext cx="3128962" cy="2047875"/>
            <a:chOff x="5906321" y="1524894"/>
            <a:chExt cx="3130175" cy="2048122"/>
          </a:xfrm>
        </p:grpSpPr>
        <p:sp>
          <p:nvSpPr>
            <p:cNvPr id="26" name="Espaço Reservado para Conteúdo 2">
              <a:extLst>
                <a:ext uri="{FF2B5EF4-FFF2-40B4-BE49-F238E27FC236}">
                  <a16:creationId xmlns:a16="http://schemas.microsoft.com/office/drawing/2014/main" id="{4CAA721A-7F25-4EAF-AF80-22902ED41DFA}"/>
                </a:ext>
              </a:extLst>
            </p:cNvPr>
            <p:cNvSpPr txBox="1">
              <a:spLocks/>
            </p:cNvSpPr>
            <p:nvPr/>
          </p:nvSpPr>
          <p:spPr>
            <a:xfrm>
              <a:off x="6876659" y="1524894"/>
              <a:ext cx="2159837" cy="204812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Levonogestrel</a:t>
              </a: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(Pílula de Emergência) 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Distribuição para todos os municípios brasileiros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Desnecessária apresentação da receita médica nas UBS</a:t>
              </a:r>
              <a:endParaRPr lang="pt-BR" sz="1450" b="1" dirty="0"/>
            </a:p>
          </p:txBody>
        </p:sp>
        <p:pic>
          <p:nvPicPr>
            <p:cNvPr id="10252" name="Picture 3" descr="D:\Users\Aline.reis\Desktop\Protocolo Levonorgestrel -foto.jpg">
              <a:extLst>
                <a:ext uri="{FF2B5EF4-FFF2-40B4-BE49-F238E27FC236}">
                  <a16:creationId xmlns:a16="http://schemas.microsoft.com/office/drawing/2014/main" id="{71934F17-3FD2-41DD-8350-0B502CB3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2" t="21111" r="19740" b="35139"/>
            <a:stretch>
              <a:fillRect/>
            </a:stretch>
          </p:blipFill>
          <p:spPr bwMode="auto">
            <a:xfrm>
              <a:off x="5971012" y="1916832"/>
              <a:ext cx="905244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4C21A99-3DFF-4C34-A827-C096FF07CD3A}"/>
                </a:ext>
              </a:extLst>
            </p:cNvPr>
            <p:cNvSpPr/>
            <p:nvPr/>
          </p:nvSpPr>
          <p:spPr>
            <a:xfrm>
              <a:off x="5906321" y="1524894"/>
              <a:ext cx="3130175" cy="204812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68E2BFA6-B689-402A-98B4-CF1107009F8F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rgbClr val="E9C2C1"/>
          </a:solidFill>
          <a:ln>
            <a:solidFill>
              <a:srgbClr val="BB4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F1126E2-FBA6-4091-A042-AF53B0937C70}"/>
              </a:ext>
            </a:extLst>
          </p:cNvPr>
          <p:cNvSpPr txBox="1">
            <a:spLocks/>
          </p:cNvSpPr>
          <p:nvPr/>
        </p:nvSpPr>
        <p:spPr>
          <a:xfrm>
            <a:off x="808038" y="223838"/>
            <a:ext cx="82296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rgbClr val="BB4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Oferta de Métodos Contraceptivos e Preservativos </a:t>
            </a:r>
          </a:p>
        </p:txBody>
      </p:sp>
      <p:sp>
        <p:nvSpPr>
          <p:cNvPr id="10250" name="CaixaDeTexto 17">
            <a:extLst>
              <a:ext uri="{FF2B5EF4-FFF2-40B4-BE49-F238E27FC236}">
                <a16:creationId xmlns:a16="http://schemas.microsoft.com/office/drawing/2014/main" id="{A755000C-037E-488F-A0FD-F9FA4E25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64690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>
                <a:latin typeface="Arial" panose="020B0604020202020204" pitchFamily="34" charset="0"/>
              </a:rPr>
              <a:t>Fonte: Ministério da Saúde , Brasil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4B99BE92-BA63-48C7-B3B6-DBC9DCB5D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389063"/>
            <a:ext cx="603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i="1">
                <a:solidFill>
                  <a:schemeClr val="tx2"/>
                </a:solidFill>
              </a:rPr>
              <a:t>Ampliação de acesso e melhoria da qualidade do acompanhamento pré-natal, assistência ao parto e puerpério</a:t>
            </a:r>
            <a:endParaRPr lang="pt-BR" altLang="pt-BR" b="1" i="1">
              <a:solidFill>
                <a:schemeClr val="tx2"/>
              </a:solidFill>
            </a:endParaRP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4ABE71B3-D50E-4CAD-B01B-2950FEBBD062}"/>
              </a:ext>
            </a:extLst>
          </p:cNvPr>
          <p:cNvSpPr/>
          <p:nvPr/>
        </p:nvSpPr>
        <p:spPr>
          <a:xfrm>
            <a:off x="358775" y="1989138"/>
            <a:ext cx="8569325" cy="403225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C351574-AC04-4EFA-BA2D-C1342133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563938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1">
            <a:extLst>
              <a:ext uri="{FF2B5EF4-FFF2-40B4-BE49-F238E27FC236}">
                <a16:creationId xmlns:a16="http://schemas.microsoft.com/office/drawing/2014/main" id="{CE28072B-D43C-4F56-8455-969087C02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92463"/>
            <a:ext cx="15700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Programa de Humanização do Parto e do Nascimento</a:t>
            </a:r>
          </a:p>
          <a:p>
            <a:pPr algn="ctr"/>
            <a:r>
              <a:rPr lang="pt-BR" altLang="pt-BR" b="1">
                <a:solidFill>
                  <a:schemeClr val="bg1"/>
                </a:solidFill>
              </a:rPr>
              <a:t>(2000)</a:t>
            </a:r>
          </a:p>
        </p:txBody>
      </p:sp>
      <p:sp>
        <p:nvSpPr>
          <p:cNvPr id="20486" name="CaixaDeTexto 8">
            <a:extLst>
              <a:ext uri="{FF2B5EF4-FFF2-40B4-BE49-F238E27FC236}">
                <a16:creationId xmlns:a16="http://schemas.microsoft.com/office/drawing/2014/main" id="{24C98BD9-B027-48B0-973E-4A142D97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332163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>
                <a:solidFill>
                  <a:schemeClr val="bg1"/>
                </a:solidFill>
              </a:rPr>
              <a:t>Rede Cegonha (2011)</a:t>
            </a:r>
          </a:p>
        </p:txBody>
      </p:sp>
      <p:sp>
        <p:nvSpPr>
          <p:cNvPr id="20487" name="CaixaDeTexto 11">
            <a:extLst>
              <a:ext uri="{FF2B5EF4-FFF2-40B4-BE49-F238E27FC236}">
                <a16:creationId xmlns:a16="http://schemas.microsoft.com/office/drawing/2014/main" id="{3AB53F61-EDCE-4901-91BB-50F31E25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3127375"/>
            <a:ext cx="1660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Política Nacional de Atenção Obstétrica e Neonatal (2005)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FAA55C1-D48E-4C8B-8FFB-DFB5C265597E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57CF4C6-2E16-49CD-8E24-274EE526381F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Saúde Materna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2">
            <a:extLst>
              <a:ext uri="{FF2B5EF4-FFF2-40B4-BE49-F238E27FC236}">
                <a16:creationId xmlns:a16="http://schemas.microsoft.com/office/drawing/2014/main" id="{E1EBA3FA-3F12-4D02-8684-11025C87BDC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90638"/>
            <a:ext cx="5256212" cy="5111750"/>
            <a:chOff x="3854200" y="1268760"/>
            <a:chExt cx="4623904" cy="5112568"/>
          </a:xfrm>
        </p:grpSpPr>
        <p:sp>
          <p:nvSpPr>
            <p:cNvPr id="2" name="Retângulo de cantos arredondados 1">
              <a:extLst>
                <a:ext uri="{FF2B5EF4-FFF2-40B4-BE49-F238E27FC236}">
                  <a16:creationId xmlns:a16="http://schemas.microsoft.com/office/drawing/2014/main" id="{3D349187-0129-44BE-98C6-9C54A152ED10}"/>
                </a:ext>
              </a:extLst>
            </p:cNvPr>
            <p:cNvSpPr/>
            <p:nvPr/>
          </p:nvSpPr>
          <p:spPr>
            <a:xfrm>
              <a:off x="3854200" y="1268760"/>
              <a:ext cx="4623904" cy="51125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7528B77-5D4D-4256-86A7-3CC77408B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48" y="1508510"/>
              <a:ext cx="4312479" cy="46330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Decreto-Lei no 2.848, de 07 de dezembro de 1940 – Código Penal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Norma Técnica Atenção Humanizada ao Abortamento -MS 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Arguição de Descumprimento de Preceito Fundamental nº 54 (STF/2012), garantiu a interrupção terapêutica da gravidez de feto anencéfalo</a:t>
              </a:r>
            </a:p>
          </p:txBody>
        </p:sp>
      </p:grp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BED24EC1-72DB-4EB8-8030-F577BCCA1040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FEC25C-235C-4659-90FB-D83368073E65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Aborto – Marcos Legais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C37E652-B39D-49BF-AE4E-4A26F75F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967">
            <a:off x="1044575" y="1212850"/>
            <a:ext cx="20415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EB6EACFE-FDB8-45D1-B98D-B335B915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1225">
            <a:off x="676275" y="3289300"/>
            <a:ext cx="2082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A0C6E663-5E85-4C00-A069-3E3D4070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142875"/>
            <a:ext cx="6551612" cy="83026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 NACIONAL  DE  ENFRENTAMENTO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 VIOLÊNCIA  CONTRA  A  MULHER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933FB617-DDFA-4814-BB18-594BF168CBEF}"/>
              </a:ext>
            </a:extLst>
          </p:cNvPr>
          <p:cNvSpPr/>
          <p:nvPr/>
        </p:nvSpPr>
        <p:spPr>
          <a:xfrm>
            <a:off x="642938" y="1285860"/>
            <a:ext cx="4000500" cy="171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 - Garantia da Aplicabilidade  da Lei Maria da Penha</a:t>
            </a: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936246F0-BD95-42CD-A4BD-DC1503640E28}"/>
              </a:ext>
            </a:extLst>
          </p:cNvPr>
          <p:cNvSpPr/>
          <p:nvPr/>
        </p:nvSpPr>
        <p:spPr>
          <a:xfrm>
            <a:off x="1785918" y="2428868"/>
            <a:ext cx="4000500" cy="1714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 - Ampliação e Fortalecimento da Rede de Serviços para Mulheres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3C075D8A-11EA-424C-B098-E2AAD2CD6E20}"/>
              </a:ext>
            </a:extLst>
          </p:cNvPr>
          <p:cNvSpPr/>
          <p:nvPr/>
        </p:nvSpPr>
        <p:spPr>
          <a:xfrm>
            <a:off x="2928938" y="3500438"/>
            <a:ext cx="4000500" cy="1714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III - Garantia da Segurança Cidadã e Acesso à Justiça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F591A56C-1D03-49B9-A9B0-0BA81B9AB11F}"/>
              </a:ext>
            </a:extLst>
          </p:cNvPr>
          <p:cNvSpPr/>
          <p:nvPr/>
        </p:nvSpPr>
        <p:spPr>
          <a:xfrm>
            <a:off x="3857626" y="4143380"/>
            <a:ext cx="4000500" cy="1714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IV- Garantia dos Direitos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uais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Reprodutivos, Enfrentamento à Exploração Sexual e ao Tráfico de Mulheres</a:t>
            </a:r>
            <a:b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:a16="http://schemas.microsoft.com/office/drawing/2014/main" id="{5A4B0E27-0C46-45ED-9D62-FAD23E140C73}"/>
              </a:ext>
            </a:extLst>
          </p:cNvPr>
          <p:cNvSpPr/>
          <p:nvPr/>
        </p:nvSpPr>
        <p:spPr>
          <a:xfrm>
            <a:off x="5286376" y="5072074"/>
            <a:ext cx="3571875" cy="1428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V - Garantia da Autonomia das Mulheres em Situação de Violência e Ampliação de seus Direitos</a:t>
            </a:r>
            <a:b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2" name="Imagem 5" descr="Template_1.png">
            <a:extLst>
              <a:ext uri="{FF2B5EF4-FFF2-40B4-BE49-F238E27FC236}">
                <a16:creationId xmlns:a16="http://schemas.microsoft.com/office/drawing/2014/main" id="{36447495-F40B-4A9B-8569-0582E995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8511F5-C365-4F7B-A1CB-FD88F169D30A}"/>
              </a:ext>
            </a:extLst>
          </p:cNvPr>
          <p:cNvSpPr/>
          <p:nvPr/>
        </p:nvSpPr>
        <p:spPr>
          <a:xfrm>
            <a:off x="322263" y="523875"/>
            <a:ext cx="64468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Em 10 anos redução de 34,8% em crianças menores de 5 anos e 71% na faixa etária de 10 a 14 anos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Fique Sabendo”, que tem como missão principal estimular a mobilização da sociedade em favor do diagnóstico do HIV.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8E2F17A-27B7-44A1-86CC-B6CE8D44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92188"/>
            <a:ext cx="203993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1ED9121-7F6B-4BCF-95AF-1641B6D0AF71}"/>
              </a:ext>
            </a:extLst>
          </p:cNvPr>
          <p:cNvSpPr/>
          <p:nvPr/>
        </p:nvSpPr>
        <p:spPr>
          <a:xfrm>
            <a:off x="319088" y="2781300"/>
            <a:ext cx="8429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Projeto Saúde e Prevenção nas Escolas (SPE): ações nas escolas e  unidades básicas de saúde. No Censo Escolar das  99.316 escolas de Ensino Básico, 94% trabalham algum tema relacionado à promoção da saúde e educação preventiva e 52 mil (52%) desenvolvem ações relacionadas à prevenção do HIV/aids.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Saúde na Escola (PSE) – instituído em 2007 pelo Decreto Presidencial nº 6.286. Ações conjuntas com o Ministério da Saúde e do Ministério da Educação – 18 milhões de escolares atendidos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4BD66-1480-4636-963A-FA09013CF24A}"/>
              </a:ext>
            </a:extLst>
          </p:cNvPr>
          <p:cNvSpPr/>
          <p:nvPr/>
        </p:nvSpPr>
        <p:spPr>
          <a:xfrm>
            <a:off x="1724025" y="131763"/>
            <a:ext cx="5619750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6"/>
                </a:solidFill>
              </a:rPr>
              <a:t>Enfrentamento da epidemia de Aids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sers\thereza.lamare\AppData\Local\Microsoft\Windows\Temporary Internet Files\Content.Outlook\A5M28Y48\02_fev_01_Nome Social_cartaz.png">
            <a:extLst>
              <a:ext uri="{FF2B5EF4-FFF2-40B4-BE49-F238E27FC236}">
                <a16:creationId xmlns:a16="http://schemas.microsoft.com/office/drawing/2014/main" id="{C088D7AC-5499-4588-A2CE-75CFDBA9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777">
            <a:off x="339725" y="1962150"/>
            <a:ext cx="2124075" cy="288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48ABB0F-B051-4F98-A6B9-C252AAA9E995}"/>
              </a:ext>
            </a:extLst>
          </p:cNvPr>
          <p:cNvGraphicFramePr/>
          <p:nvPr/>
        </p:nvGraphicFramePr>
        <p:xfrm>
          <a:off x="2627783" y="1052736"/>
          <a:ext cx="633670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476CEF87-ACB8-494E-B116-5A5E73C33934}"/>
              </a:ext>
            </a:extLst>
          </p:cNvPr>
          <p:cNvSpPr txBox="1">
            <a:spLocks/>
          </p:cNvSpPr>
          <p:nvPr/>
        </p:nvSpPr>
        <p:spPr>
          <a:xfrm>
            <a:off x="466725" y="188913"/>
            <a:ext cx="83534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7369E84-FCBD-4991-9118-20C4CEB9EC29}"/>
              </a:ext>
            </a:extLst>
          </p:cNvPr>
          <p:cNvSpPr/>
          <p:nvPr/>
        </p:nvSpPr>
        <p:spPr>
          <a:xfrm>
            <a:off x="323850" y="188913"/>
            <a:ext cx="8640763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C07E658-606B-4DDB-9886-A4BEB43C5F4B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4B154E-A496-4FE5-909B-7E3F2366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9138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1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5" descr="Template_1.png">
            <a:extLst>
              <a:ext uri="{FF2B5EF4-FFF2-40B4-BE49-F238E27FC236}">
                <a16:creationId xmlns:a16="http://schemas.microsoft.com/office/drawing/2014/main" id="{7CD8BFC6-4176-4F35-8782-49998C71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7A328B-E4B0-441B-85B0-1DE67C0F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20800"/>
            <a:ext cx="8893175" cy="5132388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Superar as desigualdades em saúde ainda existentes no país, garantindo acesso com equidade;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acesso da população a serviços de saúde sexual e saúde reprodutiva, incluindo ações de prevenção, diagnóstico e tratamento das DST/Aids                  Fortalecer as ações de planejamento reprodutivo e saúde sexual nos serviços de atenção básica especialmente em informações e acesso aos métodos não hormonais – 98% das mulheres usam hormônios como método contraceptivo 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 Aumentar a queda da mortalidade materna com redução das desigualdades  socioeconômicas e raciais;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Introduzir a vigilância do </a:t>
            </a:r>
            <a:r>
              <a:rPr lang="pt-BR" sz="2200" dirty="0" err="1"/>
              <a:t>near</a:t>
            </a:r>
            <a:r>
              <a:rPr lang="pt-BR" sz="2200" dirty="0"/>
              <a:t> miss materno e neonatal;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 participação dos homens nos eventos reprodutivos;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defRPr/>
            </a:pPr>
            <a:endParaRPr lang="pt-BR" sz="20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6283453-B51A-4BA3-B18C-D493410B6DBD}"/>
              </a:ext>
            </a:extLst>
          </p:cNvPr>
          <p:cNvCxnSpPr/>
          <p:nvPr/>
        </p:nvCxnSpPr>
        <p:spPr>
          <a:xfrm>
            <a:off x="1928813" y="2997200"/>
            <a:ext cx="7143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AC600F65-9C0E-4057-864D-13279B8A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tângulo 4">
            <a:extLst>
              <a:ext uri="{FF2B5EF4-FFF2-40B4-BE49-F238E27FC236}">
                <a16:creationId xmlns:a16="http://schemas.microsoft.com/office/drawing/2014/main" id="{5B14A6F9-BDBB-4125-9FE4-A167FF10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3">
            <a:extLst>
              <a:ext uri="{FF2B5EF4-FFF2-40B4-BE49-F238E27FC236}">
                <a16:creationId xmlns:a16="http://schemas.microsoft.com/office/drawing/2014/main" id="{E44DC597-3775-42DA-9A1A-05017249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73163"/>
            <a:ext cx="8893175" cy="518477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os Serviços de Saúde para atendimento de procedimentos relacionados à violência sexual e ao aborto legal, superando questões morais e religiosas;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universal aos serviços de saúde considerando  necessidades dos homens, mulheres, adolescentes e jovens, LGBT, pessoas com deficiência e aquelas que vivem em condições de vulnerabilidade;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a informação para adolescentes sobre os cuidados com a sua saúde sexual e saúde reprodutiva  favorecendo  atitudes responsáveis  e saudáveis;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Produzir informação em saúde de forma desagregada dando visibilidade as desigualdades existentes, principalmente raça e etnia;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Reduzir as intervenções desnecessárias e iatrogênicas no parto- mudança de modelo.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2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endParaRPr lang="pt-BR" altLang="pt-BR" sz="24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endParaRPr lang="pt-BR" altLang="pt-BR" sz="2000"/>
          </a:p>
        </p:txBody>
      </p:sp>
      <p:pic>
        <p:nvPicPr>
          <p:cNvPr id="36867" name="Imagem 5" descr="Template_1.png">
            <a:extLst>
              <a:ext uri="{FF2B5EF4-FFF2-40B4-BE49-F238E27FC236}">
                <a16:creationId xmlns:a16="http://schemas.microsoft.com/office/drawing/2014/main" id="{96511BFD-D6A5-4FD7-8ABF-033AFA63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87296CF-2633-477C-BA0D-90A3AD34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tângulo 4">
            <a:extLst>
              <a:ext uri="{FF2B5EF4-FFF2-40B4-BE49-F238E27FC236}">
                <a16:creationId xmlns:a16="http://schemas.microsoft.com/office/drawing/2014/main" id="{A82FCCFE-C1B5-450D-9D14-01EFE92F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90500"/>
            <a:ext cx="7181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5612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r>
              <a:rPr lang="pt-BR" sz="2800">
                <a:latin typeface="Calibri" pitchFamily="34" charset="0"/>
              </a:rPr>
              <a:t>	As redes de atenção são formadas por um conjunto de serviços articulados, que realizam desde a atenção primária à saúde até os serviços mais especializados, com o objetivo de garantir a integralidade do cuidado.</a:t>
            </a:r>
          </a:p>
          <a:p>
            <a:pPr algn="just"/>
            <a:endParaRPr lang="pt-BR" sz="2800">
              <a:latin typeface="Calibri" pitchFamily="34" charset="0"/>
            </a:endParaRPr>
          </a:p>
        </p:txBody>
      </p:sp>
      <p:grpSp>
        <p:nvGrpSpPr>
          <p:cNvPr id="14340" name="Grupo 4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434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3" y="6021388"/>
            <a:ext cx="573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862513" y="5229225"/>
            <a:ext cx="36703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00" dirty="0">
                <a:latin typeface="+mj-lt"/>
              </a:rPr>
              <a:t>Mendes, E.V. As redes de atenção à saúde. Brasília:  OPAS, 2011.</a:t>
            </a:r>
          </a:p>
        </p:txBody>
      </p:sp>
    </p:spTree>
    <p:extLst>
      <p:ext uri="{BB962C8B-B14F-4D97-AF65-F5344CB8AC3E}">
        <p14:creationId xmlns:p14="http://schemas.microsoft.com/office/powerpoint/2010/main" val="49577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19F9C16E-A1EC-4077-8BA9-06F282B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pt-BR" altLang="pt-BR" sz="2800" b="1"/>
              <a:t>LINHA DO TEMPO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8F22B44A-1038-4B79-8C20-E4A7D9649AEF}"/>
              </a:ext>
            </a:extLst>
          </p:cNvPr>
          <p:cNvSpPr/>
          <p:nvPr/>
        </p:nvSpPr>
        <p:spPr>
          <a:xfrm>
            <a:off x="500063" y="1071563"/>
            <a:ext cx="3857625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O </a:t>
            </a:r>
            <a:r>
              <a:rPr lang="pt-BR" sz="1700" b="1" dirty="0"/>
              <a:t>Programa de Assistência Integral à Saúde da Mulher </a:t>
            </a:r>
            <a:r>
              <a:rPr lang="pt-BR" sz="1700" dirty="0"/>
              <a:t>foi criado em 1983 no contexto da redemocratização do país e na esteira da Conferência de Alma-Ata (1978). Os movimentos sociais e os movimentos de mulheres, principalmente o movimento feminista, influenciaram a construção do Programa</a:t>
            </a: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FF363D7C-1EFA-4AC6-8301-CF9CE8D15FA9}"/>
              </a:ext>
            </a:extLst>
          </p:cNvPr>
          <p:cNvSpPr/>
          <p:nvPr/>
        </p:nvSpPr>
        <p:spPr>
          <a:xfrm>
            <a:off x="2571750" y="4357688"/>
            <a:ext cx="4714875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Em 2004, o Programa foi transformada na </a:t>
            </a:r>
            <a:r>
              <a:rPr lang="pt-BR" sz="17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Política Nacional de Atenção Integral a Saúde da Mulher</a:t>
            </a: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700" dirty="0"/>
              <a:t>O objetivo da Política é promover a melhoria das condições de vida e saúde das mulheres por meio da: (i) garantia de direitos; e (ii) ampliação do acesso aos meios e serviços de promoção, prevenção, assistência e recuperação da saúde</a:t>
            </a:r>
            <a:endParaRPr lang="pt-BR" sz="1700" dirty="0">
              <a:latin typeface="+mj-lt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D66D0346-6D2E-4444-AE0B-5FD891F9EF5B}"/>
              </a:ext>
            </a:extLst>
          </p:cNvPr>
          <p:cNvSpPr/>
          <p:nvPr/>
        </p:nvSpPr>
        <p:spPr>
          <a:xfrm>
            <a:off x="4857750" y="1071563"/>
            <a:ext cx="3786188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Paralelamente, no âmbito do Movimento Sanitário, se concebia o  </a:t>
            </a:r>
            <a:r>
              <a:rPr lang="pt-BR" sz="1700" b="1" dirty="0"/>
              <a:t>SUS</a:t>
            </a:r>
            <a:r>
              <a:rPr lang="pt-BR" sz="1700" dirty="0"/>
              <a:t>. A implementação do Programa nos anos 90 foi influenciada pelas características dessa nova política de saúde: integralidade e equidade da atenção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8893F96-EFEF-4B62-99F0-71B52D67817E}"/>
              </a:ext>
            </a:extLst>
          </p:cNvPr>
          <p:cNvCxnSpPr>
            <a:stCxn id="4" idx="3"/>
          </p:cNvCxnSpPr>
          <p:nvPr/>
        </p:nvCxnSpPr>
        <p:spPr>
          <a:xfrm>
            <a:off x="4357688" y="2392363"/>
            <a:ext cx="500062" cy="3222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>
            <a:extLst>
              <a:ext uri="{FF2B5EF4-FFF2-40B4-BE49-F238E27FC236}">
                <a16:creationId xmlns:a16="http://schemas.microsoft.com/office/drawing/2014/main" id="{FFF6132B-7476-4F64-BFE7-827117C932F7}"/>
              </a:ext>
            </a:extLst>
          </p:cNvPr>
          <p:cNvCxnSpPr>
            <a:stCxn id="8" idx="3"/>
          </p:cNvCxnSpPr>
          <p:nvPr/>
        </p:nvCxnSpPr>
        <p:spPr>
          <a:xfrm flipH="1">
            <a:off x="1785938" y="2392363"/>
            <a:ext cx="6858000" cy="1608137"/>
          </a:xfrm>
          <a:prstGeom prst="bentConnector3">
            <a:avLst>
              <a:gd name="adj1" fmla="val -333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>
            <a:extLst>
              <a:ext uri="{FF2B5EF4-FFF2-40B4-BE49-F238E27FC236}">
                <a16:creationId xmlns:a16="http://schemas.microsoft.com/office/drawing/2014/main" id="{A5990F06-6B8E-4ECA-A7A3-E200BE649E92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1464469" y="4321969"/>
            <a:ext cx="1428750" cy="785812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>
            <a:extLst>
              <a:ext uri="{FF2B5EF4-FFF2-40B4-BE49-F238E27FC236}">
                <a16:creationId xmlns:a16="http://schemas.microsoft.com/office/drawing/2014/main" id="{53052E3F-F8B7-4AAB-ACD0-D6395C53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cs typeface="+mn-cs"/>
              </a:rPr>
              <a:t>Fonte: ATSM/DAPES/SAS/MS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714375"/>
            <a:ext cx="5813425" cy="5245100"/>
          </a:xfrm>
          <a:solidFill>
            <a:schemeClr val="bg1"/>
          </a:solidFill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358063" y="1570038"/>
            <a:ext cx="1566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COLABORAR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Prestar ajuda quando necessário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700463" y="252413"/>
            <a:ext cx="166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O que o outro faz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751138" y="5940425"/>
            <a:ext cx="304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ASSOCIAR-SE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objetivos e projetos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827088" y="2781300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RECONHECER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Que o outro existe e é importante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 rot="16200000">
            <a:off x="-2467768" y="3110775"/>
            <a:ext cx="607218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Rede é uma articulação política entre pares que para se estabelecer, pressupõe:</a:t>
            </a: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 rot="-1897782">
            <a:off x="1544638" y="931863"/>
            <a:ext cx="1417637" cy="661987"/>
          </a:xfrm>
          <a:prstGeom prst="curvedDownArrow">
            <a:avLst>
              <a:gd name="adj1" fmla="val 42830"/>
              <a:gd name="adj2" fmla="val 856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 rot="9448451">
            <a:off x="5797550" y="56165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 rot="4977666">
            <a:off x="7362825" y="3014663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 rot="2185589">
            <a:off x="6084888" y="692150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 rot="-8491278">
            <a:off x="1384300" y="49180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pic>
        <p:nvPicPr>
          <p:cNvPr id="15375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6357938"/>
            <a:ext cx="27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6" name="Grupo 1"/>
          <p:cNvGrpSpPr>
            <a:grpSpLocks/>
          </p:cNvGrpSpPr>
          <p:nvPr/>
        </p:nvGrpSpPr>
        <p:grpSpPr bwMode="auto">
          <a:xfrm>
            <a:off x="7000875" y="6429375"/>
            <a:ext cx="1857375" cy="277813"/>
            <a:chOff x="7000875" y="6429375"/>
            <a:chExt cx="1857375" cy="277813"/>
          </a:xfrm>
        </p:grpSpPr>
        <p:pic>
          <p:nvPicPr>
            <p:cNvPr id="15378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6500813"/>
              <a:ext cx="4572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58188" y="6473825"/>
              <a:ext cx="500062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CaixaDeTexto 4"/>
            <p:cNvSpPr txBox="1">
              <a:spLocks noChangeArrowheads="1"/>
            </p:cNvSpPr>
            <p:nvPr/>
          </p:nvSpPr>
          <p:spPr bwMode="auto">
            <a:xfrm>
              <a:off x="7715250" y="6429375"/>
              <a:ext cx="7810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00" b="1"/>
                <a:t>MINISTÉRIO </a:t>
              </a:r>
            </a:p>
            <a:p>
              <a:pPr algn="ctr"/>
              <a:r>
                <a:rPr lang="en-US" sz="600" b="1"/>
                <a:t>DA SAÚDE</a:t>
              </a:r>
              <a:endParaRPr lang="pt-BR" sz="600" b="1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4295775"/>
            <a:ext cx="1963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COOPERAR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saberes, ações e poderes</a:t>
            </a:r>
          </a:p>
        </p:txBody>
      </p:sp>
    </p:spTree>
    <p:extLst>
      <p:ext uri="{BB962C8B-B14F-4D97-AF65-F5344CB8AC3E}">
        <p14:creationId xmlns:p14="http://schemas.microsoft.com/office/powerpoint/2010/main" val="182163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CE168A-1833-4030-8959-3C5D6B7EA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pt-BR" altLang="pt-BR" sz="3200" b="1"/>
              <a:t>OBJETIVOS GERAIS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524E9-04F9-4E51-987F-065461AE1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Promover a melhoria das condições de vida e saúde das mulheres brasileiras, mediante a garantia de direitos legalmente constituídos e a ampliação do acesso aos meios e serviços de promoção, prevenção, assistência e recuperação da saúde em todo território brasileiro;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Contribuir para a redução da morbidade e da mortalidade femininas no Brasil, especialmente por causas evitáveis, em todos os ciclos da vida e nos diversos grupos populacionais, sem discriminação de qualquer espécie;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Ampliar, qualificar e humanizar a atenção integral à saúde da mulher no Sistema Único de Saúde.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E97BEF-8791-46EC-89A2-5891C2FC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pt-BR" altLang="pt-BR" sz="3200" b="1"/>
              <a:t>Prioridades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0B71E19-7111-4E56-8C50-277DE3DB5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600"/>
              <a:t>Promover à Saúde Sexual e Reprodutiva de Mulheres e  Adolescentes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Obstétrica e Neonatal Qualificada e Humanizada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às Mulheres e Adolescentes em Situação de Violência Sexual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 Atenção Integral às Mulheres no Climatério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Reduzir a Morbimortalidade por câncer na População Feminina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 Saúde das Mulheres Negras, Rurais, Quilombolas, Indígenas e Mulheres que fazem sexo com Mulheres</a:t>
            </a:r>
          </a:p>
          <a:p>
            <a:pPr>
              <a:lnSpc>
                <a:spcPct val="90000"/>
              </a:lnSpc>
            </a:pPr>
            <a:endParaRPr lang="pt-BR" altLang="pt-BR"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6">
            <a:extLst>
              <a:ext uri="{FF2B5EF4-FFF2-40B4-BE49-F238E27FC236}">
                <a16:creationId xmlns:a16="http://schemas.microsoft.com/office/drawing/2014/main" id="{AE840838-BF26-4E98-A0BE-AC67AC5E2612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-12700"/>
            <a:ext cx="9144000" cy="6858000"/>
            <a:chOff x="0" y="0"/>
            <a:chExt cx="9144000" cy="6858000"/>
          </a:xfrm>
        </p:grpSpPr>
        <p:pic>
          <p:nvPicPr>
            <p:cNvPr id="5126" name="Imagem 4" descr="Template.png">
              <a:extLst>
                <a:ext uri="{FF2B5EF4-FFF2-40B4-BE49-F238E27FC236}">
                  <a16:creationId xmlns:a16="http://schemas.microsoft.com/office/drawing/2014/main" id="{C8488CAC-046C-4D49-937B-D8878D49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11"/>
            <a:stretch>
              <a:fillRect/>
            </a:stretch>
          </p:blipFill>
          <p:spPr bwMode="auto">
            <a:xfrm>
              <a:off x="8788400" y="0"/>
              <a:ext cx="355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Imagem 5" descr="Template_1.png">
              <a:extLst>
                <a:ext uri="{FF2B5EF4-FFF2-40B4-BE49-F238E27FC236}">
                  <a16:creationId xmlns:a16="http://schemas.microsoft.com/office/drawing/2014/main" id="{162663F9-1676-4080-90FD-44FB429A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98"/>
            <a:stretch>
              <a:fillRect/>
            </a:stretch>
          </p:blipFill>
          <p:spPr bwMode="auto">
            <a:xfrm>
              <a:off x="0" y="6021287"/>
              <a:ext cx="9144000" cy="82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tângulo 1">
            <a:extLst>
              <a:ext uri="{FF2B5EF4-FFF2-40B4-BE49-F238E27FC236}">
                <a16:creationId xmlns:a16="http://schemas.microsoft.com/office/drawing/2014/main" id="{82A0A716-7A17-4C33-98A5-EA8F8F03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463925"/>
            <a:ext cx="8137525" cy="1755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sexuais e direitos reprodutivos  são parte integrante dos DIREITOS HUMANOS</a:t>
            </a:r>
            <a:endParaRPr lang="pt-BR" altLang="pt-BR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4" name="Picture 6" descr="Da Mulher">
            <a:extLst>
              <a:ext uri="{FF2B5EF4-FFF2-40B4-BE49-F238E27FC236}">
                <a16:creationId xmlns:a16="http://schemas.microsoft.com/office/drawing/2014/main" id="{73271B63-D953-48F9-A8E8-468B1E70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14975"/>
            <a:ext cx="911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1">
            <a:extLst>
              <a:ext uri="{FF2B5EF4-FFF2-40B4-BE49-F238E27FC236}">
                <a16:creationId xmlns:a16="http://schemas.microsoft.com/office/drawing/2014/main" id="{5F798213-0AF0-47AA-93C4-56D6FBF2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2089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Necessidade de revelar as desigualdades nas condições de vida e nas relações entre homens e mulheres, os problemas associados à sexualidade e  à reprodução, à anticoncepção e à prevenção das DST, à sobrecarga de trabalho das mulheres.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Padrões hegemônicos de masculinidade e feminilidade são produtores de sofrimento, adoecimento e morte (OPAS,2000)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F1CD0-B032-47B1-96C7-1244C51E6AD9}"/>
              </a:ext>
            </a:extLst>
          </p:cNvPr>
          <p:cNvSpPr txBox="1">
            <a:spLocks/>
          </p:cNvSpPr>
          <p:nvPr/>
        </p:nvSpPr>
        <p:spPr>
          <a:xfrm rot="16200000">
            <a:off x="-3078163" y="3154363"/>
            <a:ext cx="6816725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/>
              <a:t>CAIRO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6BE5448-888B-4C30-9E8F-B687DA52FD46}"/>
              </a:ext>
            </a:extLst>
          </p:cNvPr>
          <p:cNvSpPr txBox="1">
            <a:spLocks/>
          </p:cNvSpPr>
          <p:nvPr/>
        </p:nvSpPr>
        <p:spPr>
          <a:xfrm rot="16200000">
            <a:off x="-2357438" y="3154363"/>
            <a:ext cx="6816725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/>
              <a:t>CRPD MONTEVIDÉU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CDB098-CDCC-423A-B582-F3DB66745B73}"/>
              </a:ext>
            </a:extLst>
          </p:cNvPr>
          <p:cNvSpPr txBox="1"/>
          <p:nvPr/>
        </p:nvSpPr>
        <p:spPr>
          <a:xfrm>
            <a:off x="1695450" y="1412875"/>
            <a:ext cx="6621463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ACESSO  UNIVERSAL  AOS  SERVIÇOS DE  SAÚDE  SEXUAL  E  REPRODUTIVA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</a:rPr>
              <a:t>ACORDOS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</p:txBody>
      </p:sp>
      <p:pic>
        <p:nvPicPr>
          <p:cNvPr id="6149" name="Imagem 5" descr="Template_1.png">
            <a:extLst>
              <a:ext uri="{FF2B5EF4-FFF2-40B4-BE49-F238E27FC236}">
                <a16:creationId xmlns:a16="http://schemas.microsoft.com/office/drawing/2014/main" id="{F7B4411A-9B63-4320-B060-0D04A276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a Mulher">
            <a:extLst>
              <a:ext uri="{FF2B5EF4-FFF2-40B4-BE49-F238E27FC236}">
                <a16:creationId xmlns:a16="http://schemas.microsoft.com/office/drawing/2014/main" id="{A063D934-A251-4CA2-B651-133D1C5C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965825"/>
            <a:ext cx="623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03A14BD-D0C9-4C73-9C52-7BB9EC57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909032"/>
          </a:xfrm>
          <a:prstGeom prst="rect">
            <a:avLst/>
          </a:prstGeom>
          <a:solidFill>
            <a:schemeClr val="accent2"/>
          </a:solidFill>
          <a:ln>
            <a:solidFill>
              <a:srgbClr val="BB464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2A8548-824D-4AC8-A3E5-FF471E75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8913"/>
            <a:ext cx="8353425" cy="554037"/>
          </a:xfrm>
          <a:extLst/>
        </p:spPr>
        <p:txBody>
          <a:bodyPr rtlCol="0">
            <a:spAutoFit/>
          </a:bodyPr>
          <a:lstStyle/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Cairo e sua Implementação no Brasil - DSDR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74E1020-C51B-4F01-9116-46F471515293}"/>
              </a:ext>
            </a:extLst>
          </p:cNvPr>
          <p:cNvGraphicFramePr/>
          <p:nvPr/>
        </p:nvGraphicFramePr>
        <p:xfrm>
          <a:off x="179512" y="105273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4889ACD4-FDD3-4F61-BE13-D15B449F5C7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2412" cy="458788"/>
            <a:chOff x="0" y="-18"/>
            <a:chExt cx="5759" cy="289"/>
          </a:xfrm>
        </p:grpSpPr>
        <p:pic>
          <p:nvPicPr>
            <p:cNvPr id="8211" name="Picture 2">
              <a:extLst>
                <a:ext uri="{FF2B5EF4-FFF2-40B4-BE49-F238E27FC236}">
                  <a16:creationId xmlns:a16="http://schemas.microsoft.com/office/drawing/2014/main" id="{B3099DBD-1AA6-40FC-AB55-216ED5194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3">
              <a:extLst>
                <a:ext uri="{FF2B5EF4-FFF2-40B4-BE49-F238E27FC236}">
                  <a16:creationId xmlns:a16="http://schemas.microsoft.com/office/drawing/2014/main" id="{0F2BB5F7-6E8B-45EE-AA6A-2394A4A0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8"/>
              <a:ext cx="57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>
                <a:latin typeface="Arial" panose="020B0604020202020204" pitchFamily="34" charset="0"/>
              </a:endParaRPr>
            </a:p>
          </p:txBody>
        </p:sp>
      </p:grpSp>
      <p:sp>
        <p:nvSpPr>
          <p:cNvPr id="6148" name="Rectangle 4">
            <a:extLst>
              <a:ext uri="{FF2B5EF4-FFF2-40B4-BE49-F238E27FC236}">
                <a16:creationId xmlns:a16="http://schemas.microsoft.com/office/drawing/2014/main" id="{58EBE9A3-22DB-4311-8477-62CBE593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00125"/>
            <a:ext cx="2643187" cy="169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Saúde Sexual e Saúde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Reprodutiva, incluindo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o Planejamento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 e as DST/HIV/</a:t>
            </a:r>
            <a:r>
              <a:rPr lang="pt-BR" sz="2000" b="1" dirty="0" err="1">
                <a:solidFill>
                  <a:srgbClr val="000000"/>
                </a:solidFill>
              </a:rPr>
              <a:t>Aids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AB6BE329-774C-4D8A-BB03-ED84984D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54" y="2928934"/>
            <a:ext cx="2571750" cy="17621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SAÚDE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DA MULHER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04883C-44B3-4BD3-A0AB-3798BA01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572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Câncer de colo de útero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 mama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EB9477FC-9D20-4EB4-96A3-FEE88D8B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071813"/>
            <a:ext cx="2663825" cy="157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às Mulheres e Adolescentes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692D3BCC-2342-434A-BA91-E768D951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534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cap="all" dirty="0">
                <a:solidFill>
                  <a:srgbClr val="000000"/>
                </a:solidFill>
              </a:rPr>
              <a:t>Linhas de cuidado prioritárias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1A594C8-64AE-49AA-90D6-D8B17CC8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214688"/>
            <a:ext cx="2786062" cy="1357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 Saúde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Segmentos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Específicos da População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D41E727-96F6-4BB5-81FF-B89B6F8E0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572125"/>
            <a:ext cx="2786062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Clínico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Ginecológica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Menopausa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73F5B6C2-7AF5-4091-A3F3-F536E127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000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Obstétrica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A28AC3D-E2FC-4927-BB65-F20F204DB8E5}"/>
              </a:ext>
            </a:extLst>
          </p:cNvPr>
          <p:cNvCxnSpPr>
            <a:endCxn id="20" idx="2"/>
          </p:cNvCxnSpPr>
          <p:nvPr/>
        </p:nvCxnSpPr>
        <p:spPr>
          <a:xfrm rot="5400000" flipH="1" flipV="1">
            <a:off x="5447507" y="1267619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9BA8151-9546-4C9F-8DAF-AB1DCF073D38}"/>
              </a:ext>
            </a:extLst>
          </p:cNvPr>
          <p:cNvCxnSpPr>
            <a:endCxn id="6154" idx="1"/>
          </p:cNvCxnSpPr>
          <p:nvPr/>
        </p:nvCxnSpPr>
        <p:spPr>
          <a:xfrm>
            <a:off x="5929313" y="3786188"/>
            <a:ext cx="357187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C8973E6-9F5F-4605-9319-87E9D16E3B9F}"/>
              </a:ext>
            </a:extLst>
          </p:cNvPr>
          <p:cNvCxnSpPr>
            <a:endCxn id="19" idx="0"/>
          </p:cNvCxnSpPr>
          <p:nvPr/>
        </p:nvCxnSpPr>
        <p:spPr>
          <a:xfrm rot="16200000" flipH="1">
            <a:off x="5471320" y="3863181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8F972C6-64BC-461A-A42E-ADB42DD7E7C5}"/>
              </a:ext>
            </a:extLst>
          </p:cNvPr>
          <p:cNvCxnSpPr>
            <a:endCxn id="6150" idx="0"/>
          </p:cNvCxnSpPr>
          <p:nvPr/>
        </p:nvCxnSpPr>
        <p:spPr>
          <a:xfrm rot="10800000" flipV="1">
            <a:off x="1963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43940C2-A4B8-4024-B203-F224E2F89A5F}"/>
              </a:ext>
            </a:extLst>
          </p:cNvPr>
          <p:cNvCxnSpPr>
            <a:endCxn id="18" idx="3"/>
          </p:cNvCxnSpPr>
          <p:nvPr/>
        </p:nvCxnSpPr>
        <p:spPr>
          <a:xfrm rot="10800000" flipV="1">
            <a:off x="3000375" y="3810000"/>
            <a:ext cx="357188" cy="8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AC01972-B9D3-4939-9EAF-C0E5C11DBD43}"/>
              </a:ext>
            </a:extLst>
          </p:cNvPr>
          <p:cNvCxnSpPr>
            <a:endCxn id="6148" idx="3"/>
          </p:cNvCxnSpPr>
          <p:nvPr/>
        </p:nvCxnSpPr>
        <p:spPr>
          <a:xfrm rot="16200000" flipV="1">
            <a:off x="3423444" y="1708944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3850" y="115888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A POLÍTICA DE ATENÇÃO INTEGRAL À SAÚDE DA MULHER E AS</a:t>
            </a:r>
          </a:p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POLÍTICAS INTERSETORIAIS E PLANOS DE ENFRENTAMENTO </a:t>
            </a:r>
            <a:endParaRPr lang="pt-BR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755576" y="908720"/>
          <a:ext cx="6984776" cy="50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1582</Words>
  <Application>Microsoft Office PowerPoint</Application>
  <PresentationFormat>Apresentação na tela (4:3)</PresentationFormat>
  <Paragraphs>196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Arial Narrow</vt:lpstr>
      <vt:lpstr>Arial Unicode MS</vt:lpstr>
      <vt:lpstr>Calibri</vt:lpstr>
      <vt:lpstr>Lucida Sans Unicode</vt:lpstr>
      <vt:lpstr>Times New Roman</vt:lpstr>
      <vt:lpstr>Wingdings</vt:lpstr>
      <vt:lpstr>Tema do Office</vt:lpstr>
      <vt:lpstr>Apresentação do PowerPoint</vt:lpstr>
      <vt:lpstr>LINHA DO TEMPO</vt:lpstr>
      <vt:lpstr>OBJETIVOS GERAIS</vt:lpstr>
      <vt:lpstr>Prioridades</vt:lpstr>
      <vt:lpstr>Apresentação do PowerPoint</vt:lpstr>
      <vt:lpstr>Apresentação do PowerPoint</vt:lpstr>
      <vt:lpstr>Cairo e sua Implementação no Brasil - DSDR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claudia.araujo</dc:creator>
  <cp:lastModifiedBy>User</cp:lastModifiedBy>
  <cp:revision>81</cp:revision>
  <cp:lastPrinted>2013-06-26T11:21:11Z</cp:lastPrinted>
  <dcterms:created xsi:type="dcterms:W3CDTF">2013-06-10T14:32:03Z</dcterms:created>
  <dcterms:modified xsi:type="dcterms:W3CDTF">2020-09-25T01:23:47Z</dcterms:modified>
</cp:coreProperties>
</file>