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5"/>
    <p:sldMasterId id="2147483661" r:id="rId6"/>
    <p:sldMasterId id="2147483662" r:id="rId7"/>
    <p:sldMasterId id="2147483663" r:id="rId8"/>
    <p:sldMasterId id="2147483664" r:id="rId9"/>
    <p:sldMasterId id="2147483665" r:id="rId10"/>
    <p:sldMasterId id="214748366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20" Type="http://schemas.openxmlformats.org/officeDocument/2006/relationships/slide" Target="slides/slide8.xml"/><Relationship Id="rId42" Type="http://schemas.openxmlformats.org/officeDocument/2006/relationships/slide" Target="slides/slide30.xml"/><Relationship Id="rId41" Type="http://schemas.openxmlformats.org/officeDocument/2006/relationships/slide" Target="slides/slide29.xml"/><Relationship Id="rId22" Type="http://schemas.openxmlformats.org/officeDocument/2006/relationships/slide" Target="slides/slide10.xml"/><Relationship Id="rId44" Type="http://schemas.openxmlformats.org/officeDocument/2006/relationships/slide" Target="slides/slide32.xml"/><Relationship Id="rId21" Type="http://schemas.openxmlformats.org/officeDocument/2006/relationships/slide" Target="slides/slide9.xml"/><Relationship Id="rId43" Type="http://schemas.openxmlformats.org/officeDocument/2006/relationships/slide" Target="slides/slide31.xml"/><Relationship Id="rId24" Type="http://schemas.openxmlformats.org/officeDocument/2006/relationships/slide" Target="slides/slide12.xml"/><Relationship Id="rId46" Type="http://schemas.openxmlformats.org/officeDocument/2006/relationships/slide" Target="slides/slide34.xml"/><Relationship Id="rId23" Type="http://schemas.openxmlformats.org/officeDocument/2006/relationships/slide" Target="slides/slide11.xml"/><Relationship Id="rId45" Type="http://schemas.openxmlformats.org/officeDocument/2006/relationships/slide" Target="slides/slide33.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47" Type="http://schemas.openxmlformats.org/officeDocument/2006/relationships/slide" Target="slides/slide35.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7.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8.xml"/><Relationship Id="rId33" Type="http://schemas.openxmlformats.org/officeDocument/2006/relationships/slide" Target="slides/slide21.xml"/><Relationship Id="rId10" Type="http://schemas.openxmlformats.org/officeDocument/2006/relationships/slideMaster" Target="slideMasters/slideMaster7.xml"/><Relationship Id="rId32" Type="http://schemas.openxmlformats.org/officeDocument/2006/relationships/slide" Target="slides/slide20.xml"/><Relationship Id="rId13" Type="http://schemas.openxmlformats.org/officeDocument/2006/relationships/slide" Target="slides/slide1.xml"/><Relationship Id="rId35" Type="http://schemas.openxmlformats.org/officeDocument/2006/relationships/slide" Target="slides/slide23.xml"/><Relationship Id="rId12" Type="http://schemas.openxmlformats.org/officeDocument/2006/relationships/notesMaster" Target="notesMasters/notesMaster1.xml"/><Relationship Id="rId34" Type="http://schemas.openxmlformats.org/officeDocument/2006/relationships/slide" Target="slides/slide22.xml"/><Relationship Id="rId15" Type="http://schemas.openxmlformats.org/officeDocument/2006/relationships/slide" Target="slides/slide3.xml"/><Relationship Id="rId37" Type="http://schemas.openxmlformats.org/officeDocument/2006/relationships/slide" Target="slides/slide25.xml"/><Relationship Id="rId14" Type="http://schemas.openxmlformats.org/officeDocument/2006/relationships/slide" Target="slides/slide2.xml"/><Relationship Id="rId36" Type="http://schemas.openxmlformats.org/officeDocument/2006/relationships/slide" Target="slides/slide24.xml"/><Relationship Id="rId17" Type="http://schemas.openxmlformats.org/officeDocument/2006/relationships/slide" Target="slides/slide5.xml"/><Relationship Id="rId39" Type="http://schemas.openxmlformats.org/officeDocument/2006/relationships/slide" Target="slides/slide27.xml"/><Relationship Id="rId16" Type="http://schemas.openxmlformats.org/officeDocument/2006/relationships/slide" Target="slides/slide4.xml"/><Relationship Id="rId38" Type="http://schemas.openxmlformats.org/officeDocument/2006/relationships/slide" Target="slides/slide26.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rgbClr val="000000"/>
                </a:solidFill>
                <a:latin typeface="Twentieth Century"/>
                <a:ea typeface="Twentieth Century"/>
                <a:cs typeface="Twentieth Century"/>
                <a:sym typeface="Twentieth Century"/>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wentieth Century"/>
              <a:buNone/>
            </a:pPr>
            <a:fld id="{00000000-1234-1234-1234-123412341234}" type="slidenum">
              <a:rPr b="0" i="0" lang="en-US" sz="1800" u="none">
                <a:solidFill>
                  <a:srgbClr val="000000"/>
                </a:solidFill>
                <a:latin typeface="Twentieth Century"/>
                <a:ea typeface="Twentieth Century"/>
                <a:cs typeface="Twentieth Century"/>
                <a:sym typeface="Twentieth Century"/>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baee23dfd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baee23dfd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9baee23dfd_0_2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02efa97d4_2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a02efa97d4_2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a02efa97d4_2_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02efa97d4_2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a02efa97d4_2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a02efa97d4_2_2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02efa97d4_2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02efa97d4_2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a02efa97d4_2_1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02efa97d4_2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a02efa97d4_2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a02efa97d4_2_3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02efa97d4_2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02efa97d4_2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a02efa97d4_2_3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02efa97d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02efa97d4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a02efa97d4_1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9baee23dfd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9baee23dfd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9baee23dfd_0_2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baee23df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baee23df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9baee23dfd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baee23df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baee23dfd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9baee23dfd_0_1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a02efa97d4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a02efa97d4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a02efa97d4_2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9baee23df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9baee23dfd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9baee23dfd_0_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cap="none">
                <a:solidFill>
                  <a:srgbClr val="20180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subTitle"/>
          </p:nvPr>
        </p:nvSpPr>
        <p:spPr>
          <a:xfrm>
            <a:off x="467544" y="3861048"/>
            <a:ext cx="6705600" cy="685800"/>
          </a:xfrm>
          <a:prstGeom prst="rect">
            <a:avLst/>
          </a:prstGeom>
          <a:noFill/>
          <a:ln>
            <a:noFill/>
          </a:ln>
        </p:spPr>
        <p:txBody>
          <a:bodyPr anchorCtr="0" anchor="ctr" bIns="45700" lIns="91425" spcFirstLastPara="1" rIns="91425" wrap="square" tIns="4570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5" name="Google Shape;25;p2"/>
          <p:cNvSpPr txBox="1"/>
          <p:nvPr>
            <p:ph idx="10" type="dt"/>
          </p:nvPr>
        </p:nvSpPr>
        <p:spPr>
          <a:xfrm>
            <a:off x="76200" y="6069012"/>
            <a:ext cx="20574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1754187" y="1412875"/>
            <a:ext cx="586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027987" y="1484312"/>
            <a:ext cx="838200" cy="3810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showMasterSp="0" type="picTx">
  <p:cSld name="PICTURE_WITH_CAPTION_TEXT">
    <p:spTree>
      <p:nvGrpSpPr>
        <p:cNvPr id="133" name="Shape 133"/>
        <p:cNvGrpSpPr/>
        <p:nvPr/>
      </p:nvGrpSpPr>
      <p:grpSpPr>
        <a:xfrm>
          <a:off x="0" y="0"/>
          <a:ext cx="0" cy="0"/>
          <a:chOff x="0" y="0"/>
          <a:chExt cx="0" cy="0"/>
        </a:xfrm>
      </p:grpSpPr>
      <p:sp>
        <p:nvSpPr>
          <p:cNvPr id="134" name="Google Shape;134;p17"/>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5" name="Google Shape;135;p17"/>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p:nvPr>
            <p:ph idx="2" type="pic"/>
          </p:nvPr>
        </p:nvSpPr>
        <p:spPr>
          <a:xfrm>
            <a:off x="1560576" y="0"/>
            <a:ext cx="7583424" cy="4568952"/>
          </a:xfrm>
          <a:prstGeom prst="rect">
            <a:avLst/>
          </a:prstGeom>
          <a:solidFill>
            <a:srgbClr val="CBCED1"/>
          </a:solidFill>
          <a:ln>
            <a:noFill/>
          </a:ln>
        </p:spPr>
        <p:txBody>
          <a:bodyPr anchorCtr="0" anchor="t" bIns="45700" lIns="91425" spcFirstLastPara="1" rIns="91425" wrap="square" tIns="45700">
            <a:noAutofit/>
          </a:bodyPr>
          <a:lstStyle>
            <a:lvl1pPr lvl="0" marR="0" rtl="0" algn="l">
              <a:spcBef>
                <a:spcPts val="700"/>
              </a:spcBef>
              <a:spcAft>
                <a:spcPts val="0"/>
              </a:spcAft>
              <a:buClr>
                <a:schemeClr val="accent2"/>
              </a:buClr>
              <a:buSzPts val="1920"/>
              <a:buFont typeface="Noto Sans Symbols"/>
              <a:buNone/>
              <a:defRPr b="0" i="0" sz="3200" u="none" cap="none" strike="noStrike">
                <a:solidFill>
                  <a:srgbClr val="20190B"/>
                </a:solidFill>
                <a:latin typeface="Twentieth Century"/>
                <a:ea typeface="Twentieth Century"/>
                <a:cs typeface="Twentieth Century"/>
                <a:sym typeface="Twentieth Century"/>
              </a:defRPr>
            </a:lvl1pPr>
            <a:lvl2pPr lvl="1"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lvl="2"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lvl="3"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lvl="4"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lvl="5"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7" name="Google Shape;137;p17"/>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0" y="4667250"/>
            <a:ext cx="1447800" cy="6635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139" name="Google Shape;139;p17"/>
          <p:cNvSpPr txBox="1"/>
          <p:nvPr>
            <p:ph idx="11" type="ftr"/>
          </p:nvPr>
        </p:nvSpPr>
        <p:spPr>
          <a:xfrm>
            <a:off x="1600200" y="6248400"/>
            <a:ext cx="4572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showMasterSp="0" type="vertTitleAndTx">
  <p:cSld name="VERTICAL_TITLE_AND_VERTICAL_TEXT">
    <p:spTree>
      <p:nvGrpSpPr>
        <p:cNvPr id="149" name="Shape 149"/>
        <p:cNvGrpSpPr/>
        <p:nvPr/>
      </p:nvGrpSpPr>
      <p:grpSpPr>
        <a:xfrm>
          <a:off x="0" y="0"/>
          <a:ext cx="0" cy="0"/>
          <a:chOff x="0" y="0"/>
          <a:chExt cx="0" cy="0"/>
        </a:xfrm>
      </p:grpSpPr>
      <p:sp>
        <p:nvSpPr>
          <p:cNvPr id="150" name="Google Shape;150;p19"/>
          <p:cNvSpPr txBox="1"/>
          <p:nvPr>
            <p:ph type="title"/>
          </p:nvPr>
        </p:nvSpPr>
        <p:spPr>
          <a:xfrm rot="5400000">
            <a:off x="4823619" y="2339181"/>
            <a:ext cx="5516563"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9"/>
          <p:cNvSpPr txBox="1"/>
          <p:nvPr>
            <p:ph idx="1" type="body"/>
          </p:nvPr>
        </p:nvSpPr>
        <p:spPr>
          <a:xfrm rot="5400000">
            <a:off x="480218" y="586582"/>
            <a:ext cx="5516564" cy="5562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2" name="Google Shape;152;p19"/>
          <p:cNvSpPr txBox="1"/>
          <p:nvPr>
            <p:ph idx="10" type="dt"/>
          </p:nvPr>
        </p:nvSpPr>
        <p:spPr>
          <a:xfrm>
            <a:off x="6553200" y="6248400"/>
            <a:ext cx="2209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9"/>
          <p:cNvSpPr txBox="1"/>
          <p:nvPr>
            <p:ph idx="11" type="ftr"/>
          </p:nvPr>
        </p:nvSpPr>
        <p:spPr>
          <a:xfrm>
            <a:off x="457200" y="6248400"/>
            <a:ext cx="55737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9"/>
          <p:cNvSpPr txBox="1"/>
          <p:nvPr>
            <p:ph idx="12" type="sldNum"/>
          </p:nvPr>
        </p:nvSpPr>
        <p:spPr>
          <a:xfrm rot="5400000">
            <a:off x="5989637" y="144462"/>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38" name="Shape 38"/>
        <p:cNvGrpSpPr/>
        <p:nvPr/>
      </p:nvGrpSpPr>
      <p:grpSpPr>
        <a:xfrm>
          <a:off x="0" y="0"/>
          <a:ext cx="0" cy="0"/>
          <a:chOff x="0" y="0"/>
          <a:chExt cx="0" cy="0"/>
        </a:xfrm>
      </p:grpSpPr>
      <p:sp>
        <p:nvSpPr>
          <p:cNvPr id="39" name="Google Shape;39;p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339090" lvl="0" marL="457200" algn="l">
              <a:spcBef>
                <a:spcPts val="700"/>
              </a:spcBef>
              <a:spcAft>
                <a:spcPts val="0"/>
              </a:spcAft>
              <a:buSzPts val="1740"/>
              <a:buChar char="◻"/>
              <a:defRPr>
                <a:solidFill>
                  <a:srgbClr val="20180A"/>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1" name="Google Shape;41;p4"/>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44" name="Shape 44"/>
        <p:cNvGrpSpPr/>
        <p:nvPr/>
      </p:nvGrpSpPr>
      <p:grpSpPr>
        <a:xfrm>
          <a:off x="0" y="0"/>
          <a:ext cx="0" cy="0"/>
          <a:chOff x="0" y="0"/>
          <a:chExt cx="0" cy="0"/>
        </a:xfrm>
      </p:grpSpPr>
      <p:sp>
        <p:nvSpPr>
          <p:cNvPr id="45" name="Google Shape;45;p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 type="body"/>
          </p:nvPr>
        </p:nvSpPr>
        <p:spPr>
          <a:xfrm rot="5400000">
            <a:off x="2426494" y="-213519"/>
            <a:ext cx="4525962" cy="8153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0" name="Shape 50"/>
        <p:cNvGrpSpPr/>
        <p:nvPr/>
      </p:nvGrpSpPr>
      <p:grpSpPr>
        <a:xfrm>
          <a:off x="0" y="0"/>
          <a:ext cx="0" cy="0"/>
          <a:chOff x="0" y="0"/>
          <a:chExt cx="0" cy="0"/>
        </a:xfrm>
      </p:grpSpPr>
      <p:sp>
        <p:nvSpPr>
          <p:cNvPr id="51" name="Google Shape;51;p6"/>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400"/>
              <a:buFont typeface="Twentieth Century"/>
              <a:buNone/>
              <a:defRPr b="0"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6"/>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7" name="Shape 57"/>
        <p:cNvGrpSpPr/>
        <p:nvPr/>
      </p:nvGrpSpPr>
      <p:grpSpPr>
        <a:xfrm>
          <a:off x="0" y="0"/>
          <a:ext cx="0" cy="0"/>
          <a:chOff x="0" y="0"/>
          <a:chExt cx="0" cy="0"/>
        </a:xfrm>
      </p:grpSpPr>
      <p:sp>
        <p:nvSpPr>
          <p:cNvPr id="58" name="Google Shape;58;p7"/>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showMasterSp="0" type="secHead">
  <p:cSld name="SECTION_HEADER">
    <p:spTree>
      <p:nvGrpSpPr>
        <p:cNvPr id="71" name="Shape 71"/>
        <p:cNvGrpSpPr/>
        <p:nvPr/>
      </p:nvGrpSpPr>
      <p:grpSpPr>
        <a:xfrm>
          <a:off x="0" y="0"/>
          <a:ext cx="0" cy="0"/>
          <a:chOff x="0" y="0"/>
          <a:chExt cx="0" cy="0"/>
        </a:xfrm>
      </p:grpSpPr>
      <p:sp>
        <p:nvSpPr>
          <p:cNvPr id="72" name="Google Shape;72;p9"/>
          <p:cNvSpPr txBox="1"/>
          <p:nvPr>
            <p:ph idx="1" type="body"/>
          </p:nvPr>
        </p:nvSpPr>
        <p:spPr>
          <a:xfrm>
            <a:off x="1371600" y="2743200"/>
            <a:ext cx="7123113" cy="1673225"/>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chemeClr val="dk1"/>
                </a:solidFill>
              </a:defRPr>
            </a:lvl2pPr>
            <a:lvl3pPr indent="-228600" lvl="2" marL="1371600" algn="l">
              <a:spcBef>
                <a:spcPts val="500"/>
              </a:spcBef>
              <a:spcAft>
                <a:spcPts val="0"/>
              </a:spcAft>
              <a:buSzPts val="1200"/>
              <a:buNone/>
              <a:defRPr sz="1600">
                <a:solidFill>
                  <a:schemeClr val="dk1"/>
                </a:solidFill>
              </a:defRPr>
            </a:lvl3pPr>
            <a:lvl4pPr indent="-228600" lvl="3" marL="1828800" algn="l">
              <a:spcBef>
                <a:spcPts val="400"/>
              </a:spcBef>
              <a:spcAft>
                <a:spcPts val="0"/>
              </a:spcAft>
              <a:buSzPts val="1050"/>
              <a:buNone/>
              <a:defRPr sz="1400">
                <a:solidFill>
                  <a:schemeClr val="dk1"/>
                </a:solidFill>
              </a:defRPr>
            </a:lvl4pPr>
            <a:lvl5pPr indent="-228600" lvl="4" marL="2286000" algn="l">
              <a:spcBef>
                <a:spcPts val="400"/>
              </a:spcBef>
              <a:spcAft>
                <a:spcPts val="0"/>
              </a:spcAft>
              <a:buSzPts val="910"/>
              <a:buNone/>
              <a:defRPr sz="1400">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9"/>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2" type="sldNum"/>
          </p:nvPr>
        </p:nvSpPr>
        <p:spPr>
          <a:xfrm>
            <a:off x="0" y="1752600"/>
            <a:ext cx="1295400" cy="7016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9"/>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87" name="Shape 87"/>
        <p:cNvGrpSpPr/>
        <p:nvPr/>
      </p:nvGrpSpPr>
      <p:grpSpPr>
        <a:xfrm>
          <a:off x="0" y="0"/>
          <a:ext cx="0" cy="0"/>
          <a:chOff x="0" y="0"/>
          <a:chExt cx="0" cy="0"/>
        </a:xfrm>
      </p:grpSpPr>
      <p:sp>
        <p:nvSpPr>
          <p:cNvPr id="88" name="Google Shape;88;p1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1"/>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1" name="Google Shape;91;p11"/>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93" name="Google Shape;93;p11"/>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104" name="Shape 104"/>
        <p:cNvGrpSpPr/>
        <p:nvPr/>
      </p:nvGrpSpPr>
      <p:grpSpPr>
        <a:xfrm>
          <a:off x="0" y="0"/>
          <a:ext cx="0" cy="0"/>
          <a:chOff x="0" y="0"/>
          <a:chExt cx="0" cy="0"/>
        </a:xfrm>
      </p:grpSpPr>
      <p:sp>
        <p:nvSpPr>
          <p:cNvPr id="105" name="Google Shape;105;p13"/>
          <p:cNvSpPr txBox="1"/>
          <p:nvPr>
            <p:ph type="title"/>
          </p:nvPr>
        </p:nvSpPr>
        <p:spPr>
          <a:xfrm>
            <a:off x="533400" y="273050"/>
            <a:ext cx="81534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 type="body"/>
          </p:nvPr>
        </p:nvSpPr>
        <p:spPr>
          <a:xfrm>
            <a:off x="609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3"/>
          <p:cNvSpPr txBox="1"/>
          <p:nvPr>
            <p:ph idx="2" type="body"/>
          </p:nvPr>
        </p:nvSpPr>
        <p:spPr>
          <a:xfrm>
            <a:off x="4800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8" name="Google Shape;108;p13"/>
          <p:cNvSpPr txBox="1"/>
          <p:nvPr>
            <p:ph idx="3" type="body"/>
          </p:nvPr>
        </p:nvSpPr>
        <p:spPr>
          <a:xfrm>
            <a:off x="609600" y="1752600"/>
            <a:ext cx="3886200" cy="640080"/>
          </a:xfrm>
          <a:prstGeom prst="rect">
            <a:avLst/>
          </a:prstGeom>
          <a:solidFill>
            <a:schemeClr val="accent2"/>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9" name="Google Shape;109;p13"/>
          <p:cNvSpPr txBox="1"/>
          <p:nvPr>
            <p:ph idx="4" type="body"/>
          </p:nvPr>
        </p:nvSpPr>
        <p:spPr>
          <a:xfrm>
            <a:off x="4800600" y="1752600"/>
            <a:ext cx="3886200" cy="640080"/>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1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3"/>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112" name="Google Shape;112;p13"/>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showMasterSp="0" type="blank">
  <p:cSld name="BLANK">
    <p:spTree>
      <p:nvGrpSpPr>
        <p:cNvPr id="119" name="Shape 119"/>
        <p:cNvGrpSpPr/>
        <p:nvPr/>
      </p:nvGrpSpPr>
      <p:grpSpPr>
        <a:xfrm>
          <a:off x="0" y="0"/>
          <a:ext cx="0" cy="0"/>
          <a:chOff x="0" y="0"/>
          <a:chExt cx="0" cy="0"/>
        </a:xfrm>
      </p:grpSpPr>
      <p:sp>
        <p:nvSpPr>
          <p:cNvPr id="120" name="Google Shape;120;p1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6.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0.xml"/><Relationship Id="rId3" Type="http://schemas.openxmlformats.org/officeDocument/2006/relationships/theme" Target="../theme/theme8.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nvSpPr>
        <p:spPr>
          <a:xfrm>
            <a:off x="0" y="5970587"/>
            <a:ext cx="9144000" cy="8874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sp>
        <p:nvSpPr>
          <p:cNvPr id="11" name="Google Shape;11;p1"/>
          <p:cNvSpPr txBox="1"/>
          <p:nvPr/>
        </p:nvSpPr>
        <p:spPr>
          <a:xfrm>
            <a:off x="-9525" y="6053137"/>
            <a:ext cx="2249487" cy="7127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sp>
        <p:nvSpPr>
          <p:cNvPr id="12" name="Google Shape;12;p1"/>
          <p:cNvSpPr txBox="1"/>
          <p:nvPr/>
        </p:nvSpPr>
        <p:spPr>
          <a:xfrm>
            <a:off x="4479925" y="2967037"/>
            <a:ext cx="184150"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pic>
        <p:nvPicPr>
          <p:cNvPr descr="http://www.escolatecnicadama.com.br/joomla/templates/ja_purity1/images/logo.png" id="13" name="Google Shape;13;p1"/>
          <p:cNvPicPr preferRelativeResize="0"/>
          <p:nvPr/>
        </p:nvPicPr>
        <p:blipFill rotWithShape="1">
          <a:blip r:embed="rId1">
            <a:alphaModFix/>
          </a:blip>
          <a:srcRect b="0" l="0" r="0" t="0"/>
          <a:stretch/>
        </p:blipFill>
        <p:spPr>
          <a:xfrm>
            <a:off x="285750" y="44450"/>
            <a:ext cx="2125662" cy="1235075"/>
          </a:xfrm>
          <a:prstGeom prst="rect">
            <a:avLst/>
          </a:prstGeom>
          <a:noFill/>
          <a:ln>
            <a:noFill/>
          </a:ln>
        </p:spPr>
      </p:pic>
      <p:sp>
        <p:nvSpPr>
          <p:cNvPr descr="data:image/jpeg;base64,/9j/4AAQSkZJRgABAQAAAQABAAD/2wCEAAkGBhAQEBASEhQQFBIUFRIYFBASDxQSEhITFBIXFRcUFRMYHCYeFxojGRUSHy8gIycpLCwsFR4xNTAqNSYrLCkBCQoKDgwOGg8PGiwlHyQ1KSwqMC0sLyopKSovLDEsLCwuLyksKiwtLyw0LCksLiwsLSwsLCwpLCwsLCwsLCksLP/AABEIAOEA4QMBIgACEQEDEQH/xAAbAAEAAgMBAQAAAAAAAAAAAAAABQYBBAcCA//EAEkQAAEDAgIFCAYEDAQHAAAAAAEAAgMEEQUSBgchMUETIlFhcYGRsTJCYnKhsjNDksEUFyM0RFJTc4KTwtE1VKLSFiQldIPi8P/EABoBAQADAQEBAAAAAAAAAAAAAAACAwQFAQb/xAA0EQACAgEBBAcHBAIDAAAAAAAAAQIDBBESITGRBRMyQVGBoRQiYXGx4fA0QsHRUmIzU4L/2gAMAwEAAhEDEQA/AO4oiIAiIgCIiAIiIAiIgCIiAIiIAvEjbgjpFvFe18KypEcb3u2BjS4nqAunA9SbeiInQ7FTUU/ON3xOdG89JYdju8WU6qJqqcXR1TjudKD3ltz5hXtV1PWKZqzalVfKCCIisMgREQBERAEREAREQBERAEREAREQBERAEREAREQBERAERYKAyuf6ydJg1n4JGec6xlI9Vu8N7T5DrW/pjpwymBihIdOd53ti2bz0u6vFVjQbRl9XN+EzXMbXXu762S9+8A7+4LNbPafVx4ncwcVUx9rv3RXBeL7i8aD4Saajja4We/nuHQXbgewWVgXkJdaIx2Vojj22O2bnLi956RYBWV6VhERAEREAREQBERAEREAREQBERAEREAREQBERAEReHvABJIAG8nZYIA6QAEmwA3kmwA7VzvS7WJfNDSGw2h0448LM6Pe8OlRemmmrqlzooSRAN5GwynpPs9XHetnQrQbl7T1APJb2R7jJ1n2fPs3452ub2IH0eNg1YtftGX5R+Px/PmaGiWhslY7lJMzYAdrj6UhvtDfvcusU8EcLA1oaxjBsG5rQFr4jiMNHCXvs2NosGgbzwa0LmdbjNZi04hju2MnZGDzWtHrSHj/9ZSWzStFvZXLruk5Ocns1x5L+2W/FdYULXclTNdUSk2AZ6F/e9bu8Vs4fhdZPz6yQsB3U0ByC3tyDnHsBWxo1opDRM5ozSEc6UjaeodA6lNkK2MZPfI511tUPdoX/AKfF/Lw+p5hgawBrQABuAFgO5fREVphCIiAIiIAiIgCIiAIiIAiIgCIiAIiIAiIgCIiAwVTNZ2LOip2RNNjMSHH2GgEjvJb3XVzIVF1q0JdDDKN0byHdQeBY+IA71VdrsPQ39GqLyoKfDUp+huBCsqmsd9GwZ5OsDc3vNh2Ls7I7AAWsBsG4bFzvVNbNVdNo+23O++y6Mq8aOkNfE19N3SnkuD4R0OQaf44aiqdGD+ThJa0cC4ek7x2dwV41fYO2CkY+3PmGZx4225W9gHmuV4xGW1E7TvEkl/tldQ1dYy2akbFcZ4eaRxLdpa7w2dyqplra2zp9J1OrBhGvs7teXHmWwLKwFlbj5IIiIAiIgCIiAIiIAiIgCIiAIiIAiIgCIiAIiIAiIgMLWxCiZNE+J4u14IPfx7f7LaRD1Np6o5NgxfhOI5Jfo380v9VzHHmvHYbX711YKI0l0bjrYcjtjxcskA2td94PEKP0PxSVpdRVOyeEc0k35SLcHA8bbvDjdUQXVvZ7u46mVYsyCuXbW6Xx8Gv5KxrLwAxzCpaOZJYP9mQC1+8DxHWqzgGNPpJ2Ss4bHN4PYd4P9+lduraNk0bo5BmY8WI6lw7HMMNNUSwk3yO2HpaRcHwss19bhLbR3OiMqOTS8azuXOP2O50VU2WNkjDdr2hzT1EXC+6hNDKdzKGma698gO3gHEuA8CFNrfF6refJWxUZyiuCbCLCL0rMosLKAIiIAiIgCIiAIiIAiIgCIiAIiIAiLCAXXiWoawZnFrQN5cQAO8qtadaQVVJE0wR5s180paXtit0tHE9J2Lk1RjMlRK11U+WVuYZm57HLfaGj0WnuW7Hw5XLa13epz8jOjTLZ01fJHY5dOKIOyNkMr/1IGOmJ7MosVIUWJOl28jNG3plDWn7OYnxCrWB6ZYREwNiIgGzmmJzT3uAObtuVMN00w8/pMP2rKqdLW5QfmW13prWU15fcm1oYjhLJix3oyxm8coHOaeIPS0jYR0Fav/GWH/5mH7a+btOMOH6TF3En7lT1M3+18i9ZEIvVSXMmi6w22AG83VApdHDiNdLVSAimzDJfYZgwACw/UNt/FTdVp7hhBa6UOB3gRvIPUbDaFqy6z8Pb6Jld7sNvmIR4lk9NYstp6Srx1JwktXu114L4FwaLLN1RhrQbIbQUtTKeoAfLmUxhWI4jUHM+GKmj6JC6SV3Y0WA7T4KcqJwWstxmjkwm9I7/ACJavq5GNHJxOlcfVD2sA63OduHYCq1i2kuJUwMj6OMxjeY6gvLR1kN2dtrK3gLDmqMJqPFJ8ydlcpcJNciuaM6eU9acgvHL+zeRzrb8jvW7Nh6lZlxDTSjFJiD+R5liyVgbsyE7dnRzgSuyYZVGWGGQ7C9jHEdGZoP3rRk0xgozhwZlxMiU3KufGPqbaLCysZvCIiAIiIAiIgCIiAIiIAiIgCIiAKLrNHKSXbJBC48SY23PeNqlF5duXqk1wIyipcUVes0Gwpu18bWXIAtK9tydwAvtPUvm7Vjhx9SUdk7/ALyqBimK11PXtmqGkyxvJa2QHkrbRZnC1jvCtVPreisM9PIDxySNcP8AVZdR05KScJN/JnJjfittTil80Sf4rsP/AFZv5zl9GassOH1ch7Z5P7rUZrYojvZOP4Gnycvp+NWg6J/5Q/uqXHL/ANi5Swv9SQi1f4c36hp95z3eZW/Bo1Rx+jTwD/xNJ8SFWJdblKPRind3MH9SjqnW+fq6cDrfLf4Bv3p1GVPjrzPfaMSHDTl9jpLGgCwAA6ALBelymh1pVj5m3iY9m4xRMdmPuuudq6Zh9dy0bX5JGX9SVhY8drSs92POrtmijJru7BtLXrqyOGN0kjg1jQS5x4BauMY/BStvK7afRjHOkf1NYNp4dW1U2twzEMWe3lAaWlBu1j/Td7RZvLu2wHWvKqtrfJ6L84C27Z3QWsvD+yrclLi+IuLQQ17gSf2cLbDb12A7SV2qCEMa1rRYNAAHQALAeCj8C0ego48kLbbszzte89LipRWZN6taUV7q3Ihi47qTlLtPiERFlNgREQBERAEREAREQBERAEREAREQBYS6XQHxqaSORuV7GPafVc0OHgVA1OgGGyE/kWtPHk3uZbuBt8F8tYVXVR0mamzDnflHMF3tjynaOjba54KhaOawZ6NnJ5GSsLi67nFr7uNyS8Xzd4J61uox7Zw2635anNyMimFmxbHz0LnJqpoTuM47JAfNq8DVNRfrVH22/wC1aMWuCP1qd492Vp8wFsDW7TfsZ/Fn91Zs5i8eaK9rBfhyZvQ6r8PbvbK7tlP9NlI02g2Hx7qeM+/d/wAxKrM2uCL1aeQ+9I0eQKjKvW3UuuI4oWdbi55+4fBOoy58W+Z71+FDekuR1CCkjjFmMY0ey0N8l9bKiaOazWTlsc7HNkPrRtc9juvKLub8Qr23csNtU63pM302wtjrA1ocLhY5z2saHuNy+13ntcdq2bL0irLUkuBhZREPQiIgCIiAIiIAiIgCIiAIiIAiIgMXUTjelNLRj8s8BxGyNvOe7saPM7FJVDXFjg0gOIOUncHW2E964djejdfHI908Ur3EkulAMjXdeYX2dRWvFohbLSb0/kxZmROmPuR1/g6LR6V1tbtpKZrYv29S+zT2NbtPcSpmio624MtREelkdNYdmYuv8AuZ4FrGqqRjInsZIxgAAcCx7WjcMw394VopNbdK76SKZh9nLIPMH4K67Fsi3sRWnP6menLqktZzevJehesqgcU0Goaglz4g1x3vjPJk9tth7wtaDWThzvrXN6nRPH3LbZpzhx/SYu8keYWWNd1b1SaNkrKLFpJpleqNUMB9CeZvU5rXj7itU6ntv5zs/wC3/wDdXBumFAf0mD7YWTpdQf5mD+YFoWRlLx5fYzPGxH4c/uVOLU/H61Q8+7E1vmSpWj1X0DLFwkkPtyG3g2ylHaaYeP0mH7d18H6f4cP0hh7GuPkFF25U/HkSVOJDw5ktQ4TBALRRxxj2GAE9p3nvW2FVJtZuHN3SPd7sL/MgLSfrWpybRQ1Mh4ANaL9wJPwVXs90t+yy72miO5SXl9i8XXiSUNBJtsBO02GwcTwVPj0nxSf6Ch5Mfr1Dy23XbYtgaL1VTb8OqC5nGmpxycZ6nO9JwXnU7PbaXq/Q96/a7Cb9F6k7g2LsqoWTMuGuvsO8Fri09u0Hat9RFditNQxsaS1gADY4GC73cA1jBtO1ScLyWtJGUkAlt75SRuvxVUl3rh3FsJa7m9/efRERRLAiIgCIiAIiIAiIgCIiAIiIAsLKwgPjPRxybHsY4dDmB3mofEdHcPAzPpoyOJZAXW7QwX+CnkspRnKPBlcq4y4pciiPwbAHm14WH9UzPiP2XEFZ/wCBMHf6Mn2asHzJV1no45BZ7GOHQ5od5qMn0NoH76aDujDflstMch/5S+pmlip/tj9Cvfi1ww/Wyfz4/wDasjVjh37Sb+cz/apZ2r3Dj9QB2SSD+pfJ2rfDz9W8dkz/AO6sWS/85cvuV+yr/rjz+xHt1dYWN73ntqQPKy9t0TwWP0jF/HVE/wBS2/xZ4d+zf/Nf/de2at8NH1N+2R/3FHenxsl+eY9na4Vx/PI0hLgEO78D2dA5U/esv1jYZALR5iOiODIP9WVS0Wg+Ht3U8X8WZ3mSt+nwOmj9CGFvuxMB8QFW7Knx2n5liruXZ2V8kU9+suWXZS0c0h4F17eDQfNYEOO1npGOkjPRYPt8XfEK+hizZR6+MexBee8l7POXbm38txW8A0HhpXcq5zpp/wBtJtI90cO3aVZViyyqJzlN6yZohXGtaRQREUSYREQBERAEREAREQBERAEREBhVvSnTIULo2mMvzhxuHhtrEDoKshXNNbH0tN7j/mCquk4w1R0OjaIX5Ea58Hr9C36L6TCuje8MLMjsti4Ovsvfcp1UbVR+bz/vR8gV3uvapOUE2V51UacicIcEz0i83WbqwxmUXlLoD0i8pdAekXkFLoD0iwsAoD0i83S6A9IsBZQBERAEREAREQBERAEREAREQGCuaa2Ppab3H/MF0srmmtj6Wm9x/wAwVGR2Gdbob9ZHz+jJPVT+bz/vR8gTTGtxPlxDSh+QsBzRx7b3IILzsG7qTVR+bz/vR8gV3Ua47VSWpLMuVOdObipfB8OByd2heLS855JPt1Nz5lRVQa/D5AHOmidvFnktcPi0rstTiEMf0kkbPee1vmVSNZGI081NHyckT3tlGxjw5waWuvu4XDVXZUox1T3/ADN+F0hbfaq7K1svdw4E7oXpIa2Al1hKwhrwNxuNjgOF7HvBVA0tqKmnrJmCacNLszAJngZX87YL8No7lM6pzz6oezH5uXvWrh22Ccdcbvmb/Ukm50qXee0QrxukZVae6/61Lbolif4RRwyE3dlyv27czOab+F+9bWPVXJUtRJuLY3kHiDlNviqXqpxHZPAeFpG9h5rvJvipnWRW8nQubxkcxvdfMfl+KujPWraOZbibOd1Pc5Lk95Q9Fa6pmrKZhmnIzgkGZ5Ba3nG4vbhbvXQtNa2shijNKCXOfldljzuF2kggcNx2qoarqDPUyS8I2WB9p5t5By6lZV0Rcq+PE19LXQry1pFNRW9dxyh2jOMVG15k7JJw3/SDYeCjsRwPEKGz38owX+kjlJAPWQdneuxzVLIxd7mtHS5waPEqA0mxmkkpKlnLQOJiflaJGklwF22F997JOlJdp6nuP0pdKaj1cdn4IhtCNLJKrPSzuu8sdkl3OIttBtxANwepW+iwsxvLuUe4EWDHEkN3btvUPj0rk2gh/wCoU/a75HLtKljyco7yjpimNF+le5Na6BERaTihERAEREAREQBERAEREAREQGCuaa2Ppab3H/MF0tc01sfS03uP+YKjI/42dbob9ZHz+hJ6qfzef96PkCi9ONNZeVfTwOLGs2Pe30nO4gHgBu2bfvlNVI/5ef8Ae/0Bc+xZro6qYOHObM8kHjzyfiLLPKTjVFI69FELekLZTWuzvSLThWrOaZgkml5Mu25cpe+x3ZiSBda2lmg7KKBsolc8l4bYsDRta432H2V0PDtI6WWJsjZYwLC4c8NLdm0OBOyypWsPSunqI2wQnPleHOkHobGuFgfW9Lh0KU4Vxhr3lOJl5t2Uoy1Udd600SR61TfSVPus+Yq3aZ4by9FO0ek1udvazneQI71UdU30lT7rPmK6Q5txtVlC1q0+Zi6Usdee5ru0fojimhmI8hWwO9VxyO7H7PO3gp/WriGaaGEH0Gl7h7TjYfAHxVVxqiNNVTRi4yPOXsvmafAtX1qZn4hW3A50zwAN+UbB8AFjUmous+klRCd8MvuUfz0bOi6tcN5Kjzn0pXF38I5rfInvXjT3S51IGxQ25Z4vmtfI3de3STu7CrVSUwiYxjfRY1rR2AWC5VrMicK653Ojjy91wfiPitlrddekT5zBjDNznKzg9Xp9DzgeiFViIM0kpDCSBJIS97rb8ovuUpierJkEEsvLPcY2Pdbk2gHK2/T1KY0C0ggNJHEXsbJGCC1zg0kXuHC+/eFnTHTGlZTzQseJJJGPZZhBDczSLuduFuhQUK9jVmqeVmyyuqrTST4JbtNf6KNoL/iFP2u+QrtS4roL/iFP2u+QrtS9xeyyrp/9RH5fywiItZ8+EREAREQBERAEREAREQBERAYXKNZ9cH1bWA35OMA9TnEut4ZVd9MsWnpqYyQMDjuc87eSB9fLx2rnGj+i9RXy53ZxGXXfO7edtzlJ3u+HksmQ3L3EfQdD1Rq1y7GlFar46l41Y0pZRFx9eR5HYLN8w5fXSfQOKsdyjXcnLxNrtfbdmHT1qyUVIyGNkbBZjAA0dAC+6vVa2dlnMlmWLIlfW9G2cvZqpnvzpoQOkNcT4bPNWCHV1Tsp5YwSZZG25d4BLdt+a3gPirgijGiC7i23pTKs4y5bir6I6HmgdKTKJM4aLBmW1iT0m6sy9IrIxUVojFddO6bnY9Wyn6T6Bisn5YSCM5WhwyZrkX23uOB+CxovoC2jn5Z0gkIaQwZMuUned54bO8q4oo9VHa2tN5o9vyOq6na93hp8DyobSXRiKuYA+7Xt9CQb233i3EdSm0U2k1ozLXZKuSnB6NHMJNVE97CaEjpLXA+G3zU7gWriCAh8p5Z43AttG09Ibx71ckVSognrob7elcq2OzKXLcUnBtXppqpk/LBwa5xycnbYQRa9+v4K7IisjBR4GS/IsvalY9WtwREUigIiIAiIgCIiAIiIAiIgCIiA0MX+gm/dv+Upg/0EXut8kRV/vLl/weZuhekRWFIREQBERAEREAREQBERAEREAREQBERAEREAREQH/9k=" id="14" name="Google Shape;14;p1"/>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sp>
        <p:nvSpPr>
          <p:cNvPr descr="data:image/jpeg;base64,/9j/4AAQSkZJRgABAQAAAQABAAD/2wCEAAkGBg8RERQPEhIQFBASFBAUFBAQEhAVEhAQFBwWFBQVFBUXJyYfFxkjGRYUHy8gJCcsLiwvFR4xNjAtNSYrLCkBCQoKDgwOFw8PGjUgHh41NSwsKSopKSkqKSksLCwpLCksKSwpLCwsKSkpLCwpLCkpKSwpKSwpLCwpKSwpLCkpLP/AABEIAIQA8AMBIgACEQEDEQH/xAAbAAEAAgMBAQAAAAAAAAAAAAAAAwUBBAYHAv/EAD8QAAICAAIEDAUCAwcFAAAAAAECAAMEEQUSIVEGFBUxMkFScpGSsdETImFxgQehI3OyMzZCYrPB8SY1dOHw/8QAGQEBAAMBAQAAAAAAAAAAAAAAAAECAwQF/8QAIxEBAQACAgIBBAMAAAAAAAAAAAECEQMxIUESBBMiUTKBkf/aAAwDAQACEQMRAD8A9nw+GTUU6q9FduqNwkvFU7CeVYwvQXur6SWBFxVOwnlWOKp2E8qyWIEXFU7CeVY4qnYTyrJYgRcVTsJ5VjiqdhPKsliBFxVOwnlWOKp2E8qyWIEXFU7CeVY4qnYTyrJYgRcVTsJ5VjiqdhPKsliBFxVOwnlWOKp2E8qyWIEXFU7CeVY4qnYTyrJYgRcVTsJ5VjiqdhPKsliBFxVOwnlWOKp2E8qyWIEXFU7CeVY4qnYTyrJYgRcVTsJ5VjiqdhPKsliBFxVOwnlWOKp2E8qyWIEXFU7CeUSLEYZNRjqr0W/wjcZtSLFdBu63oYDC9Be6vpJZFhegvdX0ksBETBMDMTWvx6JzkSpxHCPPZWCx/wAvN4wL1rAOeaz6SrHWJz7tfZ0m1RuXafGYXR9fWAx3ttP7wzvJI6arFo3MRJQZyhwWW1GZT9DmPAyarSt9fSGsN6+xhMzldNEq8Jp6t9me3d1j8SxS1TzGF33ERAREQEREBERAREQEREBERAREQEixXQbut6GSyLFdBu63oYDC9Be6vpJZFhegvdX0khgQ4vFBFzM5S/hP8ViiOqgHLWbP85Ze83OGWJK1HLcZxugMYoqVSoO/MTo4OGcm2PLncZ4dSmBVvmZi/wBzs8OabS1gcwlJSV563KHsnas3E0i6/wBouztrtEvn9Nlj05vu77WMSOnFI4zUgyWc9mu19sRBM1rcegOQzZty5kxMbS3T7twiNzj88xH2Imu1z07VtGXZf/YibNWj8TbtOVS/XpeE3aND0V7SNdu0+2W+M9rTLL0j0RwjW06p6Q5xL4GcHpDEqcauoABq6py2ZzuMKc1Ezymq6MbueUsREhYiIgIiICIiAiIgIiICIiAkWK6Dd1vQyWRYroN3W9DAYXoL3V9JIZHhegvdX0kpgcrw1TOs/Yzz7RT5LPR+GK/wj9jPNNHnZO36Tuufn9Lqu6blOOdevMSqrabdbz0pd9uTSzS6pzntRu0mzxEs8LhMQw+R0cbzsI+85wrOi4MXMHA6iDMOfCfG2Jxx8t1OD7nbbZs7KbB4mb9GHpqGSKB9ev8AJn1fYdpPNK6/En8Tzd29uqYyNrE6Qy6/xKjFY9m+0+bnmpY0JVtTZ4pZ6PhOgJ5thNuJH5npOGHyD7TPLtrj00NPcJcNglVsQ5UOSq5I7ZkDM9H6TTwPDvAXV2212MUoUPYTXYCqnPaARt5uqcx+tJ/g4f8Amv8A0TiODVvwxjqT/jwdviupYP2YzXHjmWO1blq6e26D4QYfGVm2hiyBipJVl+YbSMm+4ljnPJOCfCniGiXuCh7HxToik5LraoYljz5AAmT4P9VcbXZUcVRUKLgrKyBlb4THV11zJBA27DulbxXd0mZz29KfStAf4RtqFmYHwy6B8ztA1c85RY39R9G02PS9riytirD4VpyYc4zA2zy7TOksRyu1/wAH+Ot66lOq2b6ny17Of5lAP5n1dStmmyjqGR8ZkyMMwQTtBHWJecU9q/O+nr2hOF2CxhK0WqzKMyhDK4G/VbI5fWXGc8P4EAV6YAHyoj4sZdS1qH/YADwlvd+rGOc2W0Yeri9WRYuHLBGOqpcgjInZzCRlxXf4pmfjy9ZzmZwGJ/VADR6Ytah8Z7Gp+EW+RbFGszZ85XLIj7iVWjP1Vxi3VLiqKlqu1CGQOrCtzqh1zJzXPf1Ayn2slvlHqecznPNtI/qdiq8ZdhEwyW/DexECfENjlRmCQPE5dQMzwX/VCy1MS2IrT+BUbl+DmNYAhShzJ25suR+8fay1s+Uej5zM8iP6saQy+Pxeji+v8Pms6eWsF18+lq/Sem6C0uuKw9eJUELYueqcs1PMQfsQZGWFx7JlKsJFiug3db0MlkWK6Dd1vQyixhegvdX0ksiwvQXur6SWBz/Cwfwj9p5bgTsnqvClc6jPKMGZ2fS91z86yrabNbTSRpsVtPRlczeUy/4N9Mfmc5U06Pg30xK8v8KnHte445AyoteWekjslLY88mOlFY01rWktjTVsaShr6LGeJH2PqJ6TT0R9p5xoMZ4n8D9/+J6RXzD7TPLttj085/Wr+ww/81/6JxGmKfg4rZsFuFqb8WUDP9wZ3H61f2GH/mv/AETmv1DwhVcBcP8AHg6kP3RV/wBn/adPFfEn7Z5TzVXd/wBpq/8AOu/0pjG14vFV4bVwmI1aaUqV0quZbFBLa4IXLr6pLZUx0RWwByXH2ZndnXkM923ZJNIcI7GrwVOGvuUph66nStrEHxtYgDIbCdoGf2l/PpVbaWH/AFCn87C/0LKTS+Ee3S1tSNqPZimVX2/IxOw7NvhLXhPjFo078azMJXZhnY5EnVCLmcuuV2OxyU6Ye9s9SvFl21RmdUHM5DrkY79fpNb/AAFxqU4i/CvTW1zV4tBiAW1wyKxZdpy1TqnaADzZ5zn9C33GjEUVUWWm9KgWrV2NYRgwJCg8+WXVLbgZU2I0k71q2RXGOf8AKtiuq5/l1Er9AaX4vh8Woseu6xKFr1dcNrI+bgMObIZy2vN/pC8w+i6E0UDjhiaimKtNdapqWWsyKMgLBzZAnP6TmtKY97WpJQpWldddIbnNSk5MW2axzzzI2S00riL7NGYey17HJxeI1WsZmOqEA2E9Wet+80dNaRruGECa2dWHqqfMZfOrMTlvG3njEdJgP7w2fz8R/QZofp/os4p8Zh88jbhbFDbm+IhXP6ZgTfwH94bP5+I/0zKbgobAuPNZYOMI5BQkMMraySCPpnK3r/E+0dI4uzaPx6211fFWxjWF10sAKBxnsdCp6twI3T2zgzgKaMLVVS5sqC5pYSDrqxLA7NnXPDMTpNLcHq2Oz4pcRmrOWZhhym0ax6tcDZ9zPY/07rZdG4YMCDqEgHslmK/sRM+aeFsO3SyLFdBu63oZLIsV0G7rehnM1ML0F7q+klkWF6C91fSSwKnhDSWqOU8lOHKMwI5if/U9ttrDDIzldNcEg+bLsO8TXi5Phds88PlHAo02UaTY7QttZ2qSN49ppqxH/wB6z0cOXHLpyZY3Htv0ttnUcHemJyNNm0TreD3TX7iX5L+FVx7W+lzkPzKOxpcacbmnPXXzy3SWNNWyyfNl+ZyGZPZXn/O6beD0Fdbz/Ku4dY+pi5JktfPBmgm4t1bB4f8AM9BQbJXaK0OtIyAlnM7dtpNNLSWhsPiQFvqrtCklRYoYKSMsxn9JHjOD+FuRK7aanSvYiuoIQZavy7tgyljEbSrquD2ESpsOtFQpcktUEGoxOW0jfsHhNXR/AzR9Di2rD1rYOZsiSp/y62eX4l3EbqNK3SHBzCXsHuopscDLWdAWy3ZyG/gfo92Z3wtDOxzZmrUljvMuIjdNNPAaIw9A1aaq6wecVoFz++XPK7GcCNHWubbMNUbGOZbIjWO9gNhMvYjdNK/FaBwttQw701tSuWrXqgKuXNqgc34ms/A7R7KqnC0FUXVUFB8q555D8y5iN01FavBzCC04gUVC8kk26o1ySMic/tGA4OYOhi9NFVbMCrMiAEqSCQfpmBLKI3U6UB4B6ML/ABOK062efMdXPu837S9VABkNgHUOYT6iLbezRIsV0G7rehksixXQbut6GQGF6C91fSSyLC9Be6vpJYCYImYga2JwCONoE5nSvA5W+Zdh+k6+Mo6LNvJ8Zoe2o7QSNu0D1EudA6UrXV1mAIYZ5kDZ+Z22IwKONolNfwSqY56o8JvOfKTVY3hm9zwqNNaYFr5JmwGwBduf55hIsHoK63a3yruH+5551GC4P1V9QlmlYHMJjteYSKnR3ByuscwlslQHMJ9xIXIiICIiAiIgIiICIiAiIgIiICIiAkWK6Dd1vQyWRYroN3W9DAYXoL3V9JLIsL0F7q+klgIiICIiAiIgIiICIiAiIgIiICIiAiIgIiICIiAiIgIiICRYroN3W9DJZFiug3db0MCqq0o4AGS7ABzHcPrPrlezcngfeZiBjlezcngfeOV7NyeB95mIGOV7NyeB945Xs3J4H3mYgY5Xs3J4H3jlezcngfeZiBjlezcngfeOV7NyeB95mIGOV7NyeB945Xs3J4H3mYgY5Xs3J4H3jlezcngfeZiBjlezcngfeOV7NyeB95mIGOV7NyeB945Xs3J4H3mYgY5Xs3J4H3jlezcngfeZiBjlezcngfeOV7NyeB95mIGOV7NyeB945Xs3J4H3mYgY5Xs3J4H3jlezcngfeZiBjlezcngfeOV7NyeB95mIGOV7NyeB958vpRyCMl2g9R3H6xED/9k=" id="15" name="Google Shape;15;p1"/>
          <p:cNvSpPr txBox="1"/>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sp>
        <p:nvSpPr>
          <p:cNvPr descr="data:image/jpeg;base64,/9j/4AAQSkZJRgABAQAAAQABAAD/2wCEAAkGBg8RERQPEhIQFBASFBAUFBAQEhAVEhAQFBwWFBQVFBUXJyYfFxkjGRYUHy8gJCcsLiwvFR4xNjAtNSYrLCkBCQoKDgwOFw8PGjUgHh41NSwsKSopKSkqKSksLCwpLCksKSwpLCwsKSkpLCwpLCkpKSwpKSwpLCwpKSwpLCkpLP/AABEIAIQA8AMBIgACEQEDEQH/xAAbAAEAAgMBAQAAAAAAAAAAAAAAAwUBBAYHAv/EAD8QAAICAAIEDAUCAwcFAAAAAAECAAMEEQUSIVEGFBUxMkFScpGSsdETImFxgQehI3OyMzZCYrPB8SY1dOHw/8QAGQEBAAMBAQAAAAAAAAAAAAAAAAECAwQF/8QAIxEBAQACAgIBBAMAAAAAAAAAAAECEQMxIUESBBMiUTKBkf/aAAwDAQACEQMRAD8A9nw+GTUU6q9FduqNwkvFU7CeVYwvQXur6SWBFxVOwnlWOKp2E8qyWIEXFU7CeVY4qnYTyrJYgRcVTsJ5VjiqdhPKsliBFxVOwnlWOKp2E8qyWIEXFU7CeVY4qnYTyrJYgRcVTsJ5VjiqdhPKsliBFxVOwnlWOKp2E8qyWIEXFU7CeVY4qnYTyrJYgRcVTsJ5VjiqdhPKsliBFxVOwnlWOKp2E8qyWIEXFU7CeVY4qnYTyrJYgRcVTsJ5VjiqdhPKsliBFxVOwnlWOKp2E8qyWIEXFU7CeUSLEYZNRjqr0W/wjcZtSLFdBu63oYDC9Be6vpJZFhegvdX0ksBETBMDMTWvx6JzkSpxHCPPZWCx/wAvN4wL1rAOeaz6SrHWJz7tfZ0m1RuXafGYXR9fWAx3ttP7wzvJI6arFo3MRJQZyhwWW1GZT9DmPAyarSt9fSGsN6+xhMzldNEq8Jp6t9me3d1j8SxS1TzGF33ERAREQEREBERAREQEREBERAREQEixXQbut6GSyLFdBu63oYDC9Be6vpJZFhegvdX0khgQ4vFBFzM5S/hP8ViiOqgHLWbP85Ze83OGWJK1HLcZxugMYoqVSoO/MTo4OGcm2PLncZ4dSmBVvmZi/wBzs8OabS1gcwlJSV563KHsnas3E0i6/wBouztrtEvn9Nlj05vu77WMSOnFI4zUgyWc9mu19sRBM1rcegOQzZty5kxMbS3T7twiNzj88xH2Imu1z07VtGXZf/YibNWj8TbtOVS/XpeE3aND0V7SNdu0+2W+M9rTLL0j0RwjW06p6Q5xL4GcHpDEqcauoABq6py2ZzuMKc1Ezymq6MbueUsREhYiIgIiICIiAiIgIiICIiAkWK6Dd1vQyWRYroN3W9DAYXoL3V9JIZHhegvdX0kpgcrw1TOs/Yzz7RT5LPR+GK/wj9jPNNHnZO36Tuufn9Lqu6blOOdevMSqrabdbz0pd9uTSzS6pzntRu0mzxEs8LhMQw+R0cbzsI+85wrOi4MXMHA6iDMOfCfG2Jxx8t1OD7nbbZs7KbB4mb9GHpqGSKB9ev8AJn1fYdpPNK6/En8Tzd29uqYyNrE6Qy6/xKjFY9m+0+bnmpY0JVtTZ4pZ6PhOgJ5thNuJH5npOGHyD7TPLtrj00NPcJcNglVsQ5UOSq5I7ZkDM9H6TTwPDvAXV2212MUoUPYTXYCqnPaARt5uqcx+tJ/g4f8Amv8A0TiODVvwxjqT/jwdviupYP2YzXHjmWO1blq6e26D4QYfGVm2hiyBipJVl+YbSMm+4ljnPJOCfCniGiXuCh7HxToik5LraoYljz5AAmT4P9VcbXZUcVRUKLgrKyBlb4THV11zJBA27DulbxXd0mZz29KfStAf4RtqFmYHwy6B8ztA1c85RY39R9G02PS9riytirD4VpyYc4zA2zy7TOksRyu1/wAH+Ot66lOq2b6ny17Of5lAP5n1dStmmyjqGR8ZkyMMwQTtBHWJecU9q/O+nr2hOF2CxhK0WqzKMyhDK4G/VbI5fWXGc8P4EAV6YAHyoj4sZdS1qH/YADwlvd+rGOc2W0Yeri9WRYuHLBGOqpcgjInZzCRlxXf4pmfjy9ZzmZwGJ/VADR6Ytah8Z7Gp+EW+RbFGszZ85XLIj7iVWjP1Vxi3VLiqKlqu1CGQOrCtzqh1zJzXPf1Ayn2slvlHqecznPNtI/qdiq8ZdhEwyW/DexECfENjlRmCQPE5dQMzwX/VCy1MS2IrT+BUbl+DmNYAhShzJ25suR+8fay1s+Uej5zM8iP6saQy+Pxeji+v8Pms6eWsF18+lq/Sem6C0uuKw9eJUELYueqcs1PMQfsQZGWFx7JlKsJFiug3db0MlkWK6Dd1vQyixhegvdX0ksiwvQXur6SWBz/Cwfwj9p5bgTsnqvClc6jPKMGZ2fS91z86yrabNbTSRpsVtPRlczeUy/4N9Mfmc5U06Pg30xK8v8KnHte445AyoteWekjslLY88mOlFY01rWktjTVsaShr6LGeJH2PqJ6TT0R9p5xoMZ4n8D9/+J6RXzD7TPLttj085/Wr+ww/81/6JxGmKfg4rZsFuFqb8WUDP9wZ3H61f2GH/mv/AETmv1DwhVcBcP8AHg6kP3RV/wBn/adPFfEn7Z5TzVXd/wBpq/8AOu/0pjG14vFV4bVwmI1aaUqV0quZbFBLa4IXLr6pLZUx0RWwByXH2ZndnXkM923ZJNIcI7GrwVOGvuUph66nStrEHxtYgDIbCdoGf2l/PpVbaWH/AFCn87C/0LKTS+Ee3S1tSNqPZimVX2/IxOw7NvhLXhPjFo078azMJXZhnY5EnVCLmcuuV2OxyU6Ye9s9SvFl21RmdUHM5DrkY79fpNb/AAFxqU4i/CvTW1zV4tBiAW1wyKxZdpy1TqnaADzZ5zn9C33GjEUVUWWm9KgWrV2NYRgwJCg8+WXVLbgZU2I0k71q2RXGOf8AKtiuq5/l1Er9AaX4vh8Woseu6xKFr1dcNrI+bgMObIZy2vN/pC8w+i6E0UDjhiaimKtNdapqWWsyKMgLBzZAnP6TmtKY97WpJQpWldddIbnNSk5MW2axzzzI2S00riL7NGYey17HJxeI1WsZmOqEA2E9Wet+80dNaRruGECa2dWHqqfMZfOrMTlvG3njEdJgP7w2fz8R/QZofp/os4p8Zh88jbhbFDbm+IhXP6ZgTfwH94bP5+I/0zKbgobAuPNZYOMI5BQkMMraySCPpnK3r/E+0dI4uzaPx6211fFWxjWF10sAKBxnsdCp6twI3T2zgzgKaMLVVS5sqC5pYSDrqxLA7NnXPDMTpNLcHq2Oz4pcRmrOWZhhym0ax6tcDZ9zPY/07rZdG4YMCDqEgHslmK/sRM+aeFsO3SyLFdBu63oZLIsV0G7rehnM1ML0F7q+klkWF6C91fSSwKnhDSWqOU8lOHKMwI5if/U9ttrDDIzldNcEg+bLsO8TXi5Phds88PlHAo02UaTY7QttZ2qSN49ppqxH/wB6z0cOXHLpyZY3Htv0ttnUcHemJyNNm0TreD3TX7iX5L+FVx7W+lzkPzKOxpcacbmnPXXzy3SWNNWyyfNl+ZyGZPZXn/O6beD0Fdbz/Ku4dY+pi5JktfPBmgm4t1bB4f8AM9BQbJXaK0OtIyAlnM7dtpNNLSWhsPiQFvqrtCklRYoYKSMsxn9JHjOD+FuRK7aanSvYiuoIQZavy7tgyljEbSrquD2ESpsOtFQpcktUEGoxOW0jfsHhNXR/AzR9Di2rD1rYOZsiSp/y62eX4l3EbqNK3SHBzCXsHuopscDLWdAWy3ZyG/gfo92Z3wtDOxzZmrUljvMuIjdNNPAaIw9A1aaq6wecVoFz++XPK7GcCNHWubbMNUbGOZbIjWO9gNhMvYjdNK/FaBwttQw701tSuWrXqgKuXNqgc34ms/A7R7KqnC0FUXVUFB8q555D8y5iN01FavBzCC04gUVC8kk26o1ySMic/tGA4OYOhi9NFVbMCrMiAEqSCQfpmBLKI3U6UB4B6ML/ABOK062efMdXPu837S9VABkNgHUOYT6iLbezRIsV0G7rehksixXQbut6GQGF6C91fSSyLC9Be6vpJYCYImYga2JwCONoE5nSvA5W+Zdh+k6+Mo6LNvJ8Zoe2o7QSNu0D1EudA6UrXV1mAIYZ5kDZ+Z22IwKONolNfwSqY56o8JvOfKTVY3hm9zwqNNaYFr5JmwGwBduf55hIsHoK63a3yruH+5551GC4P1V9QlmlYHMJjteYSKnR3ByuscwlslQHMJ9xIXIiICIiAiIgIiICIiAiIgIiICIiAkWK6Dd1vQyWRYroN3W9DAYXoL3V9JLIsL0F7q+klgIiICIiAiIgIiICIiAiIgIiICIiAiIgIiICIiAiIgIiICRYroN3W9DJZFiug3db0MCqq0o4AGS7ABzHcPrPrlezcngfeZiBjlezcngfeOV7NyeB95mIGOV7NyeB945Xs3J4H3mYgY5Xs3J4H3jlezcngfeZiBjlezcngfeOV7NyeB95mIGOV7NyeB945Xs3J4H3mYgY5Xs3J4H3jlezcngfeZiBjlezcngfeOV7NyeB95mIGOV7NyeB945Xs3J4H3mYgY5Xs3J4H3jlezcngfeZiBjlezcngfeOV7NyeB95mIGOV7NyeB945Xs3J4H3mYgY5Xs3J4H3jlezcngfeZiBjlezcngfeOV7NyeB95mIGOV7NyeB958vpRyCMl2g9R3H6xED/9k=" id="16" name="Google Shape;16;p1"/>
          <p:cNvSpPr txBox="1"/>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wentieth Century"/>
              <a:ea typeface="Twentieth Century"/>
              <a:cs typeface="Twentieth Century"/>
              <a:sym typeface="Twentieth Century"/>
            </a:endParaRPr>
          </a:p>
        </p:txBody>
      </p:sp>
      <p:sp>
        <p:nvSpPr>
          <p:cNvPr id="17" name="Google Shape;17;p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lt2"/>
                </a:solidFill>
                <a:latin typeface="Twentieth Century"/>
                <a:ea typeface="Twentieth Century"/>
                <a:cs typeface="Twentieth Century"/>
                <a:sym typeface="Twentieth Century"/>
              </a:defRPr>
            </a:lvl9pPr>
          </a:lstStyle>
          <a:p/>
        </p:txBody>
      </p:sp>
      <p:sp>
        <p:nvSpPr>
          <p:cNvPr id="18" name="Google Shape;18;p1"/>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
        <p:nvSpPr>
          <p:cNvPr id="19" name="Google Shape;19;p1"/>
          <p:cNvSpPr txBox="1"/>
          <p:nvPr>
            <p:ph idx="10" type="dt"/>
          </p:nvPr>
        </p:nvSpPr>
        <p:spPr>
          <a:xfrm>
            <a:off x="76200" y="6069012"/>
            <a:ext cx="2057400" cy="685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000" u="none">
                <a:solidFill>
                  <a:srgbClr val="FFFFFF"/>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20" name="Google Shape;20;p1"/>
          <p:cNvSpPr txBox="1"/>
          <p:nvPr>
            <p:ph idx="11" type="ftr"/>
          </p:nvPr>
        </p:nvSpPr>
        <p:spPr>
          <a:xfrm>
            <a:off x="1754187" y="1412875"/>
            <a:ext cx="586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21" name="Google Shape;21;p1"/>
          <p:cNvSpPr txBox="1"/>
          <p:nvPr>
            <p:ph idx="12" type="sldNum"/>
          </p:nvPr>
        </p:nvSpPr>
        <p:spPr>
          <a:xfrm>
            <a:off x="8027987" y="1484312"/>
            <a:ext cx="838200" cy="38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chemeClr val="lt2"/>
              </a:buClr>
              <a:buSzPts val="1400"/>
              <a:buFont typeface="Twentieth Century"/>
              <a:buNone/>
              <a:defRPr b="1" i="0" sz="1400" u="non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30" name="Google Shape;30;p3"/>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31" name="Google Shape;31;p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2" name="Google Shape;32;p3"/>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3" name="Google Shape;33;p3"/>
          <p:cNvSpPr txBox="1"/>
          <p:nvPr/>
        </p:nvSpPr>
        <p:spPr>
          <a:xfrm>
            <a:off x="0" y="1235075"/>
            <a:ext cx="9144000" cy="3190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34" name="Google Shape;34;p3"/>
          <p:cNvSpPr txBox="1"/>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35" name="Google Shape;35;p3"/>
          <p:cNvSpPr txBox="1"/>
          <p:nvPr/>
        </p:nvSpPr>
        <p:spPr>
          <a:xfrm>
            <a:off x="590550" y="1279525"/>
            <a:ext cx="8553450" cy="228600"/>
          </a:xfrm>
          <a:prstGeom prst="rect">
            <a:avLst/>
          </a:prstGeom>
          <a:solidFill>
            <a:srgbClr val="1323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36" name="Google Shape;36;p3"/>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pic>
        <p:nvPicPr>
          <p:cNvPr descr="http://www.escolatecnicadama.com.br/joomla/templates/ja_purity1/images/logo.png" id="37" name="Google Shape;37;p3"/>
          <p:cNvPicPr preferRelativeResize="0"/>
          <p:nvPr/>
        </p:nvPicPr>
        <p:blipFill rotWithShape="1">
          <a:blip r:embed="rId1">
            <a:alphaModFix/>
          </a:blip>
          <a:srcRect b="0" l="0" r="0" t="0"/>
          <a:stretch/>
        </p:blipFill>
        <p:spPr>
          <a:xfrm>
            <a:off x="285750" y="44450"/>
            <a:ext cx="2125662" cy="1235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2" name="Shape 62"/>
        <p:cNvGrpSpPr/>
        <p:nvPr/>
      </p:nvGrpSpPr>
      <p:grpSpPr>
        <a:xfrm>
          <a:off x="0" y="0"/>
          <a:ext cx="0" cy="0"/>
          <a:chOff x="0" y="0"/>
          <a:chExt cx="0" cy="0"/>
        </a:xfrm>
      </p:grpSpPr>
      <p:sp>
        <p:nvSpPr>
          <p:cNvPr id="63" name="Google Shape;63;p8"/>
          <p:cNvSpPr txBox="1"/>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64" name="Google Shape;64;p8"/>
          <p:cNvSpPr txBox="1"/>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65" name="Google Shape;65;p8"/>
          <p:cNvSpPr txBox="1"/>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66" name="Google Shape;66;p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67" name="Google Shape;67;p8"/>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68" name="Google Shape;68;p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69" name="Google Shape;69;p8"/>
          <p:cNvSpPr txBox="1"/>
          <p:nvPr>
            <p:ph idx="12" type="sldNum"/>
          </p:nvPr>
        </p:nvSpPr>
        <p:spPr>
          <a:xfrm>
            <a:off x="0" y="1752600"/>
            <a:ext cx="1295400" cy="7016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2400"/>
              <a:buFont typeface="Twentieth Century"/>
              <a:buNone/>
              <a:defRPr b="1" i="0" sz="2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
        <p:nvSpPr>
          <p:cNvPr id="70" name="Google Shape;70;p8"/>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0"/>
          <p:cNvSpPr txBox="1"/>
          <p:nvPr/>
        </p:nvSpPr>
        <p:spPr>
          <a:xfrm>
            <a:off x="0" y="1235075"/>
            <a:ext cx="9144000" cy="3190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79" name="Google Shape;79;p10"/>
          <p:cNvSpPr txBox="1"/>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80" name="Google Shape;80;p10"/>
          <p:cNvSpPr txBox="1"/>
          <p:nvPr/>
        </p:nvSpPr>
        <p:spPr>
          <a:xfrm>
            <a:off x="590550" y="1279525"/>
            <a:ext cx="8553450" cy="228600"/>
          </a:xfrm>
          <a:prstGeom prst="rect">
            <a:avLst/>
          </a:prstGeom>
          <a:solidFill>
            <a:srgbClr val="1323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pic>
        <p:nvPicPr>
          <p:cNvPr descr="http://www.escolatecnicadama.com.br/joomla/templates/ja_purity1/images/logo.png" id="81" name="Google Shape;81;p10"/>
          <p:cNvPicPr preferRelativeResize="0"/>
          <p:nvPr/>
        </p:nvPicPr>
        <p:blipFill rotWithShape="1">
          <a:blip r:embed="rId1">
            <a:alphaModFix/>
          </a:blip>
          <a:srcRect b="0" l="0" r="0" t="0"/>
          <a:stretch/>
        </p:blipFill>
        <p:spPr>
          <a:xfrm>
            <a:off x="285750" y="44450"/>
            <a:ext cx="2125662" cy="1235075"/>
          </a:xfrm>
          <a:prstGeom prst="rect">
            <a:avLst/>
          </a:prstGeom>
          <a:noFill/>
          <a:ln>
            <a:noFill/>
          </a:ln>
        </p:spPr>
      </p:pic>
      <p:sp>
        <p:nvSpPr>
          <p:cNvPr id="82" name="Google Shape;82;p1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83" name="Google Shape;83;p10"/>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84" name="Google Shape;84;p10"/>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85" name="Google Shape;85;p10"/>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86" name="Google Shape;86;p10"/>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2"/>
          <p:cNvSpPr txBox="1"/>
          <p:nvPr/>
        </p:nvSpPr>
        <p:spPr>
          <a:xfrm>
            <a:off x="0" y="1235075"/>
            <a:ext cx="9144000" cy="3190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96" name="Google Shape;96;p12"/>
          <p:cNvSpPr txBox="1"/>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97" name="Google Shape;97;p12"/>
          <p:cNvSpPr txBox="1"/>
          <p:nvPr/>
        </p:nvSpPr>
        <p:spPr>
          <a:xfrm>
            <a:off x="590550" y="1279525"/>
            <a:ext cx="8553450" cy="228600"/>
          </a:xfrm>
          <a:prstGeom prst="rect">
            <a:avLst/>
          </a:prstGeom>
          <a:solidFill>
            <a:srgbClr val="1323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pic>
        <p:nvPicPr>
          <p:cNvPr descr="http://www.escolatecnicadama.com.br/joomla/templates/ja_purity1/images/logo.png" id="98" name="Google Shape;98;p12"/>
          <p:cNvPicPr preferRelativeResize="0"/>
          <p:nvPr/>
        </p:nvPicPr>
        <p:blipFill rotWithShape="1">
          <a:blip r:embed="rId1">
            <a:alphaModFix/>
          </a:blip>
          <a:srcRect b="0" l="0" r="0" t="0"/>
          <a:stretch/>
        </p:blipFill>
        <p:spPr>
          <a:xfrm>
            <a:off x="285750" y="44450"/>
            <a:ext cx="2125662" cy="1235075"/>
          </a:xfrm>
          <a:prstGeom prst="rect">
            <a:avLst/>
          </a:prstGeom>
          <a:noFill/>
          <a:ln>
            <a:noFill/>
          </a:ln>
        </p:spPr>
      </p:pic>
      <p:sp>
        <p:nvSpPr>
          <p:cNvPr id="99" name="Google Shape;99;p12"/>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100" name="Google Shape;100;p12"/>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1" name="Google Shape;101;p12"/>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2" name="Google Shape;102;p12"/>
          <p:cNvSpPr txBox="1"/>
          <p:nvPr>
            <p:ph idx="12" type="sldNum"/>
          </p:nvPr>
        </p:nvSpPr>
        <p:spPr>
          <a:xfrm>
            <a:off x="0" y="1271587"/>
            <a:ext cx="533400" cy="2444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03" name="Google Shape;103;p12"/>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115" name="Google Shape;115;p14"/>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6" name="Google Shape;116;p14"/>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7" name="Google Shape;117;p14"/>
          <p:cNvSpPr txBox="1"/>
          <p:nvPr>
            <p:ph idx="11" type="ftr"/>
          </p:nvPr>
        </p:nvSpPr>
        <p:spPr>
          <a:xfrm>
            <a:off x="609600" y="6248400"/>
            <a:ext cx="54213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8" name="Google Shape;118;p14"/>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chemeClr val="dk2"/>
              </a:buClr>
              <a:buSzPts val="1400"/>
              <a:buFont typeface="Twentieth Century"/>
              <a:buNone/>
              <a:defRPr b="1" i="0" sz="1400" u="non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3" name="Shape 123"/>
        <p:cNvGrpSpPr/>
        <p:nvPr/>
      </p:nvGrpSpPr>
      <p:grpSpPr>
        <a:xfrm>
          <a:off x="0" y="0"/>
          <a:ext cx="0" cy="0"/>
          <a:chOff x="0" y="0"/>
          <a:chExt cx="0" cy="0"/>
        </a:xfrm>
      </p:grpSpPr>
      <p:sp>
        <p:nvSpPr>
          <p:cNvPr id="124" name="Google Shape;124;p16"/>
          <p:cNvSpPr txBox="1"/>
          <p:nvPr/>
        </p:nvSpPr>
        <p:spPr>
          <a:xfrm>
            <a:off x="-9525" y="4572000"/>
            <a:ext cx="9144000" cy="8874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25" name="Google Shape;125;p16"/>
          <p:cNvSpPr txBox="1"/>
          <p:nvPr/>
        </p:nvSpPr>
        <p:spPr>
          <a:xfrm>
            <a:off x="-9525" y="4664075"/>
            <a:ext cx="1463675" cy="7127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26" name="Google Shape;126;p16"/>
          <p:cNvSpPr txBox="1"/>
          <p:nvPr/>
        </p:nvSpPr>
        <p:spPr>
          <a:xfrm>
            <a:off x="1544637" y="4654550"/>
            <a:ext cx="7599362" cy="7127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27" name="Google Shape;127;p16"/>
          <p:cNvSpPr txBox="1"/>
          <p:nvPr/>
        </p:nvSpPr>
        <p:spPr>
          <a:xfrm>
            <a:off x="1447800" y="0"/>
            <a:ext cx="100012" cy="6867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28" name="Google Shape;128;p1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129" name="Google Shape;129;p16"/>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0" name="Google Shape;130;p16"/>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1" name="Google Shape;131;p16"/>
          <p:cNvSpPr txBox="1"/>
          <p:nvPr>
            <p:ph idx="12" type="sldNum"/>
          </p:nvPr>
        </p:nvSpPr>
        <p:spPr>
          <a:xfrm>
            <a:off x="0" y="4667250"/>
            <a:ext cx="1447800" cy="6635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2800"/>
              <a:buFont typeface="Twentieth Century"/>
              <a:buNone/>
              <a:defRPr b="1" i="0" sz="28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
        <p:nvSpPr>
          <p:cNvPr id="132" name="Google Shape;132;p16"/>
          <p:cNvSpPr txBox="1"/>
          <p:nvPr>
            <p:ph idx="11" type="ftr"/>
          </p:nvPr>
        </p:nvSpPr>
        <p:spPr>
          <a:xfrm>
            <a:off x="1600200" y="6248400"/>
            <a:ext cx="4572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18"/>
          <p:cNvSpPr txBox="1"/>
          <p:nvPr/>
        </p:nvSpPr>
        <p:spPr>
          <a:xfrm>
            <a:off x="6096000" y="0"/>
            <a:ext cx="32067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42" name="Google Shape;142;p18"/>
          <p:cNvSpPr txBox="1"/>
          <p:nvPr/>
        </p:nvSpPr>
        <p:spPr>
          <a:xfrm>
            <a:off x="6142037"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43" name="Google Shape;143;p18"/>
          <p:cNvSpPr txBox="1"/>
          <p:nvPr/>
        </p:nvSpPr>
        <p:spPr>
          <a:xfrm>
            <a:off x="6142037"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sp>
        <p:nvSpPr>
          <p:cNvPr id="144" name="Google Shape;144;p1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145" name="Google Shape;145;p18"/>
          <p:cNvSpPr txBox="1"/>
          <p:nvPr>
            <p:ph idx="1" type="body"/>
          </p:nvPr>
        </p:nvSpPr>
        <p:spPr>
          <a:xfrm>
            <a:off x="612775" y="1600200"/>
            <a:ext cx="8153400" cy="4525962"/>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rgbClr val="20190B"/>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rgbClr val="20190B"/>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rgbClr val="20190B"/>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rgbClr val="20190B"/>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rgbClr val="20190B"/>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6" name="Google Shape;146;p18"/>
          <p:cNvSpPr txBox="1"/>
          <p:nvPr>
            <p:ph idx="10" type="dt"/>
          </p:nvPr>
        </p:nvSpPr>
        <p:spPr>
          <a:xfrm>
            <a:off x="6553200" y="6248400"/>
            <a:ext cx="2209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7" name="Google Shape;147;p18"/>
          <p:cNvSpPr txBox="1"/>
          <p:nvPr>
            <p:ph idx="11" type="ftr"/>
          </p:nvPr>
        </p:nvSpPr>
        <p:spPr>
          <a:xfrm>
            <a:off x="457200" y="6248400"/>
            <a:ext cx="55737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8" name="Google Shape;148;p18"/>
          <p:cNvSpPr txBox="1"/>
          <p:nvPr>
            <p:ph idx="12" type="sldNum"/>
          </p:nvPr>
        </p:nvSpPr>
        <p:spPr>
          <a:xfrm rot="5400000">
            <a:off x="5989637" y="144462"/>
            <a:ext cx="533400" cy="24447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FFFFFF"/>
              </a:buClr>
              <a:buSzPts val="1400"/>
              <a:buFont typeface="Twentieth Century"/>
              <a:buNone/>
              <a:defRPr b="1" i="0" sz="1400" u="non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2.unifap.br/unifapdigital/files/2017/01/M%C3%B3dulo-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oprado.marcoleandro@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ctrTitle"/>
          </p:nvPr>
        </p:nvSpPr>
        <p:spPr>
          <a:xfrm>
            <a:off x="684212" y="2636837"/>
            <a:ext cx="7848600" cy="1447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0190B"/>
              </a:buClr>
              <a:buSzPts val="4400"/>
              <a:buFont typeface="Twentieth Century"/>
              <a:buNone/>
            </a:pPr>
            <a:r>
              <a:rPr b="0" i="0" lang="en-US" sz="4400" u="none">
                <a:solidFill>
                  <a:srgbClr val="20190B"/>
                </a:solidFill>
                <a:latin typeface="Twentieth Century"/>
                <a:ea typeface="Twentieth Century"/>
                <a:cs typeface="Twentieth Century"/>
                <a:sym typeface="Twentieth Century"/>
              </a:rPr>
              <a:t>INFORMÁTICA APLICADA</a:t>
            </a:r>
            <a:endParaRPr b="0" i="0" sz="4400" u="none">
              <a:solidFill>
                <a:srgbClr val="20190B"/>
              </a:solidFill>
              <a:latin typeface="Twentieth Century"/>
              <a:ea typeface="Twentieth Century"/>
              <a:cs typeface="Twentieth Century"/>
              <a:sym typeface="Twentieth Century"/>
            </a:endParaRPr>
          </a:p>
          <a:p>
            <a:pPr indent="0" lvl="0" marL="0" rtl="0" algn="ctr">
              <a:lnSpc>
                <a:spcPct val="100000"/>
              </a:lnSpc>
              <a:spcBef>
                <a:spcPts val="0"/>
              </a:spcBef>
              <a:spcAft>
                <a:spcPts val="0"/>
              </a:spcAft>
              <a:buClr>
                <a:srgbClr val="20190B"/>
              </a:buClr>
              <a:buSzPts val="4400"/>
              <a:buFont typeface="Twentieth Century"/>
              <a:buNone/>
            </a:pPr>
            <a:r>
              <a:rPr lang="en-US">
                <a:solidFill>
                  <a:srgbClr val="20190B"/>
                </a:solidFill>
              </a:rPr>
              <a:t>Aula 1</a:t>
            </a:r>
            <a:endParaRPr>
              <a:solidFill>
                <a:srgbClr val="20190B"/>
              </a:solidFill>
            </a:endParaRPr>
          </a:p>
        </p:txBody>
      </p:sp>
      <p:sp>
        <p:nvSpPr>
          <p:cNvPr id="161" name="Google Shape;161;p20"/>
          <p:cNvSpPr txBox="1"/>
          <p:nvPr>
            <p:ph idx="1" type="subTitle"/>
          </p:nvPr>
        </p:nvSpPr>
        <p:spPr>
          <a:xfrm>
            <a:off x="468312" y="3860800"/>
            <a:ext cx="67056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440"/>
              <a:buNone/>
            </a:pPr>
            <a:r>
              <a:rPr b="0" i="0" lang="en-US" sz="2400" u="none">
                <a:solidFill>
                  <a:srgbClr val="FFFFFF"/>
                </a:solidFill>
                <a:latin typeface="Twentieth Century"/>
                <a:ea typeface="Twentieth Century"/>
                <a:cs typeface="Twentieth Century"/>
                <a:sym typeface="Twentieth Century"/>
              </a:rPr>
              <a:t>Instrutor</a:t>
            </a:r>
            <a:br>
              <a:rPr b="0" i="0" lang="en-US" sz="2400" u="none">
                <a:solidFill>
                  <a:srgbClr val="FFFFFF"/>
                </a:solidFill>
                <a:latin typeface="Twentieth Century"/>
                <a:ea typeface="Twentieth Century"/>
                <a:cs typeface="Twentieth Century"/>
                <a:sym typeface="Twentieth Century"/>
              </a:rPr>
            </a:br>
            <a:r>
              <a:rPr b="0" i="0" lang="en-US" sz="2400" u="none">
                <a:solidFill>
                  <a:srgbClr val="FFFFFF"/>
                </a:solidFill>
                <a:latin typeface="Twentieth Century"/>
                <a:ea typeface="Twentieth Century"/>
                <a:cs typeface="Twentieth Century"/>
                <a:sym typeface="Twentieth Century"/>
              </a:rPr>
              <a:t>Curso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17" name="Google Shape;217;p29"/>
          <p:cNvSpPr txBox="1"/>
          <p:nvPr>
            <p:ph idx="1" type="body"/>
          </p:nvPr>
        </p:nvSpPr>
        <p:spPr>
          <a:xfrm>
            <a:off x="0" y="1600200"/>
            <a:ext cx="91440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Terceira geração (1964 — 1970) </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Os computadores desta geração foram conhecidos pelo uso de circuitos integrados, ou seja, permitiram que uma mesma placa armazenasse vários circuitos que se comunicavam com hardwares distintos ao mesmo tempo. Desta maneira, as máquinas se tornaram mais velozes, com um número maior de funcionalidades. O preço também diminuiu consideravelmente. </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O IBM 360/91, lançado em 1967, foi o grande sucesso em vendas na época. Esta máquina já trabalhava com dispositivos de entrada e saída modernos, como discos e fitas de armazenamento, além da possibilidade de imprimir todos os resultados em papel.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23" name="Google Shape;223;p3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Painel de controle do IBM 360" id="224" name="Google Shape;224;p30"/>
          <p:cNvPicPr preferRelativeResize="0"/>
          <p:nvPr/>
        </p:nvPicPr>
        <p:blipFill rotWithShape="1">
          <a:blip r:embed="rId3">
            <a:alphaModFix/>
          </a:blip>
          <a:srcRect b="0" l="0" r="0" t="0"/>
          <a:stretch/>
        </p:blipFill>
        <p:spPr>
          <a:xfrm>
            <a:off x="2546350" y="990600"/>
            <a:ext cx="4286250" cy="571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30" name="Google Shape;230;p31"/>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Quarta geração (1970 até hoje)</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A quarta geração é conhecida pelo advento dos microprocessadores e computadores pessoais, com a redução drástica do tamanho e preço das máquinas. As CPUs atingiram o incrível patamar de bilhões de operações por segundo, permitindo que muitas tarefas fossem implementadas.</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Nesta era, os softwares e sistemas se tornaram tão importantes quanto o hardware.</a:t>
            </a:r>
            <a:endParaRPr/>
          </a:p>
          <a:p>
            <a:pPr indent="-220028" lvl="0" marL="319088" marR="0" rtl="0" algn="l">
              <a:spcBef>
                <a:spcPts val="700"/>
              </a:spcBef>
              <a:spcAft>
                <a:spcPts val="0"/>
              </a:spcAft>
              <a:buClr>
                <a:schemeClr val="accent2"/>
              </a:buClr>
              <a:buSzPts val="1560"/>
              <a:buFont typeface="Noto Sans Symbols"/>
              <a:buNone/>
            </a:pPr>
            <a:r>
              <a:t/>
            </a:r>
            <a:endParaRPr b="0" i="0" sz="2600" u="none" cap="none" strike="noStrike">
              <a:solidFill>
                <a:srgbClr val="20190B"/>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36" name="Google Shape;236;p3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Altair 8800</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O Altair 8800, lançado em 1975, revolucionou tudo o que era conhecido como computador até aquela época. Com um tamanho que cabia facilmente em uma mesa e um formato retangular, também era muito mais rápido que os computadores anteriores. O projeto usava o processador 8080 da Intel, fato que propiciou todo esse desempenho.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42" name="Google Shape;242;p33"/>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Altair 8800" id="243" name="Google Shape;243;p33"/>
          <p:cNvPicPr preferRelativeResize="0"/>
          <p:nvPr/>
        </p:nvPicPr>
        <p:blipFill rotWithShape="1">
          <a:blip r:embed="rId3">
            <a:alphaModFix/>
          </a:blip>
          <a:srcRect b="0" l="0" r="0" t="0"/>
          <a:stretch/>
        </p:blipFill>
        <p:spPr>
          <a:xfrm>
            <a:off x="323850" y="1577975"/>
            <a:ext cx="8248650" cy="501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49" name="Google Shape;249;p34"/>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Apple, Lisa e Macintosh</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Steve sempre foi conhecido por ter um lado artístico apurado, portanto, em sua opinião, um computador deveria representar de maneira gráfica o seu funcionamento, ao contrário de luzes que acendiam e apagavam. Por isso, o Apple I, lançado em 1976, pode ser considerado como o primeiro computador pessoal.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55" name="Google Shape;255;p3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Macintosh" id="256" name="Google Shape;256;p35"/>
          <p:cNvPicPr preferRelativeResize="0"/>
          <p:nvPr/>
        </p:nvPicPr>
        <p:blipFill rotWithShape="1">
          <a:blip r:embed="rId3">
            <a:alphaModFix/>
          </a:blip>
          <a:srcRect b="0" l="0" r="0" t="0"/>
          <a:stretch/>
        </p:blipFill>
        <p:spPr>
          <a:xfrm>
            <a:off x="2124075" y="990600"/>
            <a:ext cx="5362575" cy="571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62" name="Google Shape;262;p36"/>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Computação de bolso e tablets</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A computação de bolso, que está cada vez mais presente nas nossas vidas. De alguns anos para cá, cada vez mais computadores móveis são lançados no mercado, os quais podem ser carregados dentro do bolso — por isso o seu nome. </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Ex: Tablets, Smartphones.</a:t>
            </a:r>
            <a:endParaRPr/>
          </a:p>
          <a:p>
            <a:pPr indent="-220028" lvl="0" marL="319088" marR="0" rtl="0" algn="l">
              <a:spcBef>
                <a:spcPts val="700"/>
              </a:spcBef>
              <a:spcAft>
                <a:spcPts val="0"/>
              </a:spcAft>
              <a:buClr>
                <a:schemeClr val="accent2"/>
              </a:buClr>
              <a:buSzPts val="1560"/>
              <a:buFont typeface="Noto Sans Symbols"/>
              <a:buNone/>
            </a:pPr>
            <a:r>
              <a:t/>
            </a:r>
            <a:endParaRPr b="0" i="0" sz="2600" u="none" cap="none" strike="noStrike">
              <a:solidFill>
                <a:srgbClr val="20190B"/>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68" name="Google Shape;268;p37"/>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IPhone" id="269" name="Google Shape;269;p37"/>
          <p:cNvPicPr preferRelativeResize="0"/>
          <p:nvPr/>
        </p:nvPicPr>
        <p:blipFill rotWithShape="1">
          <a:blip r:embed="rId3">
            <a:alphaModFix/>
          </a:blip>
          <a:srcRect b="0" l="0" r="0" t="0"/>
          <a:stretch/>
        </p:blipFill>
        <p:spPr>
          <a:xfrm>
            <a:off x="1692275" y="1484312"/>
            <a:ext cx="6927850" cy="5373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38"/>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Hardware</a:t>
            </a:r>
            <a:endParaRPr b="1"/>
          </a:p>
          <a:p>
            <a:pPr indent="0" lvl="0" marL="0" rtl="0" algn="l">
              <a:spcBef>
                <a:spcPts val="700"/>
              </a:spcBef>
              <a:spcAft>
                <a:spcPts val="0"/>
              </a:spcAft>
              <a:buNone/>
            </a:pPr>
            <a:r>
              <a:rPr b="1" lang="en-US" u="sng">
                <a:solidFill>
                  <a:schemeClr val="hlink"/>
                </a:solidFill>
                <a:hlinkClick r:id="rId3"/>
              </a:rPr>
              <a:t>https://www2.unifap.br/unifapdigital/files/2017/01/M%C3%B3dulo-1.pdf</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167" name="Google Shape;167;p21"/>
          <p:cNvSpPr txBox="1"/>
          <p:nvPr>
            <p:ph idx="1" type="body"/>
          </p:nvPr>
        </p:nvSpPr>
        <p:spPr>
          <a:xfrm>
            <a:off x="179387" y="1600200"/>
            <a:ext cx="8964612" cy="4495800"/>
          </a:xfrm>
          <a:prstGeom prst="rect">
            <a:avLst/>
          </a:prstGeom>
          <a:noFill/>
          <a:ln>
            <a:noFill/>
          </a:ln>
        </p:spPr>
        <p:txBody>
          <a:bodyPr anchorCtr="0" anchor="t" bIns="45700" lIns="91425" spcFirstLastPara="1" rIns="91425" wrap="square" tIns="45700">
            <a:noAutofit/>
          </a:bodyPr>
          <a:lstStyle/>
          <a:p>
            <a:pPr indent="-273049" lvl="1" marL="639762" marR="0" rtl="0" algn="l">
              <a:lnSpc>
                <a:spcPct val="100000"/>
              </a:lnSpc>
              <a:spcBef>
                <a:spcPts val="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Marco Leandro do Prado</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lang="en-US" sz="2500"/>
              <a:t>33</a:t>
            </a:r>
            <a:r>
              <a:rPr b="0" i="0" lang="en-US" sz="2500" u="none" cap="none" strike="noStrike">
                <a:solidFill>
                  <a:srgbClr val="20190B"/>
                </a:solidFill>
                <a:latin typeface="Twentieth Century"/>
                <a:ea typeface="Twentieth Century"/>
                <a:cs typeface="Twentieth Century"/>
                <a:sym typeface="Twentieth Century"/>
              </a:rPr>
              <a:t> anos</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E-mail: </a:t>
            </a:r>
            <a:r>
              <a:rPr b="0" i="0" lang="en-US" sz="2500" u="sng" cap="none" strike="noStrike">
                <a:solidFill>
                  <a:srgbClr val="20190B"/>
                </a:solidFill>
                <a:latin typeface="Twentieth Century"/>
                <a:ea typeface="Twentieth Century"/>
                <a:cs typeface="Twentieth Century"/>
                <a:sym typeface="Twentieth Century"/>
                <a:hlinkClick r:id="rId3">
                  <a:extLst>
                    <a:ext uri="{A12FA001-AC4F-418D-AE19-62706E023703}">
                      <ahyp:hlinkClr val="tx"/>
                    </a:ext>
                  </a:extLst>
                </a:hlinkClick>
              </a:rPr>
              <a:t>doprado.marcoleandro@gmail.com</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Graduado em Sistemas de Informação (UnC-Canoinhas)</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Especialista em Engenharia de Software (UnC-Porto União)</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Professor universitário</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Professor da Escola Dama a </a:t>
            </a:r>
            <a:r>
              <a:rPr lang="en-US" sz="2500"/>
              <a:t>9</a:t>
            </a:r>
            <a:r>
              <a:rPr b="0" i="0" lang="en-US" sz="2500" u="none" cap="none" strike="noStrike">
                <a:solidFill>
                  <a:srgbClr val="20190B"/>
                </a:solidFill>
                <a:latin typeface="Twentieth Century"/>
                <a:ea typeface="Twentieth Century"/>
                <a:cs typeface="Twentieth Century"/>
                <a:sym typeface="Twentieth Century"/>
              </a:rPr>
              <a:t> anos</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Coordenador do Técnico em Informática</a:t>
            </a:r>
            <a:endParaRPr/>
          </a:p>
          <a:p>
            <a:pPr indent="-273049" lvl="1" marL="639762" marR="0" rtl="0" algn="l">
              <a:lnSpc>
                <a:spcPct val="100000"/>
              </a:lnSpc>
              <a:spcBef>
                <a:spcPts val="500"/>
              </a:spcBef>
              <a:spcAft>
                <a:spcPts val="0"/>
              </a:spcAft>
              <a:buClr>
                <a:schemeClr val="accent1"/>
              </a:buClr>
              <a:buSzPts val="1750"/>
              <a:buFont typeface="Noto Sans Symbols"/>
              <a:buChar char="🞑"/>
            </a:pPr>
            <a:r>
              <a:rPr b="0" i="0" lang="en-US" sz="2500" u="none" cap="none" strike="noStrike">
                <a:solidFill>
                  <a:srgbClr val="20190B"/>
                </a:solidFill>
                <a:latin typeface="Twentieth Century"/>
                <a:ea typeface="Twentieth Century"/>
                <a:cs typeface="Twentieth Century"/>
                <a:sym typeface="Twentieth Century"/>
              </a:rPr>
              <a:t>Professor de Informática </a:t>
            </a:r>
            <a:r>
              <a:rPr lang="en-US" sz="2500"/>
              <a:t>Básica</a:t>
            </a:r>
            <a:r>
              <a:rPr b="0" i="0" lang="en-US" sz="2500" u="none" cap="none" strike="noStrike">
                <a:solidFill>
                  <a:srgbClr val="20190B"/>
                </a:solidFill>
                <a:latin typeface="Twentieth Century"/>
                <a:ea typeface="Twentieth Century"/>
                <a:cs typeface="Twentieth Century"/>
                <a:sym typeface="Twentieth Century"/>
              </a:rPr>
              <a:t> no Técnico em </a:t>
            </a:r>
            <a:r>
              <a:rPr lang="en-US" sz="2500"/>
              <a:t>Enfermagem</a:t>
            </a:r>
            <a:r>
              <a:rPr b="0" i="0" lang="en-US" sz="2500" u="none" cap="none" strike="noStrike">
                <a:solidFill>
                  <a:srgbClr val="20190B"/>
                </a:solidFill>
                <a:latin typeface="Twentieth Century"/>
                <a:ea typeface="Twentieth Century"/>
                <a:cs typeface="Twentieth Century"/>
                <a:sym typeface="Twentieth Century"/>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82" name="Google Shape;282;p39"/>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Sistemas operacionais</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Para computadores temos basicamente 3 tipos de sistemas. São eles: Windows, Linux e MAC OS.</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Eles que dão vida ao hardware o computador, e podemos usá-los para realizar nossas atividades.</a:t>
            </a:r>
            <a:endParaRPr/>
          </a:p>
          <a:p>
            <a:pPr indent="-220028" lvl="0" marL="319088" marR="0" rtl="0" algn="l">
              <a:spcBef>
                <a:spcPts val="700"/>
              </a:spcBef>
              <a:spcAft>
                <a:spcPts val="0"/>
              </a:spcAft>
              <a:buClr>
                <a:schemeClr val="accent2"/>
              </a:buClr>
              <a:buSzPts val="1560"/>
              <a:buFont typeface="Noto Sans Symbols"/>
              <a:buNone/>
            </a:pPr>
            <a:r>
              <a:t/>
            </a:r>
            <a:endParaRPr b="0" i="0" sz="2600" u="none" cap="none" strike="noStrike">
              <a:solidFill>
                <a:srgbClr val="20190B"/>
              </a:solidFill>
              <a:latin typeface="Twentieth Century"/>
              <a:ea typeface="Twentieth Century"/>
              <a:cs typeface="Twentieth Century"/>
              <a:sym typeface="Twentieth Century"/>
            </a:endParaRPr>
          </a:p>
        </p:txBody>
      </p:sp>
      <p:sp>
        <p:nvSpPr>
          <p:cNvPr descr="Resultado de imagem para windows 8" id="283" name="Google Shape;283;p39"/>
          <p:cNvSpPr txBox="1"/>
          <p:nvPr/>
        </p:nvSpPr>
        <p:spPr>
          <a:xfrm>
            <a:off x="155575"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wentieth Century"/>
              <a:ea typeface="Twentieth Century"/>
              <a:cs typeface="Twentieth Century"/>
              <a:sym typeface="Twentieth Century"/>
            </a:endParaRPr>
          </a:p>
        </p:txBody>
      </p:sp>
      <p:pic>
        <p:nvPicPr>
          <p:cNvPr id="284" name="Google Shape;284;p39"/>
          <p:cNvPicPr preferRelativeResize="0"/>
          <p:nvPr/>
        </p:nvPicPr>
        <p:blipFill rotWithShape="1">
          <a:blip r:embed="rId3">
            <a:alphaModFix/>
          </a:blip>
          <a:srcRect b="0" l="0" r="0" t="0"/>
          <a:stretch/>
        </p:blipFill>
        <p:spPr>
          <a:xfrm>
            <a:off x="327025" y="4268787"/>
            <a:ext cx="4411662" cy="2471737"/>
          </a:xfrm>
          <a:prstGeom prst="rect">
            <a:avLst/>
          </a:prstGeom>
          <a:noFill/>
          <a:ln>
            <a:noFill/>
          </a:ln>
        </p:spPr>
      </p:pic>
      <p:pic>
        <p:nvPicPr>
          <p:cNvPr descr="http://www.acessa.com/informatica/arquivo/tecnologias/2003/08/27-winxp/windows_xp_iniciar.jpg" id="285" name="Google Shape;285;p39"/>
          <p:cNvPicPr preferRelativeResize="0"/>
          <p:nvPr/>
        </p:nvPicPr>
        <p:blipFill rotWithShape="1">
          <a:blip r:embed="rId4">
            <a:alphaModFix/>
          </a:blip>
          <a:srcRect b="0" l="0" r="0" t="0"/>
          <a:stretch/>
        </p:blipFill>
        <p:spPr>
          <a:xfrm>
            <a:off x="5330825" y="4149725"/>
            <a:ext cx="3454400" cy="259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91" name="Google Shape;291;p40"/>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http://s2.glbimg.com/VkfaPwgZSBntrjq4TEOt3OeiIhk=/0x600/s.glbimg.com/po/tt2/f/original/2014/05/19/linux.jpg" id="292" name="Google Shape;292;p40"/>
          <p:cNvPicPr preferRelativeResize="0"/>
          <p:nvPr/>
        </p:nvPicPr>
        <p:blipFill rotWithShape="1">
          <a:blip r:embed="rId3">
            <a:alphaModFix/>
          </a:blip>
          <a:srcRect b="0" l="0" r="0" t="0"/>
          <a:stretch/>
        </p:blipFill>
        <p:spPr>
          <a:xfrm>
            <a:off x="17462" y="1989137"/>
            <a:ext cx="3962400" cy="2971800"/>
          </a:xfrm>
          <a:prstGeom prst="rect">
            <a:avLst/>
          </a:prstGeom>
          <a:noFill/>
          <a:ln>
            <a:noFill/>
          </a:ln>
        </p:spPr>
      </p:pic>
      <p:pic>
        <p:nvPicPr>
          <p:cNvPr descr="http://screenshots.en.sftcdn.net/en/scrn/326000/326654/mac-os-x-10-5-0-02-700x437.png" id="293" name="Google Shape;293;p40"/>
          <p:cNvPicPr preferRelativeResize="0"/>
          <p:nvPr/>
        </p:nvPicPr>
        <p:blipFill rotWithShape="1">
          <a:blip r:embed="rId4">
            <a:alphaModFix/>
          </a:blip>
          <a:srcRect b="0" l="0" r="0" t="0"/>
          <a:stretch/>
        </p:blipFill>
        <p:spPr>
          <a:xfrm>
            <a:off x="4356100" y="1989137"/>
            <a:ext cx="4305300" cy="26876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99" name="Google Shape;299;p41"/>
          <p:cNvSpPr txBox="1"/>
          <p:nvPr>
            <p:ph idx="1" type="body"/>
          </p:nvPr>
        </p:nvSpPr>
        <p:spPr>
          <a:xfrm>
            <a:off x="0" y="1600200"/>
            <a:ext cx="9144000" cy="4495800"/>
          </a:xfrm>
          <a:prstGeom prst="rect">
            <a:avLst/>
          </a:prstGeom>
          <a:noFill/>
          <a:ln>
            <a:noFill/>
          </a:ln>
        </p:spPr>
        <p:txBody>
          <a:bodyPr anchorCtr="0" anchor="t" bIns="45700" lIns="91425" spcFirstLastPara="1" rIns="91425" wrap="square" tIns="45700">
            <a:noAutofit/>
          </a:bodyPr>
          <a:lstStyle/>
          <a:p>
            <a:pPr indent="-273049" lvl="1" marL="639762" marR="0" rtl="0" algn="l">
              <a:lnSpc>
                <a:spcPct val="100000"/>
              </a:lnSpc>
              <a:spcBef>
                <a:spcPts val="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O Windows iniciou com a versão em DOS</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Depois foi lançada uma versão com interface gráfica com Windows 95;</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A partir dai as versões começaram a ficar mais bonita e funcional Windows 98;</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ME;</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2000;</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XP;</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Vista;</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7;</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8 e 8.1;</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Windows 10;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2"/>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42"/>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Nuvem</a:t>
            </a:r>
            <a:endParaRPr b="1"/>
          </a:p>
          <a:p>
            <a:pPr indent="0" lvl="0" marL="0" rtl="0" algn="l">
              <a:spcBef>
                <a:spcPts val="700"/>
              </a:spcBef>
              <a:spcAft>
                <a:spcPts val="0"/>
              </a:spcAft>
              <a:buNone/>
            </a:pPr>
            <a:r>
              <a:rPr lang="en-US"/>
              <a:t>Computação em nuvem (do inglês cloud computing) é um conceito que faz referência a uma tecnologia que permite o acesso a programas, arquivos e serviços por meio da internet, sem a necessidade de instalação de programas ou armazenamento de dados – daí vem a alusão a “nuvem”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3"/>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Ferramentas na nuvem</a:t>
            </a:r>
            <a:endParaRPr b="1"/>
          </a:p>
          <a:p>
            <a:pPr indent="0" lvl="0" marL="0" rtl="0" algn="l">
              <a:spcBef>
                <a:spcPts val="700"/>
              </a:spcBef>
              <a:spcAft>
                <a:spcPts val="0"/>
              </a:spcAft>
              <a:buNone/>
            </a:pPr>
            <a:r>
              <a:rPr lang="en-US"/>
              <a:t>Sites ou blogs: </a:t>
            </a:r>
            <a:r>
              <a:rPr lang="en-US"/>
              <a:t>WordPress</a:t>
            </a:r>
            <a:endParaRPr/>
          </a:p>
          <a:p>
            <a:pPr indent="0" lvl="0" marL="0" rtl="0" algn="l">
              <a:spcBef>
                <a:spcPts val="700"/>
              </a:spcBef>
              <a:spcAft>
                <a:spcPts val="0"/>
              </a:spcAft>
              <a:buNone/>
            </a:pPr>
            <a:r>
              <a:rPr lang="en-US"/>
              <a:t>Armazenamento em nuvem: Dropbox, Google Drive, OneDrive, iCoud</a:t>
            </a:r>
            <a:endParaRPr/>
          </a:p>
          <a:p>
            <a:pPr indent="0" lvl="0" marL="0" rtl="0" algn="l">
              <a:spcBef>
                <a:spcPts val="7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44"/>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Backup</a:t>
            </a:r>
            <a:endParaRPr b="1"/>
          </a:p>
          <a:p>
            <a:pPr indent="0" lvl="0" marL="0" rtl="0" algn="l">
              <a:spcBef>
                <a:spcPts val="700"/>
              </a:spcBef>
              <a:spcAft>
                <a:spcPts val="0"/>
              </a:spcAft>
              <a:buNone/>
            </a:pPr>
            <a:r>
              <a:rPr lang="en-US"/>
              <a:t>Backup é uma cópia de segurança dos seus dados (informações) de um dispositivo de armazenamento (celulares, tablets, computadores) ou sistema (aplicativos, softwares e jogos) para outro ambiente para que esses mesmos dados possam ser restaurados em caso de perda dos dados originais ou que ocorra um acidente.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45"/>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Tipos de backup</a:t>
            </a:r>
            <a:endParaRPr b="1"/>
          </a:p>
          <a:p>
            <a:pPr indent="0" lvl="0" marL="0" rtl="0" algn="l">
              <a:spcBef>
                <a:spcPts val="700"/>
              </a:spcBef>
              <a:spcAft>
                <a:spcPts val="0"/>
              </a:spcAft>
              <a:buNone/>
            </a:pPr>
            <a:r>
              <a:rPr lang="en-US"/>
              <a:t>Backup em mídia física</a:t>
            </a:r>
            <a:endParaRPr/>
          </a:p>
          <a:p>
            <a:pPr indent="0" lvl="0" marL="0" rtl="0" algn="l">
              <a:spcBef>
                <a:spcPts val="700"/>
              </a:spcBef>
              <a:spcAft>
                <a:spcPts val="0"/>
              </a:spcAft>
              <a:buNone/>
            </a:pPr>
            <a:r>
              <a:rPr lang="en-US"/>
              <a:t>Backup na nuvem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6"/>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2700"/>
              <a:t>AOMEI Backupper</a:t>
            </a:r>
            <a:endParaRPr sz="2700"/>
          </a:p>
          <a:p>
            <a:pPr indent="0" lvl="0" marL="0" rtl="0" algn="l">
              <a:spcBef>
                <a:spcPts val="700"/>
              </a:spcBef>
              <a:spcAft>
                <a:spcPts val="0"/>
              </a:spcAft>
              <a:buNone/>
            </a:pPr>
            <a:r>
              <a:rPr lang="en-US" sz="2700"/>
              <a:t>Acronis Backup</a:t>
            </a:r>
            <a:endParaRPr sz="2700"/>
          </a:p>
          <a:p>
            <a:pPr indent="0" lvl="0" marL="0" rtl="0" algn="l">
              <a:spcBef>
                <a:spcPts val="700"/>
              </a:spcBef>
              <a:spcAft>
                <a:spcPts val="0"/>
              </a:spcAft>
              <a:buNone/>
            </a:pPr>
            <a:r>
              <a:rPr lang="en-US" sz="2700"/>
              <a:t>Backup Maker</a:t>
            </a:r>
            <a:endParaRPr sz="2700"/>
          </a:p>
          <a:p>
            <a:pPr indent="0" lvl="0" marL="0" rtl="0" algn="l">
              <a:spcBef>
                <a:spcPts val="700"/>
              </a:spcBef>
              <a:spcAft>
                <a:spcPts val="0"/>
              </a:spcAft>
              <a:buNone/>
            </a:pPr>
            <a:r>
              <a:rPr lang="en-US" sz="2700"/>
              <a:t>Cobian Backup</a:t>
            </a:r>
            <a:endParaRPr sz="2700"/>
          </a:p>
          <a:p>
            <a:pPr indent="0" lvl="0" marL="0" rtl="0" algn="l">
              <a:spcBef>
                <a:spcPts val="700"/>
              </a:spcBef>
              <a:spcAft>
                <a:spcPts val="0"/>
              </a:spcAft>
              <a:buNone/>
            </a:pPr>
            <a:r>
              <a:rPr lang="en-US" sz="2700"/>
              <a:t>Comodo Backup</a:t>
            </a:r>
            <a:endParaRPr sz="2700"/>
          </a:p>
          <a:p>
            <a:pPr indent="0" lvl="0" marL="0" rtl="0" algn="l">
              <a:spcBef>
                <a:spcPts val="700"/>
              </a:spcBef>
              <a:spcAft>
                <a:spcPts val="0"/>
              </a:spcAft>
              <a:buNone/>
            </a:pPr>
            <a:r>
              <a:rPr lang="en-US" sz="2700"/>
              <a:t>CrashPlan</a:t>
            </a:r>
            <a:endParaRPr sz="2700"/>
          </a:p>
          <a:p>
            <a:pPr indent="0" lvl="0" marL="0" rtl="0" algn="l">
              <a:spcBef>
                <a:spcPts val="700"/>
              </a:spcBef>
              <a:spcAft>
                <a:spcPts val="0"/>
              </a:spcAft>
              <a:buNone/>
            </a:pPr>
            <a:r>
              <a:rPr lang="en-US" sz="2700"/>
              <a:t>O&amp;O AutoBackup</a:t>
            </a:r>
            <a:endParaRPr sz="2700"/>
          </a:p>
          <a:p>
            <a:pPr indent="0" lvl="0" marL="0" rtl="0" algn="l">
              <a:spcBef>
                <a:spcPts val="700"/>
              </a:spcBef>
              <a:spcAft>
                <a:spcPts val="0"/>
              </a:spcAft>
              <a:buNone/>
            </a:pPr>
            <a:r>
              <a:rPr lang="en-US" sz="2700"/>
              <a:t>Paragon Backup</a:t>
            </a:r>
            <a:endParaRPr sz="2700"/>
          </a:p>
          <a:p>
            <a:pPr indent="0" lvl="0" marL="0" rtl="0" algn="l">
              <a:spcBef>
                <a:spcPts val="700"/>
              </a:spcBef>
              <a:spcAft>
                <a:spcPts val="0"/>
              </a:spcAft>
              <a:buNone/>
            </a:pPr>
            <a:r>
              <a:rPr lang="en-US" sz="2700"/>
              <a:t>PureSync</a:t>
            </a:r>
            <a:endParaRPr sz="2700"/>
          </a:p>
          <a:p>
            <a:pPr indent="0" lvl="0" marL="0" rtl="0" algn="l">
              <a:spcBef>
                <a:spcPts val="700"/>
              </a:spcBef>
              <a:spcAft>
                <a:spcPts val="0"/>
              </a:spcAft>
              <a:buNone/>
            </a:pPr>
            <a:r>
              <a:rPr lang="en-US" sz="2700"/>
              <a:t>Uranium Backup</a:t>
            </a:r>
            <a:endParaRPr sz="2700"/>
          </a:p>
          <a:p>
            <a:pPr indent="0" lvl="0" marL="0" rtl="0" algn="l">
              <a:spcBef>
                <a:spcPts val="7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7"/>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Tipos de arquivos (formato ou extensão)</a:t>
            </a:r>
            <a:endParaRPr/>
          </a:p>
          <a:p>
            <a:pPr indent="0" lvl="0" marL="0" rtl="0" algn="l">
              <a:spcBef>
                <a:spcPts val="700"/>
              </a:spcBef>
              <a:spcAft>
                <a:spcPts val="0"/>
              </a:spcAft>
              <a:buNone/>
            </a:pPr>
            <a:r>
              <a:rPr lang="en-US"/>
              <a:t>.docx - Word dá versão 2007 até hoje.</a:t>
            </a:r>
            <a:endParaRPr/>
          </a:p>
          <a:p>
            <a:pPr indent="0" lvl="0" marL="0" rtl="0" algn="l">
              <a:spcBef>
                <a:spcPts val="700"/>
              </a:spcBef>
              <a:spcAft>
                <a:spcPts val="0"/>
              </a:spcAft>
              <a:buNone/>
            </a:pPr>
            <a:r>
              <a:rPr lang="en-US"/>
              <a:t>.doc - Word das versões inferiores a 2007.</a:t>
            </a:r>
            <a:endParaRPr/>
          </a:p>
          <a:p>
            <a:pPr indent="0" lvl="0" marL="0" rtl="0" algn="l">
              <a:spcBef>
                <a:spcPts val="700"/>
              </a:spcBef>
              <a:spcAft>
                <a:spcPts val="0"/>
              </a:spcAft>
              <a:buNone/>
            </a:pPr>
            <a:r>
              <a:rPr lang="en-US"/>
              <a:t>.xlsx - Excel dá versão 2007 até hoje.</a:t>
            </a:r>
            <a:endParaRPr/>
          </a:p>
          <a:p>
            <a:pPr indent="0" lvl="0" marL="0" rtl="0" algn="l">
              <a:spcBef>
                <a:spcPts val="700"/>
              </a:spcBef>
              <a:spcAft>
                <a:spcPts val="0"/>
              </a:spcAft>
              <a:buNone/>
            </a:pPr>
            <a:r>
              <a:rPr lang="en-US"/>
              <a:t>.xls - Excel das versões inferiores a 2007.</a:t>
            </a:r>
            <a:endParaRPr/>
          </a:p>
          <a:p>
            <a:pPr indent="0" lvl="0" marL="0" rtl="0" algn="l">
              <a:spcBef>
                <a:spcPts val="700"/>
              </a:spcBef>
              <a:spcAft>
                <a:spcPts val="0"/>
              </a:spcAft>
              <a:buNone/>
            </a:pPr>
            <a:r>
              <a:rPr lang="en-US"/>
              <a:t>.pptx - Power Point dá versão 2007 até hoje.</a:t>
            </a:r>
            <a:endParaRPr/>
          </a:p>
          <a:p>
            <a:pPr indent="0" lvl="0" marL="0" rtl="0" algn="l">
              <a:spcBef>
                <a:spcPts val="700"/>
              </a:spcBef>
              <a:spcAft>
                <a:spcPts val="0"/>
              </a:spcAft>
              <a:buNone/>
            </a:pPr>
            <a:r>
              <a:rPr lang="en-US"/>
              <a:t>.ppt - Power Point das versões inferiores a 2007.</a:t>
            </a:r>
            <a:endParaRPr/>
          </a:p>
          <a:p>
            <a:pPr indent="0" lvl="0" marL="0" rtl="0" algn="l">
              <a:spcBef>
                <a:spcPts val="700"/>
              </a:spcBef>
              <a:spcAft>
                <a:spcPts val="0"/>
              </a:spcAft>
              <a:buNone/>
            </a:pPr>
            <a:r>
              <a:rPr lang="en-US"/>
              <a:t>.mp3 - Música</a:t>
            </a:r>
            <a:endParaRPr/>
          </a:p>
          <a:p>
            <a:pPr indent="0" lvl="0" marL="0" rtl="0" algn="l">
              <a:spcBef>
                <a:spcPts val="700"/>
              </a:spcBef>
              <a:spcAft>
                <a:spcPts val="0"/>
              </a:spcAft>
              <a:buNone/>
            </a:pPr>
            <a:r>
              <a:rPr lang="en-US"/>
              <a:t>.pdf - Arquivos portátil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8"/>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t/>
            </a:r>
            <a:endParaRPr/>
          </a:p>
          <a:p>
            <a:pPr indent="0" lvl="0" marL="0" rtl="0" algn="l">
              <a:spcBef>
                <a:spcPts val="700"/>
              </a:spcBef>
              <a:spcAft>
                <a:spcPts val="0"/>
              </a:spcAft>
              <a:buNone/>
            </a:pPr>
            <a:r>
              <a:t/>
            </a:r>
            <a:endParaRPr/>
          </a:p>
          <a:p>
            <a:pPr indent="0" lvl="0" marL="0" rtl="0" algn="l">
              <a:spcBef>
                <a:spcPts val="700"/>
              </a:spcBef>
              <a:spcAft>
                <a:spcPts val="0"/>
              </a:spcAft>
              <a:buNone/>
            </a:pPr>
            <a:r>
              <a:t/>
            </a:r>
            <a:endParaRPr sz="2600"/>
          </a:p>
          <a:p>
            <a:pPr indent="0" lvl="0" marL="0" rtl="0" algn="l">
              <a:spcBef>
                <a:spcPts val="700"/>
              </a:spcBef>
              <a:spcAft>
                <a:spcPts val="0"/>
              </a:spcAft>
              <a:buNone/>
            </a:pPr>
            <a:r>
              <a:rPr lang="en-US" sz="2600"/>
              <a:t>A Figura representa bem o funcionamento de um computador. O mesmo</a:t>
            </a:r>
            <a:endParaRPr sz="2600"/>
          </a:p>
          <a:p>
            <a:pPr indent="0" lvl="0" marL="0" rtl="0" algn="l">
              <a:spcBef>
                <a:spcPts val="700"/>
              </a:spcBef>
              <a:spcAft>
                <a:spcPts val="0"/>
              </a:spcAft>
              <a:buNone/>
            </a:pPr>
            <a:r>
              <a:rPr lang="en-US" sz="2600"/>
              <a:t>se caracteriza como um equipamento que a partir de dados e instruções</a:t>
            </a:r>
            <a:endParaRPr sz="2600"/>
          </a:p>
          <a:p>
            <a:pPr indent="0" lvl="0" marL="0" rtl="0" algn="l">
              <a:spcBef>
                <a:spcPts val="700"/>
              </a:spcBef>
              <a:spcAft>
                <a:spcPts val="0"/>
              </a:spcAft>
              <a:buNone/>
            </a:pPr>
            <a:r>
              <a:rPr lang="en-US" sz="2600"/>
              <a:t>fornecidas como entrada é capaz de realizar um processamento sobre as</a:t>
            </a:r>
            <a:endParaRPr sz="2600"/>
          </a:p>
          <a:p>
            <a:pPr indent="0" lvl="0" marL="0" rtl="0" algn="l">
              <a:spcBef>
                <a:spcPts val="700"/>
              </a:spcBef>
              <a:spcAft>
                <a:spcPts val="0"/>
              </a:spcAft>
              <a:buNone/>
            </a:pPr>
            <a:r>
              <a:rPr lang="en-US" sz="2600"/>
              <a:t>mesmas, produzindo outro conjunto de dados ou de informações como saída.</a:t>
            </a:r>
            <a:endParaRPr sz="2600"/>
          </a:p>
        </p:txBody>
      </p:sp>
      <p:pic>
        <p:nvPicPr>
          <p:cNvPr id="349" name="Google Shape;349;p48"/>
          <p:cNvPicPr preferRelativeResize="0"/>
          <p:nvPr/>
        </p:nvPicPr>
        <p:blipFill>
          <a:blip r:embed="rId3">
            <a:alphaModFix/>
          </a:blip>
          <a:stretch>
            <a:fillRect/>
          </a:stretch>
        </p:blipFill>
        <p:spPr>
          <a:xfrm>
            <a:off x="2458763" y="1477000"/>
            <a:ext cx="3952875" cy="169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22"/>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Qual seu nome?</a:t>
            </a:r>
            <a:endParaRPr/>
          </a:p>
          <a:p>
            <a:pPr indent="0" lvl="0" marL="0" rtl="0" algn="l">
              <a:spcBef>
                <a:spcPts val="700"/>
              </a:spcBef>
              <a:spcAft>
                <a:spcPts val="0"/>
              </a:spcAft>
              <a:buNone/>
            </a:pPr>
            <a:r>
              <a:rPr lang="en-US"/>
              <a:t>Qual sua idade?</a:t>
            </a:r>
            <a:endParaRPr/>
          </a:p>
          <a:p>
            <a:pPr indent="0" lvl="0" marL="0" rtl="0" algn="l">
              <a:spcBef>
                <a:spcPts val="700"/>
              </a:spcBef>
              <a:spcAft>
                <a:spcPts val="0"/>
              </a:spcAft>
              <a:buNone/>
            </a:pPr>
            <a:r>
              <a:rPr lang="en-US"/>
              <a:t>Onde mora?</a:t>
            </a:r>
            <a:endParaRPr/>
          </a:p>
          <a:p>
            <a:pPr indent="0" lvl="0" marL="0" rtl="0" algn="l">
              <a:spcBef>
                <a:spcPts val="700"/>
              </a:spcBef>
              <a:spcAft>
                <a:spcPts val="0"/>
              </a:spcAft>
              <a:buNone/>
            </a:pPr>
            <a:r>
              <a:rPr lang="en-US"/>
              <a:t>Trabalha? onde?</a:t>
            </a:r>
            <a:endParaRPr/>
          </a:p>
          <a:p>
            <a:pPr indent="0" lvl="0" marL="0" rtl="0" algn="l">
              <a:spcBef>
                <a:spcPts val="700"/>
              </a:spcBef>
              <a:spcAft>
                <a:spcPts val="0"/>
              </a:spcAft>
              <a:buNone/>
            </a:pPr>
            <a:r>
              <a:rPr lang="en-US"/>
              <a:t>Já fez algum curso de informática?</a:t>
            </a:r>
            <a:endParaRPr/>
          </a:p>
          <a:p>
            <a:pPr indent="0" lvl="0" marL="0" rtl="0" algn="l">
              <a:spcBef>
                <a:spcPts val="700"/>
              </a:spcBef>
              <a:spcAft>
                <a:spcPts val="0"/>
              </a:spcAft>
              <a:buNone/>
            </a:pPr>
            <a:r>
              <a:rPr lang="en-US"/>
              <a:t>Como você avalia seu conhecimento em informática?</a:t>
            </a:r>
            <a:endParaRPr/>
          </a:p>
          <a:p>
            <a:pPr indent="0" lvl="0" marL="0" rtl="0" algn="l">
              <a:spcBef>
                <a:spcPts val="700"/>
              </a:spcBef>
              <a:spcAft>
                <a:spcPts val="0"/>
              </a:spcAft>
              <a:buNone/>
            </a:pPr>
            <a:r>
              <a:rPr lang="en-US"/>
              <a:t>Tem computador ou notebook em casa?</a:t>
            </a:r>
            <a:endParaRPr/>
          </a:p>
          <a:p>
            <a:pPr indent="0" lvl="0" marL="0" rtl="0" algn="l">
              <a:spcBef>
                <a:spcPts val="700"/>
              </a:spcBef>
              <a:spcAft>
                <a:spcPts val="0"/>
              </a:spcAft>
              <a:buNone/>
            </a:pPr>
            <a:r>
              <a:rPr lang="en-US"/>
              <a:t>O que espera aprender na disciplina?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9"/>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O funcionamento (processamento) do computador é baseado na eletrônica</a:t>
            </a:r>
            <a:endParaRPr/>
          </a:p>
          <a:p>
            <a:pPr indent="0" lvl="0" marL="0" rtl="0" algn="l">
              <a:spcBef>
                <a:spcPts val="700"/>
              </a:spcBef>
              <a:spcAft>
                <a:spcPts val="0"/>
              </a:spcAft>
              <a:buNone/>
            </a:pPr>
            <a:r>
              <a:rPr lang="en-US"/>
              <a:t>digital, onde tudo na verdade é muito simples e baseia-se em dois estados: 0</a:t>
            </a:r>
            <a:endParaRPr/>
          </a:p>
          <a:p>
            <a:pPr indent="0" lvl="0" marL="0" rtl="0" algn="l">
              <a:spcBef>
                <a:spcPts val="700"/>
              </a:spcBef>
              <a:spcAft>
                <a:spcPts val="0"/>
              </a:spcAft>
              <a:buNone/>
            </a:pPr>
            <a:r>
              <a:rPr lang="en-US"/>
              <a:t>(desligado) e 1 (ligado). Essa é a menor informação que um computador</a:t>
            </a:r>
            <a:endParaRPr/>
          </a:p>
          <a:p>
            <a:pPr indent="0" lvl="0" marL="0" rtl="0" algn="l">
              <a:spcBef>
                <a:spcPts val="700"/>
              </a:spcBef>
              <a:spcAft>
                <a:spcPts val="0"/>
              </a:spcAft>
              <a:buNone/>
            </a:pPr>
            <a:r>
              <a:rPr lang="en-US"/>
              <a:t>consegue expressar e a estes dois estados damos o nome de bit.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50"/>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1 bit = 0 ou 1.</a:t>
            </a:r>
            <a:endParaRPr/>
          </a:p>
          <a:p>
            <a:pPr indent="0" lvl="0" marL="0" rtl="0" algn="l">
              <a:spcBef>
                <a:spcPts val="700"/>
              </a:spcBef>
              <a:spcAft>
                <a:spcPts val="0"/>
              </a:spcAft>
              <a:buNone/>
            </a:pPr>
            <a:r>
              <a:rPr lang="en-US"/>
              <a:t>1 byte = 8 bits</a:t>
            </a:r>
            <a:endParaRPr/>
          </a:p>
          <a:p>
            <a:pPr indent="0" lvl="0" marL="0" rtl="0" algn="l">
              <a:spcBef>
                <a:spcPts val="700"/>
              </a:spcBef>
              <a:spcAft>
                <a:spcPts val="0"/>
              </a:spcAft>
              <a:buNone/>
            </a:pPr>
            <a:r>
              <a:rPr lang="en-US"/>
              <a:t>1 kilobyte (kB) = 1024 bytes</a:t>
            </a:r>
            <a:endParaRPr/>
          </a:p>
          <a:p>
            <a:pPr indent="0" lvl="0" marL="0" rtl="0" algn="l">
              <a:spcBef>
                <a:spcPts val="700"/>
              </a:spcBef>
              <a:spcAft>
                <a:spcPts val="0"/>
              </a:spcAft>
              <a:buNone/>
            </a:pPr>
            <a:r>
              <a:rPr lang="en-US"/>
              <a:t>1 megabyte (MB) = 1024 kilobytes</a:t>
            </a:r>
            <a:endParaRPr/>
          </a:p>
          <a:p>
            <a:pPr indent="0" lvl="0" marL="0" rtl="0" algn="l">
              <a:spcBef>
                <a:spcPts val="700"/>
              </a:spcBef>
              <a:spcAft>
                <a:spcPts val="0"/>
              </a:spcAft>
              <a:buNone/>
            </a:pPr>
            <a:r>
              <a:rPr lang="en-US"/>
              <a:t>1 gigabyte (GB) = 1024 megabytes</a:t>
            </a:r>
            <a:endParaRPr/>
          </a:p>
          <a:p>
            <a:pPr indent="0" lvl="0" marL="0" rtl="0" algn="l">
              <a:spcBef>
                <a:spcPts val="700"/>
              </a:spcBef>
              <a:spcAft>
                <a:spcPts val="0"/>
              </a:spcAft>
              <a:buNone/>
            </a:pPr>
            <a:r>
              <a:rPr lang="en-US"/>
              <a:t>1 terabyte (TB) = 1024 gigabytes</a:t>
            </a:r>
            <a:endParaRPr/>
          </a:p>
          <a:p>
            <a:pPr indent="0" lvl="0" marL="0" rtl="0" algn="l">
              <a:spcBef>
                <a:spcPts val="700"/>
              </a:spcBef>
              <a:spcAft>
                <a:spcPts val="0"/>
              </a:spcAft>
              <a:buNone/>
            </a:pPr>
            <a:r>
              <a:rPr lang="en-US"/>
              <a:t>1 pentabyte (PB) = 1024 terabytes</a:t>
            </a:r>
            <a:endParaRPr/>
          </a:p>
          <a:p>
            <a:pPr indent="0" lvl="0" marL="0" rtl="0" algn="l">
              <a:spcBef>
                <a:spcPts val="7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51"/>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b="1" lang="en-US"/>
              <a:t>Prática de MS DOS</a:t>
            </a:r>
            <a:endParaRPr b="1"/>
          </a:p>
          <a:p>
            <a:pPr indent="0" lvl="0" marL="0" rtl="0" algn="l">
              <a:spcBef>
                <a:spcPts val="700"/>
              </a:spcBef>
              <a:spcAft>
                <a:spcPts val="0"/>
              </a:spcAft>
              <a:buNone/>
            </a:pPr>
            <a:r>
              <a:rPr lang="en-US"/>
              <a:t>MS-DOS é uma acrossemia de MicroSoft Disk Operating System (sistema operacional em disco da Microsoft); é um nome genérico do sistema operacional licenciado pela Microsoft Corporation para uso em vários microcomputadores de diferentes de fabricantes. Alguns destes fabricantes alteram o MS-DOS para melhor adaptá-lo a seus computadores dando-lhe novos nomes, como PC-DOS ou Z-DOS.</a:t>
            </a:r>
            <a:endParaRPr/>
          </a:p>
          <a:p>
            <a:pPr indent="0" lvl="0" marL="0" rtl="0" algn="l">
              <a:spcBef>
                <a:spcPts val="700"/>
              </a:spcBef>
              <a:spcAft>
                <a:spcPts val="0"/>
              </a:spcAft>
              <a:buNone/>
            </a:pPr>
            <a:r>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376" name="Google Shape;376;p52"/>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87337" lvl="0" marL="319087" marR="0" rtl="0" algn="l">
              <a:lnSpc>
                <a:spcPct val="100000"/>
              </a:lnSpc>
              <a:spcBef>
                <a:spcPts val="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Área de trabalho</a:t>
            </a:r>
            <a:endParaRPr sz="2400"/>
          </a:p>
          <a:p>
            <a:pPr indent="-241299" lvl="1" marL="639762" marR="0" rtl="0" algn="l">
              <a:lnSpc>
                <a:spcPct val="100000"/>
              </a:lnSpc>
              <a:spcBef>
                <a:spcPts val="500"/>
              </a:spcBef>
              <a:spcAft>
                <a:spcPts val="0"/>
              </a:spcAft>
              <a:buClr>
                <a:schemeClr val="accent1"/>
              </a:buClr>
              <a:buSzPts val="1320"/>
              <a:buFont typeface="Noto Sans Symbols"/>
              <a:buChar char="🞑"/>
            </a:pPr>
            <a:r>
              <a:rPr b="0" i="0" lang="en-US" sz="2100" u="none" cap="none" strike="noStrike">
                <a:solidFill>
                  <a:srgbClr val="20190B"/>
                </a:solidFill>
                <a:latin typeface="Twentieth Century"/>
                <a:ea typeface="Twentieth Century"/>
                <a:cs typeface="Twentieth Century"/>
                <a:sym typeface="Twentieth Century"/>
              </a:rPr>
              <a:t>Tela inicial de fácil acesso a programas, atalhos, ícones, arquivos e pastas.</a:t>
            </a:r>
            <a:endParaRPr sz="21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Ícones/Atalhos</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Cliques (Duplo clique, Clique simples, Clique com o botão direito)</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Barra de tarefas</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O botão iniciar</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Todos os programas</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Logon e logoff</a:t>
            </a:r>
            <a:endParaRPr sz="2400"/>
          </a:p>
          <a:p>
            <a:pPr indent="-287337" lvl="0" marL="319087" marR="0" rtl="0" algn="l">
              <a:lnSpc>
                <a:spcPct val="100000"/>
              </a:lnSpc>
              <a:spcBef>
                <a:spcPts val="700"/>
              </a:spcBef>
              <a:spcAft>
                <a:spcPts val="0"/>
              </a:spcAft>
              <a:buClr>
                <a:schemeClr val="accent2"/>
              </a:buClr>
              <a:buSzPts val="1240"/>
              <a:buFont typeface="Noto Sans Symbols"/>
              <a:buChar char="◻"/>
            </a:pPr>
            <a:r>
              <a:rPr b="0" i="0" lang="en-US" sz="2400" u="none">
                <a:solidFill>
                  <a:srgbClr val="20190B"/>
                </a:solidFill>
                <a:latin typeface="Twentieth Century"/>
                <a:ea typeface="Twentieth Century"/>
                <a:cs typeface="Twentieth Century"/>
                <a:sym typeface="Twentieth Century"/>
              </a:rPr>
              <a:t>Desligando </a:t>
            </a:r>
            <a:r>
              <a:rPr lang="en-US" sz="2400">
                <a:solidFill>
                  <a:srgbClr val="20190B"/>
                </a:solidFill>
              </a:rPr>
              <a:t>Computador</a:t>
            </a:r>
            <a:endParaRPr sz="2400"/>
          </a:p>
          <a:p>
            <a:pPr indent="-300037" lvl="0" marL="319087" marR="0" rtl="0" algn="l">
              <a:lnSpc>
                <a:spcPct val="100000"/>
              </a:lnSpc>
              <a:spcBef>
                <a:spcPts val="700"/>
              </a:spcBef>
              <a:spcAft>
                <a:spcPts val="0"/>
              </a:spcAft>
              <a:buClr>
                <a:schemeClr val="accent2"/>
              </a:buClr>
              <a:buSzPts val="1440"/>
              <a:buFont typeface="Noto Sans Symbols"/>
              <a:buChar char="◻"/>
            </a:pPr>
            <a:r>
              <a:rPr b="0" i="0" lang="en-US" sz="2600" u="none">
                <a:solidFill>
                  <a:srgbClr val="20190B"/>
                </a:solidFill>
                <a:latin typeface="Twentieth Century"/>
                <a:ea typeface="Twentieth Century"/>
                <a:cs typeface="Twentieth Century"/>
                <a:sym typeface="Twentieth Century"/>
              </a:rPr>
              <a:t>Acessórios do Windows</a:t>
            </a:r>
            <a:endParaRPr sz="2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382" name="Google Shape;382;p53"/>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Janelas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Criando pastas/arquivos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Salvando Arquivos/Arquivos compactados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Meu computador/Windows Explorer</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Lixeira/Esvaziando lixeira</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Wordpad e notepad</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Paint</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Calculadora</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Pendrive removendo com segurança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4"/>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388" name="Google Shape;388;p54"/>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Redes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Impressoras</a:t>
            </a:r>
            <a:endParaRPr/>
          </a:p>
          <a:p>
            <a:pPr indent="-319087" lvl="0" marL="319087" marR="0" rtl="0" algn="l">
              <a:lnSpc>
                <a:spcPct val="100000"/>
              </a:lnSpc>
              <a:spcBef>
                <a:spcPts val="700"/>
              </a:spcBef>
              <a:spcAft>
                <a:spcPts val="0"/>
              </a:spcAft>
              <a:buClr>
                <a:schemeClr val="accent2"/>
              </a:buClr>
              <a:buSzPts val="1740"/>
              <a:buFont typeface="Noto Sans Symbols"/>
              <a:buChar char="◻"/>
            </a:pPr>
            <a:r>
              <a:rPr b="0" i="0" lang="en-US" sz="2900" u="none">
                <a:solidFill>
                  <a:srgbClr val="20190B"/>
                </a:solidFill>
                <a:latin typeface="Twentieth Century"/>
                <a:ea typeface="Twentieth Century"/>
                <a:cs typeface="Twentieth Century"/>
                <a:sym typeface="Twentieth Century"/>
              </a:rPr>
              <a:t>Contas de usuário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180" name="Google Shape;180;p23"/>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73049" lvl="1" marL="639762" marR="0" rtl="0" algn="l">
              <a:lnSpc>
                <a:spcPct val="100000"/>
              </a:lnSpc>
              <a:spcBef>
                <a:spcPts val="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Apresentação da disciplina</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A informática aplicada é uma informática básica com alguns recursos avançados que vocês utilizaram no decorrer do curso, para realizar seus trabalhos acadêmicos como relatório de estágio, criar planilhas no excel, apresentações no powerpoint e também navegar na internet de forma segura.</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Ela não substitui nenhum curso de informática básico, médio ou intermediário. Esses cursos vem complementar a disciplina de informática aplicada.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186" name="Google Shape;186;p24"/>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319087" lvl="0" marL="319087" marR="0" rtl="0" algn="l">
              <a:lnSpc>
                <a:spcPct val="100000"/>
              </a:lnSpc>
              <a:spcBef>
                <a:spcPts val="0"/>
              </a:spcBef>
              <a:spcAft>
                <a:spcPts val="0"/>
              </a:spcAft>
              <a:buClr>
                <a:schemeClr val="accent2"/>
              </a:buClr>
              <a:buSzPts val="1740"/>
              <a:buFont typeface="Noto Sans Symbols"/>
              <a:buChar char="◻"/>
            </a:pPr>
            <a:r>
              <a:rPr b="0" i="0" lang="en-US" sz="2900" u="none" cap="none" strike="noStrike">
                <a:solidFill>
                  <a:srgbClr val="20190B"/>
                </a:solidFill>
                <a:latin typeface="Twentieth Century"/>
                <a:ea typeface="Twentieth Century"/>
                <a:cs typeface="Twentieth Century"/>
                <a:sym typeface="Twentieth Century"/>
              </a:rPr>
              <a:t>Computação moderna</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Primeira geração (1946- 1959)</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A primeira geração de computadores modernos tinha com principal característica o uso de válvulas eletrônicas, possuindo dimensões enormes. Eles utilizavam quilômetros de fios, chegando a atingir temperaturas muito elevadas, o que frequentemente causava problemas de funcionamento.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192" name="Google Shape;192;p2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73049" lvl="1" marL="639762" marR="0" rtl="0" algn="l">
              <a:lnSpc>
                <a:spcPct val="100000"/>
              </a:lnSpc>
              <a:spcBef>
                <a:spcPts val="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No ano de 1946, ocorreu uma revolução no mundo da computação com o lançamento do computador ENIAC (Electrical Numerical Integrator and Calculator), desenvolvido pelos cientistas norte-americanos John Eckert e John Mauchly. Esta máquina era em torno de mil vezes mais rápida que qualquer outra que existia na época.</a:t>
            </a:r>
            <a:endParaRPr/>
          </a:p>
          <a:p>
            <a:pPr indent="-273049" lvl="1" marL="639762" marR="0" rtl="0" algn="l">
              <a:lnSpc>
                <a:spcPct val="100000"/>
              </a:lnSpc>
              <a:spcBef>
                <a:spcPts val="50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As dimensões desta máquina são muito grandes, com aproximadamente 25 metros de comprimento por 5,50 metros de altura. O seu peso total era de 30 toneladas. Esse valor representa algo como um andar inteiro de um prédio.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198" name="Google Shape;198;p26"/>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08598" lvl="0" marL="319088" marR="0" rtl="0" algn="l">
              <a:spcBef>
                <a:spcPts val="0"/>
              </a:spcBef>
              <a:spcAft>
                <a:spcPts val="0"/>
              </a:spcAft>
              <a:buClr>
                <a:schemeClr val="accent2"/>
              </a:buClr>
              <a:buSzPts val="1740"/>
              <a:buFont typeface="Noto Sans Symbols"/>
              <a:buNone/>
            </a:pPr>
            <a:r>
              <a:t/>
            </a:r>
            <a:endParaRPr sz="2900">
              <a:solidFill>
                <a:srgbClr val="20190B"/>
              </a:solidFill>
              <a:latin typeface="Twentieth Century"/>
              <a:ea typeface="Twentieth Century"/>
              <a:cs typeface="Twentieth Century"/>
              <a:sym typeface="Twentieth Century"/>
            </a:endParaRPr>
          </a:p>
        </p:txBody>
      </p:sp>
      <p:pic>
        <p:nvPicPr>
          <p:cNvPr descr="Um pedaço de um computador ENIAC" id="199" name="Google Shape;199;p26"/>
          <p:cNvPicPr preferRelativeResize="0"/>
          <p:nvPr/>
        </p:nvPicPr>
        <p:blipFill rotWithShape="1">
          <a:blip r:embed="rId3">
            <a:alphaModFix/>
          </a:blip>
          <a:srcRect b="0" l="0" r="0" t="0"/>
          <a:stretch/>
        </p:blipFill>
        <p:spPr>
          <a:xfrm>
            <a:off x="1116012" y="1347787"/>
            <a:ext cx="7056437" cy="530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sp>
        <p:nvSpPr>
          <p:cNvPr id="205" name="Google Shape;205;p27"/>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273049" lvl="1" marL="639762" marR="0" rtl="0" algn="l">
              <a:lnSpc>
                <a:spcPct val="100000"/>
              </a:lnSpc>
              <a:spcBef>
                <a:spcPts val="0"/>
              </a:spcBef>
              <a:spcAft>
                <a:spcPts val="0"/>
              </a:spcAft>
              <a:buClr>
                <a:schemeClr val="accent1"/>
              </a:buClr>
              <a:buSzPts val="1820"/>
              <a:buFont typeface="Noto Sans Symbols"/>
              <a:buChar char="🞑"/>
            </a:pPr>
            <a:r>
              <a:rPr b="0" i="0" lang="en-US" sz="2600" u="none" cap="none" strike="noStrike">
                <a:solidFill>
                  <a:srgbClr val="20190B"/>
                </a:solidFill>
                <a:latin typeface="Twentieth Century"/>
                <a:ea typeface="Twentieth Century"/>
                <a:cs typeface="Twentieth Century"/>
                <a:sym typeface="Twentieth Century"/>
              </a:rPr>
              <a:t>Segunda geração (1959 — 1964)</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Na segunda geração, houve a substituição das  válvulas eletrônicas por transístores, o que diminiu em muito tamanho do hardware. A tecnologia de circuitos impressos também foi criada, evitando que os fios e cabos elétricos ficassem espalhados por todo lugar. </a:t>
            </a:r>
            <a:endParaRPr/>
          </a:p>
          <a:p>
            <a:pPr indent="-228600" lvl="2" marL="914400" marR="0" rtl="0" algn="l">
              <a:lnSpc>
                <a:spcPct val="100000"/>
              </a:lnSpc>
              <a:spcBef>
                <a:spcPts val="500"/>
              </a:spcBef>
              <a:spcAft>
                <a:spcPts val="0"/>
              </a:spcAft>
              <a:buClr>
                <a:schemeClr val="accent2"/>
              </a:buClr>
              <a:buSzPts val="1725"/>
              <a:buFont typeface="Noto Sans Symbols"/>
              <a:buChar char="■"/>
            </a:pPr>
            <a:r>
              <a:rPr b="0" i="0" lang="en-US" sz="2300" u="none" cap="none" strike="noStrike">
                <a:solidFill>
                  <a:srgbClr val="20190B"/>
                </a:solidFill>
                <a:latin typeface="Twentieth Century"/>
                <a:ea typeface="Twentieth Century"/>
                <a:cs typeface="Twentieth Century"/>
                <a:sym typeface="Twentieth Century"/>
              </a:rPr>
              <a:t>O IBM 7030, também conhecido por Strech, foi o primeiro supercomputador lançado na segunda geração, desenvolvido pela IBM. Seu tamanho era bem reduzido comparado com máquinas como o ENIAC, podendo ocupar somente uma sala comum. Ele era utilzado por grandes companhias, custando em torno de 13 milhões de dólares na época.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612775"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400">
              <a:solidFill>
                <a:schemeClr val="dk2"/>
              </a:solidFill>
              <a:latin typeface="Twentieth Century"/>
              <a:ea typeface="Twentieth Century"/>
              <a:cs typeface="Twentieth Century"/>
              <a:sym typeface="Twentieth Century"/>
            </a:endParaRPr>
          </a:p>
        </p:txBody>
      </p:sp>
      <p:pic>
        <p:nvPicPr>
          <p:cNvPr id="211" name="Google Shape;211;p28"/>
          <p:cNvPicPr preferRelativeResize="0"/>
          <p:nvPr>
            <p:ph idx="1" type="body"/>
          </p:nvPr>
        </p:nvPicPr>
        <p:blipFill rotWithShape="1">
          <a:blip r:embed="rId3">
            <a:alphaModFix/>
          </a:blip>
          <a:srcRect b="0" l="0" r="0" t="0"/>
          <a:stretch/>
        </p:blipFill>
        <p:spPr>
          <a:xfrm>
            <a:off x="2457450" y="981075"/>
            <a:ext cx="4464050" cy="5762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7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5_Mediano">
  <a:themeElements>
    <a:clrScheme name="Personalizada 5">
      <a:dk1>
        <a:srgbClr val="FFFFFF"/>
      </a:dk1>
      <a:lt1>
        <a:srgbClr val="FFFFFF"/>
      </a:lt1>
      <a:dk2>
        <a:srgbClr val="FFFFFF"/>
      </a:dk2>
      <a:lt2>
        <a:srgbClr val="EBDDC3"/>
      </a:lt2>
      <a:accent1>
        <a:srgbClr val="27455E"/>
      </a:accent1>
      <a:accent2>
        <a:srgbClr val="DD8047"/>
      </a:accent2>
      <a:accent3>
        <a:srgbClr val="A5AB81"/>
      </a:accent3>
      <a:accent4>
        <a:srgbClr val="D8B25C"/>
      </a:accent4>
      <a:accent5>
        <a:srgbClr val="548BB7"/>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