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77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5" r:id="rId21"/>
    <p:sldId id="276" r:id="rId22"/>
    <p:sldId id="274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>
        <p:scale>
          <a:sx n="100" d="100"/>
          <a:sy n="100" d="100"/>
        </p:scale>
        <p:origin x="-198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85E5-6AFD-418F-BAB7-CD9EF11301D6}" type="datetimeFigureOut">
              <a:rPr lang="pt-BR" smtClean="0"/>
              <a:t>24/11/2020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2B1F-20D7-4354-841E-A2AF370679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9661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85E5-6AFD-418F-BAB7-CD9EF11301D6}" type="datetimeFigureOut">
              <a:rPr lang="pt-BR" smtClean="0"/>
              <a:t>24/11/2020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2B1F-20D7-4354-841E-A2AF370679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6218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85E5-6AFD-418F-BAB7-CD9EF11301D6}" type="datetimeFigureOut">
              <a:rPr lang="pt-BR" smtClean="0"/>
              <a:t>24/11/2020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2B1F-20D7-4354-841E-A2AF370679C5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63171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85E5-6AFD-418F-BAB7-CD9EF11301D6}" type="datetimeFigureOut">
              <a:rPr lang="pt-BR" smtClean="0"/>
              <a:t>24/11/2020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2B1F-20D7-4354-841E-A2AF370679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6891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85E5-6AFD-418F-BAB7-CD9EF11301D6}" type="datetimeFigureOut">
              <a:rPr lang="pt-BR" smtClean="0"/>
              <a:t>24/11/2020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2B1F-20D7-4354-841E-A2AF370679C5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755070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85E5-6AFD-418F-BAB7-CD9EF11301D6}" type="datetimeFigureOut">
              <a:rPr lang="pt-BR" smtClean="0"/>
              <a:t>24/11/2020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2B1F-20D7-4354-841E-A2AF370679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49010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85E5-6AFD-418F-BAB7-CD9EF11301D6}" type="datetimeFigureOut">
              <a:rPr lang="pt-BR" smtClean="0"/>
              <a:t>24/11/2020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2B1F-20D7-4354-841E-A2AF370679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93053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85E5-6AFD-418F-BAB7-CD9EF11301D6}" type="datetimeFigureOut">
              <a:rPr lang="pt-BR" smtClean="0"/>
              <a:t>24/11/2020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2B1F-20D7-4354-841E-A2AF370679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338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85E5-6AFD-418F-BAB7-CD9EF11301D6}" type="datetimeFigureOut">
              <a:rPr lang="pt-BR" smtClean="0"/>
              <a:t>24/11/2020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2B1F-20D7-4354-841E-A2AF370679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2960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85E5-6AFD-418F-BAB7-CD9EF11301D6}" type="datetimeFigureOut">
              <a:rPr lang="pt-BR" smtClean="0"/>
              <a:t>24/11/2020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2B1F-20D7-4354-841E-A2AF370679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2907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85E5-6AFD-418F-BAB7-CD9EF11301D6}" type="datetimeFigureOut">
              <a:rPr lang="pt-BR" smtClean="0"/>
              <a:t>24/11/2020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2B1F-20D7-4354-841E-A2AF370679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6449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85E5-6AFD-418F-BAB7-CD9EF11301D6}" type="datetimeFigureOut">
              <a:rPr lang="pt-BR" smtClean="0"/>
              <a:t>24/11/2020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2B1F-20D7-4354-841E-A2AF370679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1740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85E5-6AFD-418F-BAB7-CD9EF11301D6}" type="datetimeFigureOut">
              <a:rPr lang="pt-BR" smtClean="0"/>
              <a:t>24/11/2020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2B1F-20D7-4354-841E-A2AF370679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2089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85E5-6AFD-418F-BAB7-CD9EF11301D6}" type="datetimeFigureOut">
              <a:rPr lang="pt-BR" smtClean="0"/>
              <a:t>24/11/2020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2B1F-20D7-4354-841E-A2AF370679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999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85E5-6AFD-418F-BAB7-CD9EF11301D6}" type="datetimeFigureOut">
              <a:rPr lang="pt-BR" smtClean="0"/>
              <a:t>24/11/2020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2B1F-20D7-4354-841E-A2AF370679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8377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85E5-6AFD-418F-BAB7-CD9EF11301D6}" type="datetimeFigureOut">
              <a:rPr lang="pt-BR" smtClean="0"/>
              <a:t>24/11/2020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2B1F-20D7-4354-841E-A2AF370679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5968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C85E5-6AFD-418F-BAB7-CD9EF11301D6}" type="datetimeFigureOut">
              <a:rPr lang="pt-BR" smtClean="0"/>
              <a:t>24/11/2020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23D2B1F-20D7-4354-841E-A2AF370679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6353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  <p:sldLayoutId id="2147483732" r:id="rId14"/>
    <p:sldLayoutId id="2147483733" r:id="rId15"/>
    <p:sldLayoutId id="214748373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84C754A-0555-4587-BD30-156F534663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pt-BR" sz="9600" dirty="0">
                <a:latin typeface="Arial" panose="020B0604020202020204" pitchFamily="34" charset="0"/>
                <a:cs typeface="Arial" panose="020B0604020202020204" pitchFamily="34" charset="0"/>
              </a:rPr>
              <a:t>DIU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9215893F-5A1E-4744-B392-F14C096430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FACULDADE DAMA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GINECOLOGIA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ACADÊMICAS: CLAUDIANA, ELIANE, SABRINA, SIMONE </a:t>
            </a:r>
          </a:p>
        </p:txBody>
      </p:sp>
    </p:spTree>
    <p:extLst>
      <p:ext uri="{BB962C8B-B14F-4D97-AF65-F5344CB8AC3E}">
        <p14:creationId xmlns:p14="http://schemas.microsoft.com/office/powerpoint/2010/main" val="7219403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590D2037-0496-4F41-A5D3-5988737345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39687"/>
            <a:ext cx="8596668" cy="4901675"/>
          </a:xfrm>
        </p:spPr>
        <p:txBody>
          <a:bodyPr>
            <a:normAutofit/>
          </a:bodyPr>
          <a:lstStyle/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Pode ser inserido em qualquer fase do ciclo menstrual, mas o melhor momento é durante o período menstrual porque é quando o colo do útero é mais macio e quando as mulheres são menos propensas a engravidar. Você pode ser instruído a tomar um analgésico uma hora antes da inserção para evitar cólicas.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Cólicas podem ser desconfortáveis ​​durante a inserção. Às vezes, um anestésico pode ser injetado no colo do útero antes da inserção para reduzir a dor por cólicas.</a:t>
            </a:r>
          </a:p>
        </p:txBody>
      </p:sp>
    </p:spTree>
    <p:extLst>
      <p:ext uri="{BB962C8B-B14F-4D97-AF65-F5344CB8AC3E}">
        <p14:creationId xmlns:p14="http://schemas.microsoft.com/office/powerpoint/2010/main" val="138425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83E1EBEC-419C-4249-B4F4-A5771D8DD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13183"/>
            <a:ext cx="8596668" cy="4928179"/>
          </a:xfrm>
        </p:spPr>
        <p:txBody>
          <a:bodyPr>
            <a:normAutofit/>
          </a:bodyPr>
          <a:lstStyle/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Para colocar o DIU, um espéculo é usado para segurar a vagina aberta;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Um instrumento é usado para estabilizar o colo do útero e útero, e um tubo é usado para colocar o DIU;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Os braços do formato T se dobram no tubo e depois se abrem quando o DIU está no útero;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Uma vez que o DIU está em vigor, os instrumentos são retirados;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 corda fica a cerca de 3 cm do colo do útero, mas não fica fora da vagina.</a:t>
            </a:r>
          </a:p>
        </p:txBody>
      </p:sp>
    </p:spTree>
    <p:extLst>
      <p:ext uri="{BB962C8B-B14F-4D97-AF65-F5344CB8AC3E}">
        <p14:creationId xmlns:p14="http://schemas.microsoft.com/office/powerpoint/2010/main" val="3357357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xmlns="" id="{CDB99CEA-B450-4E28-8636-51AD67BE11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612"/>
            <a:ext cx="12192000" cy="6863612"/>
          </a:xfrm>
        </p:spPr>
      </p:pic>
    </p:spTree>
    <p:extLst>
      <p:ext uri="{BB962C8B-B14F-4D97-AF65-F5344CB8AC3E}">
        <p14:creationId xmlns:p14="http://schemas.microsoft.com/office/powerpoint/2010/main" val="2847944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711E068D-F8BD-4F82-9570-728754126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568" y="1626704"/>
            <a:ext cx="8596668" cy="3604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	Uma vez que o DIU é colocado, você pode retornar a atividades normais, como sexo, exercício e natação assim que estiver confortável, e após uma ultrassonografia para confirmar a posição do DIU. A atividade física extenuante não afeta a posição do DIU. </a:t>
            </a:r>
          </a:p>
        </p:txBody>
      </p:sp>
    </p:spTree>
    <p:extLst>
      <p:ext uri="{BB962C8B-B14F-4D97-AF65-F5344CB8AC3E}">
        <p14:creationId xmlns:p14="http://schemas.microsoft.com/office/powerpoint/2010/main" val="2246724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657BDCA-1CD2-4FF3-889C-3CB1B850A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5400" dirty="0">
                <a:latin typeface="Arial Black" panose="020B0A04020102020204" pitchFamily="34" charset="0"/>
              </a:rPr>
              <a:t>CUIDADOS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2377748A-3324-4B83-9BF5-D750DC9EA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Você pode experimentar algumas cólicas suaves e sangramento leve por 1 ou 2 dias. Use uma garrafa de água quente ou uma almofada de aquecimento ajustada na sua barriga para aliviar a dor;</a:t>
            </a:r>
          </a:p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Caso sinta dores, evite tomar medicação sem a indicação de sue médico;</a:t>
            </a:r>
          </a:p>
        </p:txBody>
      </p:sp>
    </p:spTree>
    <p:extLst>
      <p:ext uri="{BB962C8B-B14F-4D97-AF65-F5344CB8AC3E}">
        <p14:creationId xmlns:p14="http://schemas.microsoft.com/office/powerpoint/2010/main" val="5025005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463F9269-6AF1-4663-9FFA-2EC1AB59D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901149"/>
            <a:ext cx="8596668" cy="5140214"/>
          </a:xfrm>
        </p:spPr>
        <p:txBody>
          <a:bodyPr/>
          <a:lstStyle/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Verifique o fio do DIU após cada período. Para fazer isso, insira um dedo na vagina e sinta o colo do útero, que está no topo da vagina e sente-se mais do que o resto da vagina. Você deve ser capaz de sentir o fio fino e plástico saindo da abertura do colo do útero. Se você não consegue sentir a corda, use outra forma de controle de natalidade e faça uma consulta com seu médico para que a corda seja verificada;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Se o DIU sair, guarde-o e busque o mais rápido possível uma consulta com seu ginecologista;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Use preservativos para se proteger de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DST’s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e possíveis gravidez.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801190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FB60BE8-1B96-4837-80CF-17C8853AC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5400" dirty="0">
                <a:latin typeface="Arial Black" panose="020B0A04020102020204" pitchFamily="34" charset="0"/>
              </a:rPr>
              <a:t>VANTAGENS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DA796E87-D797-4822-92BE-2DEE2082F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72733"/>
          </a:xfrm>
        </p:spPr>
        <p:txBody>
          <a:bodyPr>
            <a:normAutofit/>
          </a:bodyPr>
          <a:lstStyle/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É altamente eficaz, com uma taxa de sucesso de 98-99 por cento ao longo de cinco anos de uso do DIU;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Pode ser usado por quase qualquer mulher, incluindo que não engravidaram.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Sua ação dura de 5 á 10 anos se não for removida entre;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O início da ação é imediato;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Não interfere na relação sexual;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É adequado para mulheres lactantes;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Fertilidade retorna prontamente na descontinuação;</a:t>
            </a:r>
          </a:p>
        </p:txBody>
      </p:sp>
    </p:spTree>
    <p:extLst>
      <p:ext uri="{BB962C8B-B14F-4D97-AF65-F5344CB8AC3E}">
        <p14:creationId xmlns:p14="http://schemas.microsoft.com/office/powerpoint/2010/main" val="28436433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80EFF8C4-5F34-4F22-9388-0CD1D6ACE3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36105"/>
            <a:ext cx="8596668" cy="5405258"/>
          </a:xfrm>
        </p:spPr>
        <p:txBody>
          <a:bodyPr>
            <a:normAutofit lnSpcReduction="10000"/>
          </a:bodyPr>
          <a:lstStyle/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Pode ser usado por mulheres que estão em qualquer tipo de medicação;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Não está associado ao câncer de qualquer órgão ao contrário da contracepção hormonal;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Não causa ganho de peso;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Não costuma afetar o humor ou o desejo sexual.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Também é adequado para mulheres que não podem usar anticoncepcionais contendo estrogênio, tais como: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Aqueles com história de tromboembolismo venoso;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Aqueles com acidente vascular cerebral, infarto do miocárdio ou outras formas de doença arterial;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Aqueles com diabetes;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Aqueles sujeitos a enxaquecas;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Mulheres com mais de 35 anos que fumam pesadamente.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104155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D8DAEED-E3F0-42EE-A99D-984A3D695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5400" dirty="0">
                <a:latin typeface="Arial Black" panose="020B0A04020102020204" pitchFamily="34" charset="0"/>
              </a:rPr>
              <a:t>DESVANTAGENS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C12CAC22-7B03-4BD4-AFB0-CCE66AF68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Menorragia é uma queixa frequente, assim como a dismenorreia e a poli menorreia. Estes são os principais motivos para a interrupção do 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DIU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Não oferece proteção contra infecções sexualmente transmissíveis (DST);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Existe um maior risco de gravidez ectópica se a concepção ocorrer com um 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DIU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, embora seja raro isso ocorrer.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 perfuração uterina pode ocorrer em 0,1% das mulheres durante a inserção. Isso pode se manifestar como dor abdominal inferior. Neste caso será necessária uma remoção cirúrgica do DIU;</a:t>
            </a: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2771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C6E8EC93-B85F-4C22-AC50-64D94F1B3C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89113"/>
            <a:ext cx="8596668" cy="5352249"/>
          </a:xfrm>
        </p:spPr>
        <p:txBody>
          <a:bodyPr>
            <a:normAutofit lnSpcReduction="10000"/>
          </a:bodyPr>
          <a:lstStyle/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Existe um risco leve (1%) de se adquirir infecção uterina durante a inserção do 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DIU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 dentro de 20 dias após o procedimento. Isso é aumentado se a mulher é propensa a ter DST. As mulheres devem ser testadas para gonorreia ou clamídia antes da inserção e para qualquer outro organismo, se assim o solicitarem. Felizmente, as infecções pélvicas com o 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DIU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 no útero podem ser tratadas adequadamente sem remover o dispositivo;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 expulsão do 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DIU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 pode ocorrer especialmente durante os primeiros três meses. Sendo mais comum em mulheres nuliparas, ou aqueles que a inseriram imediatamente pós-parto ou pós-aborto. O risco é de aproximadamente 5%. Se o dispositivo for expulso e a perda só for observada após alguns dias, a contracepção de backup deve ser imediatamente adotada;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83140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4B92FB7-B0C8-4DDD-9216-50C58AB59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5400" dirty="0">
                <a:latin typeface="Arial Black" panose="020B0A04020102020204" pitchFamily="34" charset="0"/>
              </a:rPr>
              <a:t>O QUE É O DIU?</a:t>
            </a:r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xmlns="" id="{039627BB-19D8-4C78-8D6F-FADEAFD8F1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9497" y="4292611"/>
            <a:ext cx="3073006" cy="2185249"/>
          </a:xfr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xmlns="" id="{567F8098-499E-4E94-BFB7-0978B106346E}"/>
              </a:ext>
            </a:extLst>
          </p:cNvPr>
          <p:cNvSpPr/>
          <p:nvPr/>
        </p:nvSpPr>
        <p:spPr>
          <a:xfrm>
            <a:off x="1119861" y="1988121"/>
            <a:ext cx="771161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>
                <a:solidFill>
                  <a:srgbClr val="2336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 </a:t>
            </a:r>
            <a:r>
              <a:rPr lang="pt-BR" sz="2800" b="1" dirty="0">
                <a:solidFill>
                  <a:srgbClr val="2336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DIU </a:t>
            </a:r>
            <a:r>
              <a:rPr lang="pt-BR" sz="2800" dirty="0">
                <a:solidFill>
                  <a:srgbClr val="2336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(dispositivo intrauterino) é uma pequena estrutura que é colocada no interior da cavidade uterina através de um procedimento relativamente simples. Sua eficácia chega a 99%!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47982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9EC120E-B6B5-43FA-8DEC-F630F116A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839789"/>
            <a:ext cx="8596668" cy="1320800"/>
          </a:xfrm>
        </p:spPr>
        <p:txBody>
          <a:bodyPr>
            <a:normAutofit/>
          </a:bodyPr>
          <a:lstStyle/>
          <a:p>
            <a:r>
              <a:rPr lang="pt-BR" sz="5400" dirty="0">
                <a:latin typeface="Arial Black" panose="020B0A04020102020204" pitchFamily="34" charset="0"/>
              </a:rPr>
              <a:t>MITOS E VERDADES</a:t>
            </a:r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xmlns="" id="{80F1807F-B467-4099-B5E9-384B434BB1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896" y="1961322"/>
            <a:ext cx="7341704" cy="4719975"/>
          </a:xfrm>
        </p:spPr>
      </p:pic>
    </p:spTree>
    <p:extLst>
      <p:ext uri="{BB962C8B-B14F-4D97-AF65-F5344CB8AC3E}">
        <p14:creationId xmlns:p14="http://schemas.microsoft.com/office/powerpoint/2010/main" val="23250933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B5EC5CA-27E1-42F6-B1FE-B75A7D463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5400" dirty="0">
                <a:latin typeface="Arial Black" panose="020B0A04020102020204" pitchFamily="34" charset="0"/>
              </a:rPr>
              <a:t>CURIOSIDADES</a:t>
            </a:r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xmlns="" id="{3B0EE7BC-E026-4382-B02A-CB39E70464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825" y="2389912"/>
            <a:ext cx="7716976" cy="3858488"/>
          </a:xfrm>
        </p:spPr>
      </p:pic>
    </p:spTree>
    <p:extLst>
      <p:ext uri="{BB962C8B-B14F-4D97-AF65-F5344CB8AC3E}">
        <p14:creationId xmlns:p14="http://schemas.microsoft.com/office/powerpoint/2010/main" val="23897816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xmlns="" id="{EFB68ED8-C6E6-4BF4-AF02-3659E37B41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073" y="1488613"/>
            <a:ext cx="8596668" cy="3880773"/>
          </a:xfrm>
        </p:spPr>
        <p:txBody>
          <a:bodyPr/>
          <a:lstStyle/>
          <a:p>
            <a:pPr marL="0" indent="0" algn="ctr">
              <a:buNone/>
            </a:pPr>
            <a:r>
              <a:rPr lang="pt-BR" sz="3600" dirty="0">
                <a:latin typeface="Arial Black" panose="020B0A04020102020204" pitchFamily="34" charset="0"/>
              </a:rPr>
              <a:t>DUVIDAS?</a:t>
            </a:r>
          </a:p>
          <a:p>
            <a:pPr marL="0" indent="0" algn="ctr">
              <a:buNone/>
            </a:pPr>
            <a:endParaRPr lang="pt-BR" sz="3600" dirty="0"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endParaRPr lang="pt-BR" sz="3600" dirty="0"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pt-BR" sz="3600" dirty="0">
                <a:latin typeface="Arial Black" panose="020B0A04020102020204" pitchFamily="34" charset="0"/>
              </a:rPr>
              <a:t>MUITO OBRIGADO PELA ATENÇAO DE TODOS!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15977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56755C4-7C7E-419C-83FF-D7AA6ED2E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5400" dirty="0">
                <a:latin typeface="Arial Black" panose="020B0A04020102020204" pitchFamily="34" charset="0"/>
              </a:rPr>
              <a:t>COMO FUNCIONA?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0FFC6356-0460-4139-8ECD-EE0D81EDD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	Ambos os tipos de DIU evitam a fertilização do ovo danificando ou matando o esperma. O DIU também afeta o revestimento uterino (onde um óvulo fertilizado se implantaria e cresceria).</a:t>
            </a:r>
          </a:p>
        </p:txBody>
      </p:sp>
    </p:spTree>
    <p:extLst>
      <p:ext uri="{BB962C8B-B14F-4D97-AF65-F5344CB8AC3E}">
        <p14:creationId xmlns:p14="http://schemas.microsoft.com/office/powerpoint/2010/main" val="4219420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F705EFE-0AEE-4315-9C72-C1832CEFD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5400" dirty="0">
                <a:latin typeface="Arial Black" panose="020B0A04020102020204" pitchFamily="34" charset="0"/>
              </a:rPr>
              <a:t>TIPOS DE DIU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C59D8BC5-DC35-4399-9F96-406267A133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DIU de cobre</a:t>
            </a:r>
          </a:p>
          <a:p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5555EBBA-23E2-4130-A1AB-9A7F9E8843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6279" y="2977140"/>
            <a:ext cx="5892068" cy="364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979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5F045A91-6EC9-4F1C-9D07-518166279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073426"/>
            <a:ext cx="8596668" cy="462500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Ele não contém hormônios e funciona dificultando a fecundação e impedindo que o ovo se fixe. O cobre é tóxico para o esperma. Faz com que o útero e as trompas de Falópio produzem fluido que mata o esperma. Este líquido contém glóbulos brancos, íons de cobre, enzimas e prostaglandinas. Ele normalmente está relacionado com o aumento da menstruação e cólicas. Algumas vezes o fluxo se torna tão intenso que a paciente pode apresentar anemia.</a:t>
            </a:r>
          </a:p>
        </p:txBody>
      </p:sp>
    </p:spTree>
    <p:extLst>
      <p:ext uri="{BB962C8B-B14F-4D97-AF65-F5344CB8AC3E}">
        <p14:creationId xmlns:p14="http://schemas.microsoft.com/office/powerpoint/2010/main" val="1120109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71F19927-0297-4677-8006-76E0811E3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4082" y="1246189"/>
            <a:ext cx="8596668" cy="3880773"/>
          </a:xfrm>
        </p:spPr>
        <p:txBody>
          <a:bodyPr>
            <a:normAutofit/>
          </a:bodyPr>
          <a:lstStyle/>
          <a:p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DIU hormonal (mirena)</a:t>
            </a:r>
          </a:p>
          <a:p>
            <a:pPr marL="0" indent="0">
              <a:buNone/>
            </a:pP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xmlns="" id="{A05BA2B2-4ABF-4885-898F-7BFD0C9408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3113" y="2110407"/>
            <a:ext cx="4611757" cy="4611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68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C473BE21-A283-4FCC-B3ED-619C50C1F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351" y="1351722"/>
            <a:ext cx="8596668" cy="48105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Já o DIU de mirena, evita a fertilização danificando ou matando o esperma e tornando o muco no colo do útero denso e pegajoso, de modo que o esperma não pode passar pelo útero. Por possuir hormônios, diminui a cólica e o fluxo menstrual.</a:t>
            </a:r>
          </a:p>
        </p:txBody>
      </p:sp>
    </p:spTree>
    <p:extLst>
      <p:ext uri="{BB962C8B-B14F-4D97-AF65-F5344CB8AC3E}">
        <p14:creationId xmlns:p14="http://schemas.microsoft.com/office/powerpoint/2010/main" val="2117936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50343DC5-4DC9-442F-BD0B-15DC323BD3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4082" y="1488613"/>
            <a:ext cx="8596668" cy="43158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Entretanto, ele apresenta alguns efeitos adversos, tais como surgimento de manchas, dores de cabeça, dores nos seios e atraso de menstruações. Além disso, algumas pacientes podem apresentar depressão, perda do desejo sexual e aumento de peso.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411205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9174D97-3D7A-41DF-B924-E49F32F59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5400" dirty="0">
                <a:latin typeface="Arial Black" panose="020B0A04020102020204" pitchFamily="34" charset="0"/>
              </a:rPr>
              <a:t>INSERÇÃO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BABD2263-8B65-4B2C-BC4E-AB6C443D02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Antes de colocar um </a:t>
            </a: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DIU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um exame físico é importante para garantir que seus órgãos reprodutivos sejam normais e que você não tenha uma doença sexualmente transmissível (DST).</a:t>
            </a:r>
          </a:p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Pode ser colocado durante uma visita ao médico e permanece no local até que um profissional de saúde o remova. </a:t>
            </a:r>
          </a:p>
        </p:txBody>
      </p:sp>
    </p:spTree>
    <p:extLst>
      <p:ext uri="{BB962C8B-B14F-4D97-AF65-F5344CB8AC3E}">
        <p14:creationId xmlns:p14="http://schemas.microsoft.com/office/powerpoint/2010/main" val="134683522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70</TotalTime>
  <Words>700</Words>
  <Application>Microsoft Office PowerPoint</Application>
  <PresentationFormat>Personalizar</PresentationFormat>
  <Paragraphs>63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3" baseType="lpstr">
      <vt:lpstr>Facetado</vt:lpstr>
      <vt:lpstr>DIU</vt:lpstr>
      <vt:lpstr>O QUE É O DIU?</vt:lpstr>
      <vt:lpstr>COMO FUNCIONA?</vt:lpstr>
      <vt:lpstr>TIPOS DE DIU</vt:lpstr>
      <vt:lpstr>Apresentação do PowerPoint</vt:lpstr>
      <vt:lpstr>Apresentação do PowerPoint</vt:lpstr>
      <vt:lpstr>Apresentação do PowerPoint</vt:lpstr>
      <vt:lpstr>Apresentação do PowerPoint</vt:lpstr>
      <vt:lpstr>INSERÇÃO</vt:lpstr>
      <vt:lpstr>Apresentação do PowerPoint</vt:lpstr>
      <vt:lpstr>Apresentação do PowerPoint</vt:lpstr>
      <vt:lpstr>Apresentação do PowerPoint</vt:lpstr>
      <vt:lpstr>Apresentação do PowerPoint</vt:lpstr>
      <vt:lpstr>CUIDADOS</vt:lpstr>
      <vt:lpstr>Apresentação do PowerPoint</vt:lpstr>
      <vt:lpstr>VANTAGENS</vt:lpstr>
      <vt:lpstr>Apresentação do PowerPoint</vt:lpstr>
      <vt:lpstr>DESVANTAGENS</vt:lpstr>
      <vt:lpstr>Apresentação do PowerPoint</vt:lpstr>
      <vt:lpstr>MITOS E VERDADES</vt:lpstr>
      <vt:lpstr>CURIOSIDADES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DIU</dc:title>
  <dc:creator>Cliente</dc:creator>
  <cp:lastModifiedBy>Poli Enfermagem</cp:lastModifiedBy>
  <cp:revision>10</cp:revision>
  <dcterms:created xsi:type="dcterms:W3CDTF">2020-11-20T20:33:03Z</dcterms:created>
  <dcterms:modified xsi:type="dcterms:W3CDTF">2020-11-24T10:03:14Z</dcterms:modified>
</cp:coreProperties>
</file>